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2" r:id="rId1"/>
    <p:sldMasterId id="2147483753" r:id="rId2"/>
    <p:sldMasterId id="2147483754" r:id="rId3"/>
    <p:sldMasterId id="2147483755" r:id="rId4"/>
  </p:sldMasterIdLst>
  <p:notesMasterIdLst>
    <p:notesMasterId r:id="rId23"/>
  </p:notesMasterIdLst>
  <p:sldIdLst>
    <p:sldId id="256" r:id="rId5"/>
    <p:sldId id="257" r:id="rId6"/>
    <p:sldId id="258" r:id="rId7"/>
    <p:sldId id="259" r:id="rId8"/>
    <p:sldId id="260" r:id="rId9"/>
    <p:sldId id="261" r:id="rId10"/>
    <p:sldId id="262" r:id="rId11"/>
    <p:sldId id="263" r:id="rId12"/>
    <p:sldId id="265" r:id="rId13"/>
    <p:sldId id="266" r:id="rId14"/>
    <p:sldId id="267" r:id="rId15"/>
    <p:sldId id="268" r:id="rId16"/>
    <p:sldId id="269" r:id="rId17"/>
    <p:sldId id="270" r:id="rId18"/>
    <p:sldId id="274" r:id="rId19"/>
    <p:sldId id="271" r:id="rId20"/>
    <p:sldId id="272" r:id="rId21"/>
    <p:sldId id="273"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Helvetica Neue" panose="020B0604020202020204" charset="0"/>
      <p:regular r:id="rId28"/>
      <p:bold r:id="rId29"/>
      <p:italic r:id="rId30"/>
      <p:boldItalic r:id="rId31"/>
    </p:embeddedFont>
    <p:embeddedFont>
      <p:font typeface="Ultra"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893bbeee79_0_5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 name="Google Shape;667;g893bbeee79_0_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893bbeee79_0_5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760" name="Google Shape;760;g893bbeee79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89e50fe879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dirty="0">
              <a:solidFill>
                <a:schemeClr val="dk1"/>
              </a:solidFill>
              <a:latin typeface="Calibri"/>
              <a:ea typeface="Calibri"/>
              <a:cs typeface="Calibri"/>
              <a:sym typeface="Calibri"/>
            </a:endParaRPr>
          </a:p>
        </p:txBody>
      </p:sp>
      <p:sp>
        <p:nvSpPr>
          <p:cNvPr id="769" name="Google Shape;769;g89e50fe879_0_18:notes"/>
          <p:cNvSpPr>
            <a:spLocks noGrp="1" noRot="1" noChangeAspect="1"/>
          </p:cNvSpPr>
          <p:nvPr>
            <p:ph type="sldImg" idx="2"/>
          </p:nvPr>
        </p:nvSpPr>
        <p:spPr>
          <a:xfrm>
            <a:off x="1714723" y="685800"/>
            <a:ext cx="3428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893bbeee79_0_5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dirty="0">
              <a:solidFill>
                <a:schemeClr val="dk1"/>
              </a:solidFill>
              <a:latin typeface="Calibri"/>
              <a:ea typeface="Calibri"/>
              <a:cs typeface="Calibri"/>
              <a:sym typeface="Calibri"/>
            </a:endParaRPr>
          </a:p>
        </p:txBody>
      </p:sp>
      <p:sp>
        <p:nvSpPr>
          <p:cNvPr id="776" name="Google Shape;776;g893bbeee79_0_5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895119725b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895119725b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893bbeee79_0_16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dirty="0">
              <a:solidFill>
                <a:schemeClr val="dk1"/>
              </a:solidFill>
              <a:latin typeface="Calibri"/>
              <a:ea typeface="Calibri"/>
              <a:cs typeface="Calibri"/>
              <a:sym typeface="Calibri"/>
            </a:endParaRPr>
          </a:p>
        </p:txBody>
      </p:sp>
      <p:sp>
        <p:nvSpPr>
          <p:cNvPr id="807" name="Google Shape;807;g893bbeee79_0_1678:notes"/>
          <p:cNvSpPr>
            <a:spLocks noGrp="1" noRot="1" noChangeAspect="1"/>
          </p:cNvSpPr>
          <p:nvPr>
            <p:ph type="sldImg" idx="2"/>
          </p:nvPr>
        </p:nvSpPr>
        <p:spPr>
          <a:xfrm>
            <a:off x="1714723" y="685800"/>
            <a:ext cx="3428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893bbeee79_0_5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 name="Google Shape;667;g893bbeee79_0_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2697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893bbeee79_0_140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3" name="Google Shape;813;g893bbeee79_0_1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893bbeee79_0_67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1" name="Google Shape;821;g893bbeee79_0_6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893bbeee79_0_6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9" name="Google Shape;829;g893bbeee79_0_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893bbeee79_0_5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dirty="0">
              <a:solidFill>
                <a:schemeClr val="dk1"/>
              </a:solidFill>
              <a:latin typeface="Calibri"/>
              <a:ea typeface="Calibri"/>
              <a:cs typeface="Calibri"/>
              <a:sym typeface="Calibri"/>
            </a:endParaRPr>
          </a:p>
        </p:txBody>
      </p:sp>
      <p:sp>
        <p:nvSpPr>
          <p:cNvPr id="674" name="Google Shape;674;g893bbeee79_0_539:notes"/>
          <p:cNvSpPr>
            <a:spLocks noGrp="1" noRot="1" noChangeAspect="1"/>
          </p:cNvSpPr>
          <p:nvPr>
            <p:ph type="sldImg" idx="2"/>
          </p:nvPr>
        </p:nvSpPr>
        <p:spPr>
          <a:xfrm>
            <a:off x="1714723" y="685800"/>
            <a:ext cx="3428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89e50fe879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dirty="0">
              <a:solidFill>
                <a:schemeClr val="dk1"/>
              </a:solidFill>
              <a:latin typeface="Calibri"/>
              <a:ea typeface="Calibri"/>
              <a:cs typeface="Calibri"/>
              <a:sym typeface="Calibri"/>
            </a:endParaRPr>
          </a:p>
        </p:txBody>
      </p:sp>
      <p:sp>
        <p:nvSpPr>
          <p:cNvPr id="680" name="Google Shape;680;g89e50fe879_0_35:notes"/>
          <p:cNvSpPr>
            <a:spLocks noGrp="1" noRot="1" noChangeAspect="1"/>
          </p:cNvSpPr>
          <p:nvPr>
            <p:ph type="sldImg" idx="2"/>
          </p:nvPr>
        </p:nvSpPr>
        <p:spPr>
          <a:xfrm>
            <a:off x="1714723" y="685800"/>
            <a:ext cx="3428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893bbeee79_0_5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dirty="0">
              <a:solidFill>
                <a:schemeClr val="dk1"/>
              </a:solidFill>
              <a:latin typeface="Calibri"/>
              <a:ea typeface="Calibri"/>
              <a:cs typeface="Calibri"/>
              <a:sym typeface="Calibri"/>
            </a:endParaRPr>
          </a:p>
        </p:txBody>
      </p:sp>
      <p:sp>
        <p:nvSpPr>
          <p:cNvPr id="693" name="Google Shape;693;g893bbeee79_0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893bbeee79_0_5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dirty="0">
              <a:solidFill>
                <a:schemeClr val="dk1"/>
              </a:solidFill>
              <a:latin typeface="Calibri"/>
              <a:ea typeface="Calibri"/>
              <a:cs typeface="Calibri"/>
              <a:sym typeface="Calibri"/>
            </a:endParaRPr>
          </a:p>
        </p:txBody>
      </p:sp>
      <p:sp>
        <p:nvSpPr>
          <p:cNvPr id="719" name="Google Shape;719;g893bbeee79_0_553:notes"/>
          <p:cNvSpPr>
            <a:spLocks noGrp="1" noRot="1" noChangeAspect="1"/>
          </p:cNvSpPr>
          <p:nvPr>
            <p:ph type="sldImg" idx="2"/>
          </p:nvPr>
        </p:nvSpPr>
        <p:spPr>
          <a:xfrm>
            <a:off x="1714723" y="685800"/>
            <a:ext cx="3428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893bbeee79_0_10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dirty="0">
              <a:solidFill>
                <a:schemeClr val="dk1"/>
              </a:solidFill>
              <a:latin typeface="Calibri"/>
              <a:ea typeface="Calibri"/>
              <a:cs typeface="Calibri"/>
              <a:sym typeface="Calibri"/>
            </a:endParaRPr>
          </a:p>
        </p:txBody>
      </p:sp>
      <p:sp>
        <p:nvSpPr>
          <p:cNvPr id="726" name="Google Shape;726;g893bbeee79_0_1052:notes"/>
          <p:cNvSpPr>
            <a:spLocks noGrp="1" noRot="1" noChangeAspect="1"/>
          </p:cNvSpPr>
          <p:nvPr>
            <p:ph type="sldImg" idx="2"/>
          </p:nvPr>
        </p:nvSpPr>
        <p:spPr>
          <a:xfrm>
            <a:off x="1714723" y="685800"/>
            <a:ext cx="3428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893bbeee79_0_10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n" sz="1200">
                <a:solidFill>
                  <a:schemeClr val="dk1"/>
                </a:solidFill>
                <a:latin typeface="Calibri"/>
                <a:ea typeface="Calibri"/>
                <a:cs typeface="Calibri"/>
                <a:sym typeface="Calibri"/>
              </a:rPr>
              <a:t>Nuance - change in not only what you’re doing, but how you’re doing it</a:t>
            </a:r>
            <a:endParaRPr sz="1200" b="0" i="0" u="none" strike="noStrike" cap="none" dirty="0">
              <a:solidFill>
                <a:schemeClr val="dk1"/>
              </a:solidFill>
              <a:latin typeface="Calibri"/>
              <a:ea typeface="Calibri"/>
              <a:cs typeface="Calibri"/>
              <a:sym typeface="Calibri"/>
            </a:endParaRPr>
          </a:p>
        </p:txBody>
      </p:sp>
      <p:sp>
        <p:nvSpPr>
          <p:cNvPr id="732" name="Google Shape;732;g893bbeee79_0_1077:notes"/>
          <p:cNvSpPr>
            <a:spLocks noGrp="1" noRot="1" noChangeAspect="1"/>
          </p:cNvSpPr>
          <p:nvPr>
            <p:ph type="sldImg" idx="2"/>
          </p:nvPr>
        </p:nvSpPr>
        <p:spPr>
          <a:xfrm>
            <a:off x="1714723" y="685800"/>
            <a:ext cx="3428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893bbeee79_0_10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dirty="0">
              <a:solidFill>
                <a:schemeClr val="dk1"/>
              </a:solidFill>
              <a:latin typeface="Calibri"/>
              <a:ea typeface="Calibri"/>
              <a:cs typeface="Calibri"/>
              <a:sym typeface="Calibri"/>
            </a:endParaRPr>
          </a:p>
        </p:txBody>
      </p:sp>
      <p:sp>
        <p:nvSpPr>
          <p:cNvPr id="739" name="Google Shape;739;g893bbeee79_0_1045:notes"/>
          <p:cNvSpPr>
            <a:spLocks noGrp="1" noRot="1" noChangeAspect="1"/>
          </p:cNvSpPr>
          <p:nvPr>
            <p:ph type="sldImg" idx="2"/>
          </p:nvPr>
        </p:nvSpPr>
        <p:spPr>
          <a:xfrm>
            <a:off x="1714723" y="685800"/>
            <a:ext cx="3428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89e50fe879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753" name="Google Shape;753;g89e50fe87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3">
    <p:spTree>
      <p:nvGrpSpPr>
        <p:cNvPr id="1" name="Shape 628"/>
        <p:cNvGrpSpPr/>
        <p:nvPr/>
      </p:nvGrpSpPr>
      <p:grpSpPr>
        <a:xfrm>
          <a:off x="0" y="0"/>
          <a:ext cx="0" cy="0"/>
          <a:chOff x="0" y="0"/>
          <a:chExt cx="0" cy="0"/>
        </a:xfrm>
      </p:grpSpPr>
      <p:sp>
        <p:nvSpPr>
          <p:cNvPr id="629" name="Google Shape;629;p104"/>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630" name="Google Shape;630;p104"/>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631" name="Google Shape;631;p104"/>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632" name="Google Shape;632;p104"/>
          <p:cNvPicPr preferRelativeResize="0"/>
          <p:nvPr/>
        </p:nvPicPr>
        <p:blipFill rotWithShape="1">
          <a:blip r:embed="rId2">
            <a:alphaModFix/>
          </a:blip>
          <a:srcRect/>
          <a:stretch/>
        </p:blipFill>
        <p:spPr>
          <a:xfrm>
            <a:off x="6538071" y="410210"/>
            <a:ext cx="2292900" cy="654900"/>
          </a:xfrm>
          <a:prstGeom prst="rect">
            <a:avLst/>
          </a:prstGeom>
          <a:noFill/>
          <a:ln>
            <a:noFill/>
          </a:ln>
        </p:spPr>
      </p:pic>
      <p:sp>
        <p:nvSpPr>
          <p:cNvPr id="633" name="Google Shape;633;p104"/>
          <p:cNvSpPr txBox="1">
            <a:spLocks noGrp="1"/>
          </p:cNvSpPr>
          <p:nvPr>
            <p:ph type="title"/>
          </p:nvPr>
        </p:nvSpPr>
        <p:spPr>
          <a:xfrm>
            <a:off x="1792521" y="3600450"/>
            <a:ext cx="5487000" cy="425100"/>
          </a:xfrm>
          <a:prstGeom prst="rect">
            <a:avLst/>
          </a:prstGeom>
          <a:noFill/>
          <a:ln>
            <a:noFill/>
          </a:ln>
        </p:spPr>
        <p:txBody>
          <a:bodyPr spcFirstLastPara="1" wrap="square" lIns="34275" tIns="34275" rIns="34275" bIns="34275" anchor="b" anchorCtr="0">
            <a:noAutofit/>
          </a:bodyPr>
          <a:lstStyle>
            <a:lvl1pPr marL="0" marR="0" lvl="0" indent="0" algn="l" rtl="0">
              <a:lnSpc>
                <a:spcPct val="100000"/>
              </a:lnSpc>
              <a:spcBef>
                <a:spcPts val="0"/>
              </a:spcBef>
              <a:spcAft>
                <a:spcPts val="0"/>
              </a:spcAft>
              <a:buClr>
                <a:srgbClr val="000000"/>
              </a:buClr>
              <a:buSzPts val="500"/>
              <a:buFont typeface="Helvetica Neue"/>
              <a:buNone/>
              <a:defRPr sz="1800" b="1"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634" name="Google Shape;634;p104"/>
          <p:cNvSpPr>
            <a:spLocks noGrp="1"/>
          </p:cNvSpPr>
          <p:nvPr>
            <p:ph type="pic" idx="2"/>
          </p:nvPr>
        </p:nvSpPr>
        <p:spPr>
          <a:xfrm>
            <a:off x="1792521" y="459581"/>
            <a:ext cx="5487000" cy="3086100"/>
          </a:xfrm>
          <a:prstGeom prst="rect">
            <a:avLst/>
          </a:prstGeom>
          <a:noFill/>
          <a:ln>
            <a:noFill/>
          </a:ln>
        </p:spPr>
        <p:txBody>
          <a:bodyPr spcFirstLastPara="1" wrap="square" lIns="34275" tIns="34275" rIns="34275" bIns="34275" anchor="t" anchorCtr="0">
            <a:noAutofit/>
          </a:bodyPr>
          <a:lstStyle>
            <a:lvl1pPr marL="304800" marR="0" lvl="0" indent="-3111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698500" marR="0" lvl="1" indent="-2984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092200" marR="0" lvl="2" indent="-285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549400" marR="0" lvl="3" indent="-3365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1955800" marR="0" lvl="4"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362200" marR="0" lvl="5"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2768600" marR="0" lvl="6"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175000" marR="0" lvl="7"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3581400" marR="0" lvl="8"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dirty="0"/>
          </a:p>
        </p:txBody>
      </p:sp>
      <p:sp>
        <p:nvSpPr>
          <p:cNvPr id="635" name="Google Shape;635;p104"/>
          <p:cNvSpPr txBox="1">
            <a:spLocks noGrp="1"/>
          </p:cNvSpPr>
          <p:nvPr>
            <p:ph type="body" idx="1"/>
          </p:nvPr>
        </p:nvSpPr>
        <p:spPr>
          <a:xfrm>
            <a:off x="1792521" y="4025503"/>
            <a:ext cx="5487000" cy="603600"/>
          </a:xfrm>
          <a:prstGeom prst="rect">
            <a:avLst/>
          </a:prstGeom>
          <a:noFill/>
          <a:ln>
            <a:noFill/>
          </a:ln>
        </p:spPr>
        <p:txBody>
          <a:bodyPr spcFirstLastPara="1" wrap="square" lIns="34275" tIns="34275" rIns="34275" bIns="34275" anchor="t" anchorCtr="0">
            <a:noAutofit/>
          </a:bodyPr>
          <a:lstStyle>
            <a:lvl1pPr marL="457200" marR="0" lvl="0" indent="-228600" algn="l" rtl="0">
              <a:lnSpc>
                <a:spcPct val="100000"/>
              </a:lnSpc>
              <a:spcBef>
                <a:spcPts val="0"/>
              </a:spcBef>
              <a:spcAft>
                <a:spcPts val="0"/>
              </a:spcAft>
              <a:buClr>
                <a:srgbClr val="000000"/>
              </a:buClr>
              <a:buSzPts val="29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29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29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29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2900"/>
              <a:buFont typeface="Arial"/>
              <a:buNone/>
              <a:defRPr sz="12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636" name="Google Shape;636;p104"/>
          <p:cNvSpPr txBox="1">
            <a:spLocks noGrp="1"/>
          </p:cNvSpPr>
          <p:nvPr>
            <p:ph type="sldNum" idx="12"/>
          </p:nvPr>
        </p:nvSpPr>
        <p:spPr>
          <a:xfrm>
            <a:off x="8447982" y="4780072"/>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Title and Vertical Text">
  <p:cSld name="Title and Vertical Text 3">
    <p:spTree>
      <p:nvGrpSpPr>
        <p:cNvPr id="1" name="Shape 637"/>
        <p:cNvGrpSpPr/>
        <p:nvPr/>
      </p:nvGrpSpPr>
      <p:grpSpPr>
        <a:xfrm>
          <a:off x="0" y="0"/>
          <a:ext cx="0" cy="0"/>
          <a:chOff x="0" y="0"/>
          <a:chExt cx="0" cy="0"/>
        </a:xfrm>
      </p:grpSpPr>
      <p:sp>
        <p:nvSpPr>
          <p:cNvPr id="638" name="Google Shape;638;p105"/>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639" name="Google Shape;639;p105"/>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640" name="Google Shape;640;p105"/>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641" name="Google Shape;641;p105"/>
          <p:cNvPicPr preferRelativeResize="0"/>
          <p:nvPr/>
        </p:nvPicPr>
        <p:blipFill rotWithShape="1">
          <a:blip r:embed="rId2">
            <a:alphaModFix/>
          </a:blip>
          <a:srcRect/>
          <a:stretch/>
        </p:blipFill>
        <p:spPr>
          <a:xfrm>
            <a:off x="6538071" y="410210"/>
            <a:ext cx="2292900" cy="654900"/>
          </a:xfrm>
          <a:prstGeom prst="rect">
            <a:avLst/>
          </a:prstGeom>
          <a:noFill/>
          <a:ln>
            <a:noFill/>
          </a:ln>
        </p:spPr>
      </p:pic>
      <p:sp>
        <p:nvSpPr>
          <p:cNvPr id="642" name="Google Shape;642;p105"/>
          <p:cNvSpPr txBox="1">
            <a:spLocks noGrp="1"/>
          </p:cNvSpPr>
          <p:nvPr>
            <p:ph type="title"/>
          </p:nvPr>
        </p:nvSpPr>
        <p:spPr>
          <a:xfrm>
            <a:off x="457259"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643" name="Google Shape;643;p105"/>
          <p:cNvSpPr txBox="1">
            <a:spLocks noGrp="1"/>
          </p:cNvSpPr>
          <p:nvPr>
            <p:ph type="body" idx="1"/>
          </p:nvPr>
        </p:nvSpPr>
        <p:spPr>
          <a:xfrm rot="5400000">
            <a:off x="2875281" y="-1217995"/>
            <a:ext cx="3394500" cy="82308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644" name="Google Shape;644;p105"/>
          <p:cNvSpPr txBox="1">
            <a:spLocks noGrp="1"/>
          </p:cNvSpPr>
          <p:nvPr>
            <p:ph type="sldNum" idx="12"/>
          </p:nvPr>
        </p:nvSpPr>
        <p:spPr>
          <a:xfrm>
            <a:off x="8447982" y="4780072"/>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Vertical Title and Text">
  <p:cSld name="Vertical Title and Text 3">
    <p:spTree>
      <p:nvGrpSpPr>
        <p:cNvPr id="1" name="Shape 645"/>
        <p:cNvGrpSpPr/>
        <p:nvPr/>
      </p:nvGrpSpPr>
      <p:grpSpPr>
        <a:xfrm>
          <a:off x="0" y="0"/>
          <a:ext cx="0" cy="0"/>
          <a:chOff x="0" y="0"/>
          <a:chExt cx="0" cy="0"/>
        </a:xfrm>
      </p:grpSpPr>
      <p:sp>
        <p:nvSpPr>
          <p:cNvPr id="646" name="Google Shape;646;p106"/>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647" name="Google Shape;647;p106"/>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648" name="Google Shape;648;p106"/>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649" name="Google Shape;649;p106"/>
          <p:cNvPicPr preferRelativeResize="0"/>
          <p:nvPr/>
        </p:nvPicPr>
        <p:blipFill rotWithShape="1">
          <a:blip r:embed="rId2">
            <a:alphaModFix/>
          </a:blip>
          <a:srcRect/>
          <a:stretch/>
        </p:blipFill>
        <p:spPr>
          <a:xfrm>
            <a:off x="6538071" y="410210"/>
            <a:ext cx="2292900" cy="654900"/>
          </a:xfrm>
          <a:prstGeom prst="rect">
            <a:avLst/>
          </a:prstGeom>
          <a:noFill/>
          <a:ln>
            <a:noFill/>
          </a:ln>
        </p:spPr>
      </p:pic>
      <p:sp>
        <p:nvSpPr>
          <p:cNvPr id="650" name="Google Shape;650;p106"/>
          <p:cNvSpPr txBox="1">
            <a:spLocks noGrp="1"/>
          </p:cNvSpPr>
          <p:nvPr>
            <p:ph type="title"/>
          </p:nvPr>
        </p:nvSpPr>
        <p:spPr>
          <a:xfrm rot="5400000">
            <a:off x="5464731" y="1371491"/>
            <a:ext cx="4388700" cy="20577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651" name="Google Shape;651;p106"/>
          <p:cNvSpPr txBox="1">
            <a:spLocks noGrp="1"/>
          </p:cNvSpPr>
          <p:nvPr>
            <p:ph type="body" idx="1"/>
          </p:nvPr>
        </p:nvSpPr>
        <p:spPr>
          <a:xfrm rot="5400000">
            <a:off x="1273143" y="-610009"/>
            <a:ext cx="4388700" cy="60207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652" name="Google Shape;652;p106"/>
          <p:cNvSpPr txBox="1">
            <a:spLocks noGrp="1"/>
          </p:cNvSpPr>
          <p:nvPr>
            <p:ph type="sldNum" idx="12"/>
          </p:nvPr>
        </p:nvSpPr>
        <p:spPr>
          <a:xfrm>
            <a:off x="8447982" y="4780072"/>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1_Vertical Title and Text">
  <p:cSld name="1_Vertical Title and Text 3">
    <p:spTree>
      <p:nvGrpSpPr>
        <p:cNvPr id="1" name="Shape 653"/>
        <p:cNvGrpSpPr/>
        <p:nvPr/>
      </p:nvGrpSpPr>
      <p:grpSpPr>
        <a:xfrm>
          <a:off x="0" y="0"/>
          <a:ext cx="0" cy="0"/>
          <a:chOff x="0" y="0"/>
          <a:chExt cx="0" cy="0"/>
        </a:xfrm>
      </p:grpSpPr>
      <p:sp>
        <p:nvSpPr>
          <p:cNvPr id="654" name="Google Shape;654;p107"/>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655" name="Google Shape;655;p107"/>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656" name="Google Shape;656;p107"/>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657" name="Google Shape;657;p107"/>
          <p:cNvPicPr preferRelativeResize="0"/>
          <p:nvPr/>
        </p:nvPicPr>
        <p:blipFill rotWithShape="1">
          <a:blip r:embed="rId2">
            <a:alphaModFix/>
          </a:blip>
          <a:srcRect/>
          <a:stretch/>
        </p:blipFill>
        <p:spPr>
          <a:xfrm>
            <a:off x="6538071" y="410210"/>
            <a:ext cx="2292900" cy="654900"/>
          </a:xfrm>
          <a:prstGeom prst="rect">
            <a:avLst/>
          </a:prstGeom>
          <a:noFill/>
          <a:ln>
            <a:noFill/>
          </a:ln>
        </p:spPr>
      </p:pic>
      <p:sp>
        <p:nvSpPr>
          <p:cNvPr id="658" name="Google Shape;658;p107"/>
          <p:cNvSpPr txBox="1">
            <a:spLocks noGrp="1"/>
          </p:cNvSpPr>
          <p:nvPr>
            <p:ph type="sldNum" idx="12"/>
          </p:nvPr>
        </p:nvSpPr>
        <p:spPr>
          <a:xfrm>
            <a:off x="4419600" y="4629150"/>
            <a:ext cx="2133600" cy="2763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659"/>
        <p:cNvGrpSpPr/>
        <p:nvPr/>
      </p:nvGrpSpPr>
      <p:grpSpPr>
        <a:xfrm>
          <a:off x="0" y="0"/>
          <a:ext cx="0" cy="0"/>
          <a:chOff x="0" y="0"/>
          <a:chExt cx="0" cy="0"/>
        </a:xfrm>
      </p:grpSpPr>
      <p:sp>
        <p:nvSpPr>
          <p:cNvPr id="660" name="Google Shape;660;p108"/>
          <p:cNvSpPr txBox="1">
            <a:spLocks noGrp="1"/>
          </p:cNvSpPr>
          <p:nvPr>
            <p:ph type="title"/>
          </p:nvPr>
        </p:nvSpPr>
        <p:spPr>
          <a:xfrm>
            <a:off x="457200" y="205978"/>
            <a:ext cx="82296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chemeClr val="dk1"/>
              </a:buClr>
              <a:buSzPts val="500"/>
              <a:buFont typeface="Calibri"/>
              <a:buNone/>
              <a:defRPr sz="39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SzPts val="500"/>
              <a:buNone/>
              <a:defRPr sz="700"/>
            </a:lvl2pPr>
            <a:lvl3pPr marL="0" marR="0" lvl="2" indent="0" algn="l" rtl="0">
              <a:spcBef>
                <a:spcPts val="0"/>
              </a:spcBef>
              <a:spcAft>
                <a:spcPts val="0"/>
              </a:spcAft>
              <a:buSzPts val="500"/>
              <a:buNone/>
              <a:defRPr sz="700"/>
            </a:lvl3pPr>
            <a:lvl4pPr marL="0" marR="0" lvl="3" indent="0" algn="l" rtl="0">
              <a:spcBef>
                <a:spcPts val="0"/>
              </a:spcBef>
              <a:spcAft>
                <a:spcPts val="0"/>
              </a:spcAft>
              <a:buSzPts val="500"/>
              <a:buNone/>
              <a:defRPr sz="700"/>
            </a:lvl4pPr>
            <a:lvl5pPr marL="0" marR="0" lvl="4" indent="0" algn="l" rtl="0">
              <a:spcBef>
                <a:spcPts val="0"/>
              </a:spcBef>
              <a:spcAft>
                <a:spcPts val="0"/>
              </a:spcAft>
              <a:buSzPts val="500"/>
              <a:buNone/>
              <a:defRPr sz="700"/>
            </a:lvl5pPr>
            <a:lvl6pPr marL="0" marR="0" lvl="5" indent="0" algn="l" rtl="0">
              <a:spcBef>
                <a:spcPts val="0"/>
              </a:spcBef>
              <a:spcAft>
                <a:spcPts val="0"/>
              </a:spcAft>
              <a:buSzPts val="500"/>
              <a:buNone/>
              <a:defRPr sz="700"/>
            </a:lvl6pPr>
            <a:lvl7pPr marL="0" marR="0" lvl="6" indent="0" algn="l" rtl="0">
              <a:spcBef>
                <a:spcPts val="0"/>
              </a:spcBef>
              <a:spcAft>
                <a:spcPts val="0"/>
              </a:spcAft>
              <a:buSzPts val="500"/>
              <a:buNone/>
              <a:defRPr sz="700"/>
            </a:lvl7pPr>
            <a:lvl8pPr marL="0" marR="0" lvl="7" indent="0" algn="l" rtl="0">
              <a:spcBef>
                <a:spcPts val="0"/>
              </a:spcBef>
              <a:spcAft>
                <a:spcPts val="0"/>
              </a:spcAft>
              <a:buSzPts val="500"/>
              <a:buNone/>
              <a:defRPr sz="700"/>
            </a:lvl8pPr>
            <a:lvl9pPr marL="0" marR="0" lvl="8" indent="0" algn="l" rtl="0">
              <a:spcBef>
                <a:spcPts val="0"/>
              </a:spcBef>
              <a:spcAft>
                <a:spcPts val="0"/>
              </a:spcAft>
              <a:buSzPts val="500"/>
              <a:buNone/>
              <a:defRPr sz="700"/>
            </a:lvl9pPr>
          </a:lstStyle>
          <a:p>
            <a:endParaRPr/>
          </a:p>
        </p:txBody>
      </p:sp>
      <p:sp>
        <p:nvSpPr>
          <p:cNvPr id="661" name="Google Shape;661;p108"/>
          <p:cNvSpPr txBox="1">
            <a:spLocks noGrp="1"/>
          </p:cNvSpPr>
          <p:nvPr>
            <p:ph type="body" idx="1"/>
          </p:nvPr>
        </p:nvSpPr>
        <p:spPr>
          <a:xfrm>
            <a:off x="457200" y="1200155"/>
            <a:ext cx="8229600" cy="33945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6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1pPr>
            <a:lvl2pPr marL="914400" marR="0" lvl="1" indent="-387350" algn="l" rtl="0">
              <a:lnSpc>
                <a:spcPct val="100000"/>
              </a:lnSpc>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2pPr>
            <a:lvl3pPr marL="1371600" marR="0" lvl="2"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2" name="Google Shape;662;p108"/>
          <p:cNvSpPr txBox="1">
            <a:spLocks noGrp="1"/>
          </p:cNvSpPr>
          <p:nvPr>
            <p:ph type="dt" idx="10"/>
          </p:nvPr>
        </p:nvSpPr>
        <p:spPr>
          <a:xfrm>
            <a:off x="457200" y="4767276"/>
            <a:ext cx="2133600" cy="273900"/>
          </a:xfrm>
          <a:prstGeom prst="rect">
            <a:avLst/>
          </a:prstGeom>
          <a:noFill/>
          <a:ln>
            <a:noFill/>
          </a:ln>
        </p:spPr>
        <p:txBody>
          <a:bodyPr spcFirstLastPara="1" wrap="square" lIns="34275" tIns="34275" rIns="34275" bIns="34275" anchor="ctr" anchorCtr="0">
            <a:noAutofit/>
          </a:bodyPr>
          <a:lstStyle>
            <a:lvl1pPr marL="0" marR="0" lvl="0" indent="0" algn="l" rtl="0">
              <a:lnSpc>
                <a:spcPct val="100000"/>
              </a:lnSpc>
              <a:spcBef>
                <a:spcPts val="0"/>
              </a:spcBef>
              <a:spcAft>
                <a:spcPts val="0"/>
              </a:spcAft>
              <a:buClr>
                <a:srgbClr val="888888"/>
              </a:buClr>
              <a:buSzPts val="500"/>
              <a:buFont typeface="Calibri"/>
              <a:buNone/>
              <a:defRPr sz="1100" b="0" i="0" u="none" strike="noStrike" cap="none">
                <a:solidFill>
                  <a:srgbClr val="888888"/>
                </a:solidFill>
                <a:latin typeface="Calibri"/>
                <a:ea typeface="Calibri"/>
                <a:cs typeface="Calibri"/>
                <a:sym typeface="Calibri"/>
              </a:defRPr>
            </a:lvl1pPr>
            <a:lvl2pPr marL="406400" marR="0" lvl="1"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3pPr>
            <a:lvl4pPr marL="1219200" marR="0" lvl="3"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4pPr>
            <a:lvl5pPr marL="1625600" marR="0" lvl="4"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5pPr>
            <a:lvl6pPr marL="2044700" marR="0" lvl="5"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6pPr>
            <a:lvl7pPr marL="2451100" marR="0" lvl="6" indent="-1270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7pPr>
            <a:lvl8pPr marL="2857500" marR="0" lvl="7"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8pPr>
            <a:lvl9pPr marL="3263900" marR="0" lvl="8"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9pPr>
          </a:lstStyle>
          <a:p>
            <a:endParaRPr dirty="0"/>
          </a:p>
        </p:txBody>
      </p:sp>
      <p:sp>
        <p:nvSpPr>
          <p:cNvPr id="663" name="Google Shape;663;p108"/>
          <p:cNvSpPr txBox="1">
            <a:spLocks noGrp="1"/>
          </p:cNvSpPr>
          <p:nvPr>
            <p:ph type="ftr" idx="11"/>
          </p:nvPr>
        </p:nvSpPr>
        <p:spPr>
          <a:xfrm>
            <a:off x="3124200" y="4767276"/>
            <a:ext cx="2895600" cy="2739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888888"/>
              </a:buClr>
              <a:buSzPts val="500"/>
              <a:buFont typeface="Calibri"/>
              <a:buNone/>
              <a:defRPr sz="1100" b="0" i="0" u="none" strike="noStrike" cap="none">
                <a:solidFill>
                  <a:srgbClr val="888888"/>
                </a:solidFill>
                <a:latin typeface="Calibri"/>
                <a:ea typeface="Calibri"/>
                <a:cs typeface="Calibri"/>
                <a:sym typeface="Calibri"/>
              </a:defRPr>
            </a:lvl1pPr>
            <a:lvl2pPr marL="406400" marR="0" lvl="1"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3pPr>
            <a:lvl4pPr marL="1219200" marR="0" lvl="3"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4pPr>
            <a:lvl5pPr marL="1625600" marR="0" lvl="4"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5pPr>
            <a:lvl6pPr marL="2044700" marR="0" lvl="5"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6pPr>
            <a:lvl7pPr marL="2451100" marR="0" lvl="6" indent="-1270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7pPr>
            <a:lvl8pPr marL="2857500" marR="0" lvl="7"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8pPr>
            <a:lvl9pPr marL="3263900" marR="0" lvl="8"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9pPr>
          </a:lstStyle>
          <a:p>
            <a:endParaRPr dirty="0"/>
          </a:p>
        </p:txBody>
      </p:sp>
      <p:sp>
        <p:nvSpPr>
          <p:cNvPr id="664" name="Google Shape;664;p108"/>
          <p:cNvSpPr txBox="1">
            <a:spLocks noGrp="1"/>
          </p:cNvSpPr>
          <p:nvPr>
            <p:ph type="sldNum" idx="12"/>
          </p:nvPr>
        </p:nvSpPr>
        <p:spPr>
          <a:xfrm>
            <a:off x="6553200" y="4767276"/>
            <a:ext cx="2133600" cy="273900"/>
          </a:xfrm>
          <a:prstGeom prst="rect">
            <a:avLst/>
          </a:prstGeom>
          <a:noFill/>
          <a:ln>
            <a:noFill/>
          </a:ln>
        </p:spPr>
        <p:txBody>
          <a:bodyPr spcFirstLastPara="1" wrap="square" lIns="81575" tIns="40775" rIns="815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57200" y="205978"/>
            <a:ext cx="82296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chemeClr val="dk1"/>
              </a:buClr>
              <a:buSzPts val="500"/>
              <a:buFont typeface="Calibri"/>
              <a:buNone/>
              <a:defRPr sz="39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SzPts val="500"/>
              <a:buNone/>
              <a:defRPr sz="700"/>
            </a:lvl2pPr>
            <a:lvl3pPr marL="0" marR="0" lvl="2" indent="0" algn="l" rtl="0">
              <a:spcBef>
                <a:spcPts val="0"/>
              </a:spcBef>
              <a:spcAft>
                <a:spcPts val="0"/>
              </a:spcAft>
              <a:buSzPts val="500"/>
              <a:buNone/>
              <a:defRPr sz="700"/>
            </a:lvl3pPr>
            <a:lvl4pPr marL="0" marR="0" lvl="3" indent="0" algn="l" rtl="0">
              <a:spcBef>
                <a:spcPts val="0"/>
              </a:spcBef>
              <a:spcAft>
                <a:spcPts val="0"/>
              </a:spcAft>
              <a:buSzPts val="500"/>
              <a:buNone/>
              <a:defRPr sz="700"/>
            </a:lvl4pPr>
            <a:lvl5pPr marL="0" marR="0" lvl="4" indent="0" algn="l" rtl="0">
              <a:spcBef>
                <a:spcPts val="0"/>
              </a:spcBef>
              <a:spcAft>
                <a:spcPts val="0"/>
              </a:spcAft>
              <a:buSzPts val="500"/>
              <a:buNone/>
              <a:defRPr sz="700"/>
            </a:lvl5pPr>
            <a:lvl6pPr marL="0" marR="0" lvl="5" indent="0" algn="l" rtl="0">
              <a:spcBef>
                <a:spcPts val="0"/>
              </a:spcBef>
              <a:spcAft>
                <a:spcPts val="0"/>
              </a:spcAft>
              <a:buSzPts val="500"/>
              <a:buNone/>
              <a:defRPr sz="700"/>
            </a:lvl6pPr>
            <a:lvl7pPr marL="0" marR="0" lvl="6" indent="0" algn="l" rtl="0">
              <a:spcBef>
                <a:spcPts val="0"/>
              </a:spcBef>
              <a:spcAft>
                <a:spcPts val="0"/>
              </a:spcAft>
              <a:buSzPts val="500"/>
              <a:buNone/>
              <a:defRPr sz="700"/>
            </a:lvl7pPr>
            <a:lvl8pPr marL="0" marR="0" lvl="7" indent="0" algn="l" rtl="0">
              <a:spcBef>
                <a:spcPts val="0"/>
              </a:spcBef>
              <a:spcAft>
                <a:spcPts val="0"/>
              </a:spcAft>
              <a:buSzPts val="500"/>
              <a:buNone/>
              <a:defRPr sz="700"/>
            </a:lvl8pPr>
            <a:lvl9pPr marL="0" marR="0" lvl="8" indent="0" algn="l" rtl="0">
              <a:spcBef>
                <a:spcPts val="0"/>
              </a:spcBef>
              <a:spcAft>
                <a:spcPts val="0"/>
              </a:spcAft>
              <a:buSzPts val="500"/>
              <a:buNone/>
              <a:defRPr sz="700"/>
            </a:lvl9pPr>
          </a:lstStyle>
          <a:p>
            <a:endParaRPr/>
          </a:p>
        </p:txBody>
      </p:sp>
      <p:sp>
        <p:nvSpPr>
          <p:cNvPr id="62" name="Google Shape;62;p14"/>
          <p:cNvSpPr txBox="1">
            <a:spLocks noGrp="1"/>
          </p:cNvSpPr>
          <p:nvPr>
            <p:ph type="body" idx="1"/>
          </p:nvPr>
        </p:nvSpPr>
        <p:spPr>
          <a:xfrm>
            <a:off x="457200" y="1200155"/>
            <a:ext cx="8229600" cy="33945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6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1pPr>
            <a:lvl2pPr marL="914400" marR="0" lvl="1" indent="-387350" algn="l" rtl="0">
              <a:lnSpc>
                <a:spcPct val="100000"/>
              </a:lnSpc>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2pPr>
            <a:lvl3pPr marL="1371600" marR="0" lvl="2"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14"/>
          <p:cNvSpPr txBox="1">
            <a:spLocks noGrp="1"/>
          </p:cNvSpPr>
          <p:nvPr>
            <p:ph type="dt" idx="10"/>
          </p:nvPr>
        </p:nvSpPr>
        <p:spPr>
          <a:xfrm>
            <a:off x="457200" y="4767276"/>
            <a:ext cx="2133600" cy="273900"/>
          </a:xfrm>
          <a:prstGeom prst="rect">
            <a:avLst/>
          </a:prstGeom>
          <a:noFill/>
          <a:ln>
            <a:noFill/>
          </a:ln>
        </p:spPr>
        <p:txBody>
          <a:bodyPr spcFirstLastPara="1" wrap="square" lIns="34275" tIns="34275" rIns="34275" bIns="34275" anchor="ctr" anchorCtr="0">
            <a:noAutofit/>
          </a:bodyPr>
          <a:lstStyle>
            <a:lvl1pPr marL="0" marR="0" lvl="0" indent="0" algn="l" rtl="0">
              <a:lnSpc>
                <a:spcPct val="100000"/>
              </a:lnSpc>
              <a:spcBef>
                <a:spcPts val="0"/>
              </a:spcBef>
              <a:spcAft>
                <a:spcPts val="0"/>
              </a:spcAft>
              <a:buClr>
                <a:srgbClr val="888888"/>
              </a:buClr>
              <a:buSzPts val="500"/>
              <a:buFont typeface="Calibri"/>
              <a:buNone/>
              <a:defRPr sz="1100" b="0" i="0" u="none" strike="noStrike" cap="none">
                <a:solidFill>
                  <a:srgbClr val="888888"/>
                </a:solidFill>
                <a:latin typeface="Calibri"/>
                <a:ea typeface="Calibri"/>
                <a:cs typeface="Calibri"/>
                <a:sym typeface="Calibri"/>
              </a:defRPr>
            </a:lvl1pPr>
            <a:lvl2pPr marL="406400" marR="0" lvl="1"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3pPr>
            <a:lvl4pPr marL="1219200" marR="0" lvl="3"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4pPr>
            <a:lvl5pPr marL="1625600" marR="0" lvl="4"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5pPr>
            <a:lvl6pPr marL="2044700" marR="0" lvl="5"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6pPr>
            <a:lvl7pPr marL="2451100" marR="0" lvl="6" indent="-1270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7pPr>
            <a:lvl8pPr marL="2857500" marR="0" lvl="7"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8pPr>
            <a:lvl9pPr marL="3263900" marR="0" lvl="8"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9pPr>
          </a:lstStyle>
          <a:p>
            <a:endParaRPr dirty="0"/>
          </a:p>
        </p:txBody>
      </p:sp>
      <p:sp>
        <p:nvSpPr>
          <p:cNvPr id="64" name="Google Shape;64;p14"/>
          <p:cNvSpPr txBox="1">
            <a:spLocks noGrp="1"/>
          </p:cNvSpPr>
          <p:nvPr>
            <p:ph type="ftr" idx="11"/>
          </p:nvPr>
        </p:nvSpPr>
        <p:spPr>
          <a:xfrm>
            <a:off x="3124200" y="4767276"/>
            <a:ext cx="2895600" cy="2739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888888"/>
              </a:buClr>
              <a:buSzPts val="500"/>
              <a:buFont typeface="Calibri"/>
              <a:buNone/>
              <a:defRPr sz="1100" b="0" i="0" u="none" strike="noStrike" cap="none">
                <a:solidFill>
                  <a:srgbClr val="888888"/>
                </a:solidFill>
                <a:latin typeface="Calibri"/>
                <a:ea typeface="Calibri"/>
                <a:cs typeface="Calibri"/>
                <a:sym typeface="Calibri"/>
              </a:defRPr>
            </a:lvl1pPr>
            <a:lvl2pPr marL="406400" marR="0" lvl="1"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3pPr>
            <a:lvl4pPr marL="1219200" marR="0" lvl="3"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4pPr>
            <a:lvl5pPr marL="1625600" marR="0" lvl="4"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5pPr>
            <a:lvl6pPr marL="2044700" marR="0" lvl="5"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6pPr>
            <a:lvl7pPr marL="2451100" marR="0" lvl="6" indent="-1270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7pPr>
            <a:lvl8pPr marL="2857500" marR="0" lvl="7"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8pPr>
            <a:lvl9pPr marL="3263900" marR="0" lvl="8"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9pPr>
          </a:lstStyle>
          <a:p>
            <a:endParaRPr dirty="0"/>
          </a:p>
        </p:txBody>
      </p:sp>
      <p:sp>
        <p:nvSpPr>
          <p:cNvPr id="65" name="Google Shape;65;p14"/>
          <p:cNvSpPr txBox="1">
            <a:spLocks noGrp="1"/>
          </p:cNvSpPr>
          <p:nvPr>
            <p:ph type="sldNum" idx="12"/>
          </p:nvPr>
        </p:nvSpPr>
        <p:spPr>
          <a:xfrm>
            <a:off x="6553200" y="4767276"/>
            <a:ext cx="2133600" cy="273900"/>
          </a:xfrm>
          <a:prstGeom prst="rect">
            <a:avLst/>
          </a:prstGeom>
          <a:noFill/>
          <a:ln>
            <a:noFill/>
          </a:ln>
        </p:spPr>
        <p:txBody>
          <a:bodyPr spcFirstLastPara="1" wrap="square" lIns="81575" tIns="40775" rIns="815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685800" y="1597832"/>
            <a:ext cx="7772400" cy="11025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chemeClr val="dk1"/>
              </a:buClr>
              <a:buSzPts val="500"/>
              <a:buFont typeface="Calibri"/>
              <a:buNone/>
              <a:defRPr sz="39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SzPts val="500"/>
              <a:buNone/>
              <a:defRPr sz="700"/>
            </a:lvl2pPr>
            <a:lvl3pPr marL="0" marR="0" lvl="2" indent="0" algn="l" rtl="0">
              <a:spcBef>
                <a:spcPts val="0"/>
              </a:spcBef>
              <a:spcAft>
                <a:spcPts val="0"/>
              </a:spcAft>
              <a:buSzPts val="500"/>
              <a:buNone/>
              <a:defRPr sz="700"/>
            </a:lvl3pPr>
            <a:lvl4pPr marL="0" marR="0" lvl="3" indent="0" algn="l" rtl="0">
              <a:spcBef>
                <a:spcPts val="0"/>
              </a:spcBef>
              <a:spcAft>
                <a:spcPts val="0"/>
              </a:spcAft>
              <a:buSzPts val="500"/>
              <a:buNone/>
              <a:defRPr sz="700"/>
            </a:lvl4pPr>
            <a:lvl5pPr marL="0" marR="0" lvl="4" indent="0" algn="l" rtl="0">
              <a:spcBef>
                <a:spcPts val="0"/>
              </a:spcBef>
              <a:spcAft>
                <a:spcPts val="0"/>
              </a:spcAft>
              <a:buSzPts val="500"/>
              <a:buNone/>
              <a:defRPr sz="700"/>
            </a:lvl5pPr>
            <a:lvl6pPr marL="0" marR="0" lvl="5" indent="0" algn="l" rtl="0">
              <a:spcBef>
                <a:spcPts val="0"/>
              </a:spcBef>
              <a:spcAft>
                <a:spcPts val="0"/>
              </a:spcAft>
              <a:buSzPts val="500"/>
              <a:buNone/>
              <a:defRPr sz="700"/>
            </a:lvl6pPr>
            <a:lvl7pPr marL="0" marR="0" lvl="6" indent="0" algn="l" rtl="0">
              <a:spcBef>
                <a:spcPts val="0"/>
              </a:spcBef>
              <a:spcAft>
                <a:spcPts val="0"/>
              </a:spcAft>
              <a:buSzPts val="500"/>
              <a:buNone/>
              <a:defRPr sz="700"/>
            </a:lvl7pPr>
            <a:lvl8pPr marL="0" marR="0" lvl="7" indent="0" algn="l" rtl="0">
              <a:spcBef>
                <a:spcPts val="0"/>
              </a:spcBef>
              <a:spcAft>
                <a:spcPts val="0"/>
              </a:spcAft>
              <a:buSzPts val="500"/>
              <a:buNone/>
              <a:defRPr sz="700"/>
            </a:lvl8pPr>
            <a:lvl9pPr marL="0" marR="0" lvl="8" indent="0" algn="l" rtl="0">
              <a:spcBef>
                <a:spcPts val="0"/>
              </a:spcBef>
              <a:spcAft>
                <a:spcPts val="0"/>
              </a:spcAft>
              <a:buSzPts val="500"/>
              <a:buNone/>
              <a:defRPr sz="700"/>
            </a:lvl9pPr>
          </a:lstStyle>
          <a:p>
            <a:endParaRPr/>
          </a:p>
        </p:txBody>
      </p:sp>
      <p:sp>
        <p:nvSpPr>
          <p:cNvPr id="68" name="Google Shape;68;p15"/>
          <p:cNvSpPr txBox="1">
            <a:spLocks noGrp="1"/>
          </p:cNvSpPr>
          <p:nvPr>
            <p:ph type="subTitle" idx="1"/>
          </p:nvPr>
        </p:nvSpPr>
        <p:spPr>
          <a:xfrm>
            <a:off x="1371600" y="2914650"/>
            <a:ext cx="6400800" cy="1314600"/>
          </a:xfrm>
          <a:prstGeom prst="rect">
            <a:avLst/>
          </a:prstGeom>
          <a:noFill/>
          <a:ln>
            <a:noFill/>
          </a:ln>
        </p:spPr>
        <p:txBody>
          <a:bodyPr spcFirstLastPara="1" wrap="square" lIns="34275" tIns="34275" rIns="34275" bIns="34275" anchor="t" anchorCtr="0">
            <a:noAutofit/>
          </a:bodyPr>
          <a:lstStyle>
            <a:lvl1pPr marL="0" marR="0" lvl="0" indent="0" algn="ctr" rtl="0">
              <a:lnSpc>
                <a:spcPct val="100000"/>
              </a:lnSpc>
              <a:spcBef>
                <a:spcPts val="600"/>
              </a:spcBef>
              <a:spcAft>
                <a:spcPts val="0"/>
              </a:spcAft>
              <a:buClr>
                <a:srgbClr val="888888"/>
              </a:buClr>
              <a:buSzPts val="2900"/>
              <a:buFont typeface="Arial"/>
              <a:buNone/>
              <a:defRPr sz="2900" b="0" i="0" u="none" strike="noStrike" cap="none">
                <a:solidFill>
                  <a:srgbClr val="888888"/>
                </a:solidFill>
                <a:latin typeface="Calibri"/>
                <a:ea typeface="Calibri"/>
                <a:cs typeface="Calibri"/>
                <a:sym typeface="Calibri"/>
              </a:defRPr>
            </a:lvl1pPr>
            <a:lvl2pPr marL="406400" marR="0" lvl="1" indent="0" algn="ctr" rtl="0">
              <a:lnSpc>
                <a:spcPct val="100000"/>
              </a:lnSpc>
              <a:spcBef>
                <a:spcPts val="500"/>
              </a:spcBef>
              <a:spcAft>
                <a:spcPts val="0"/>
              </a:spcAft>
              <a:buClr>
                <a:srgbClr val="888888"/>
              </a:buClr>
              <a:buSzPts val="2500"/>
              <a:buFont typeface="Arial"/>
              <a:buNone/>
              <a:defRPr sz="2500" b="0" i="0" u="none" strike="noStrike" cap="none">
                <a:solidFill>
                  <a:srgbClr val="888888"/>
                </a:solidFill>
                <a:latin typeface="Calibri"/>
                <a:ea typeface="Calibri"/>
                <a:cs typeface="Calibri"/>
                <a:sym typeface="Calibri"/>
              </a:defRPr>
            </a:lvl2pPr>
            <a:lvl3pPr marL="812800" marR="0" lvl="2" indent="0" algn="ctr"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Calibri"/>
                <a:ea typeface="Calibri"/>
                <a:cs typeface="Calibri"/>
                <a:sym typeface="Calibri"/>
              </a:defRPr>
            </a:lvl3pPr>
            <a:lvl4pPr marL="1219200" marR="0" lvl="3" indent="0" algn="ctr" rtl="0">
              <a:lnSpc>
                <a:spcPct val="100000"/>
              </a:lnSpc>
              <a:spcBef>
                <a:spcPts val="4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L="1625600" marR="0" lvl="4" indent="0" algn="ctr" rtl="0">
              <a:lnSpc>
                <a:spcPct val="100000"/>
              </a:lnSpc>
              <a:spcBef>
                <a:spcPts val="4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L="2044700" marR="0" lvl="5" indent="0" algn="ctr" rtl="0">
              <a:lnSpc>
                <a:spcPct val="100000"/>
              </a:lnSpc>
              <a:spcBef>
                <a:spcPts val="4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L="2451100" marR="0" lvl="6" indent="-12700" algn="ctr" rtl="0">
              <a:lnSpc>
                <a:spcPct val="100000"/>
              </a:lnSpc>
              <a:spcBef>
                <a:spcPts val="4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L="2857500" marR="0" lvl="7" indent="0" algn="ctr" rtl="0">
              <a:lnSpc>
                <a:spcPct val="100000"/>
              </a:lnSpc>
              <a:spcBef>
                <a:spcPts val="4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L="3263900" marR="0" lvl="8" indent="0" algn="ctr" rtl="0">
              <a:lnSpc>
                <a:spcPct val="100000"/>
              </a:lnSpc>
              <a:spcBef>
                <a:spcPts val="4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69" name="Google Shape;69;p15"/>
          <p:cNvSpPr txBox="1">
            <a:spLocks noGrp="1"/>
          </p:cNvSpPr>
          <p:nvPr>
            <p:ph type="dt" idx="10"/>
          </p:nvPr>
        </p:nvSpPr>
        <p:spPr>
          <a:xfrm>
            <a:off x="457200" y="4767276"/>
            <a:ext cx="2133600" cy="273900"/>
          </a:xfrm>
          <a:prstGeom prst="rect">
            <a:avLst/>
          </a:prstGeom>
          <a:noFill/>
          <a:ln>
            <a:noFill/>
          </a:ln>
        </p:spPr>
        <p:txBody>
          <a:bodyPr spcFirstLastPara="1" wrap="square" lIns="34275" tIns="34275" rIns="34275" bIns="34275" anchor="ctr" anchorCtr="0">
            <a:noAutofit/>
          </a:bodyPr>
          <a:lstStyle>
            <a:lvl1pPr marL="0" marR="0" lvl="0" indent="0" algn="l" rtl="0">
              <a:lnSpc>
                <a:spcPct val="100000"/>
              </a:lnSpc>
              <a:spcBef>
                <a:spcPts val="0"/>
              </a:spcBef>
              <a:spcAft>
                <a:spcPts val="0"/>
              </a:spcAft>
              <a:buClr>
                <a:srgbClr val="888888"/>
              </a:buClr>
              <a:buSzPts val="500"/>
              <a:buFont typeface="Calibri"/>
              <a:buNone/>
              <a:defRPr sz="1100" b="0" i="0" u="none" strike="noStrike" cap="none">
                <a:solidFill>
                  <a:srgbClr val="888888"/>
                </a:solidFill>
                <a:latin typeface="Calibri"/>
                <a:ea typeface="Calibri"/>
                <a:cs typeface="Calibri"/>
                <a:sym typeface="Calibri"/>
              </a:defRPr>
            </a:lvl1pPr>
            <a:lvl2pPr marL="406400" marR="0" lvl="1"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3pPr>
            <a:lvl4pPr marL="1219200" marR="0" lvl="3"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4pPr>
            <a:lvl5pPr marL="1625600" marR="0" lvl="4"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5pPr>
            <a:lvl6pPr marL="2044700" marR="0" lvl="5"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6pPr>
            <a:lvl7pPr marL="2451100" marR="0" lvl="6" indent="-1270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7pPr>
            <a:lvl8pPr marL="2857500" marR="0" lvl="7"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8pPr>
            <a:lvl9pPr marL="3263900" marR="0" lvl="8"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9pPr>
          </a:lstStyle>
          <a:p>
            <a:endParaRPr dirty="0"/>
          </a:p>
        </p:txBody>
      </p:sp>
      <p:sp>
        <p:nvSpPr>
          <p:cNvPr id="70" name="Google Shape;70;p15"/>
          <p:cNvSpPr txBox="1">
            <a:spLocks noGrp="1"/>
          </p:cNvSpPr>
          <p:nvPr>
            <p:ph type="ftr" idx="11"/>
          </p:nvPr>
        </p:nvSpPr>
        <p:spPr>
          <a:xfrm>
            <a:off x="3124200" y="4767276"/>
            <a:ext cx="2895600" cy="2739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888888"/>
              </a:buClr>
              <a:buSzPts val="500"/>
              <a:buFont typeface="Calibri"/>
              <a:buNone/>
              <a:defRPr sz="1100" b="0" i="0" u="none" strike="noStrike" cap="none">
                <a:solidFill>
                  <a:srgbClr val="888888"/>
                </a:solidFill>
                <a:latin typeface="Calibri"/>
                <a:ea typeface="Calibri"/>
                <a:cs typeface="Calibri"/>
                <a:sym typeface="Calibri"/>
              </a:defRPr>
            </a:lvl1pPr>
            <a:lvl2pPr marL="406400" marR="0" lvl="1"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3pPr>
            <a:lvl4pPr marL="1219200" marR="0" lvl="3"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4pPr>
            <a:lvl5pPr marL="1625600" marR="0" lvl="4"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5pPr>
            <a:lvl6pPr marL="2044700" marR="0" lvl="5"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6pPr>
            <a:lvl7pPr marL="2451100" marR="0" lvl="6" indent="-1270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7pPr>
            <a:lvl8pPr marL="2857500" marR="0" lvl="7"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8pPr>
            <a:lvl9pPr marL="3263900" marR="0" lvl="8"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9pPr>
          </a:lstStyle>
          <a:p>
            <a:endParaRPr dirty="0"/>
          </a:p>
        </p:txBody>
      </p:sp>
      <p:sp>
        <p:nvSpPr>
          <p:cNvPr id="71" name="Google Shape;71;p15"/>
          <p:cNvSpPr txBox="1">
            <a:spLocks noGrp="1"/>
          </p:cNvSpPr>
          <p:nvPr>
            <p:ph type="sldNum" idx="12"/>
          </p:nvPr>
        </p:nvSpPr>
        <p:spPr>
          <a:xfrm>
            <a:off x="6553200" y="4767276"/>
            <a:ext cx="2133600" cy="273900"/>
          </a:xfrm>
          <a:prstGeom prst="rect">
            <a:avLst/>
          </a:prstGeom>
          <a:noFill/>
          <a:ln>
            <a:noFill/>
          </a:ln>
        </p:spPr>
        <p:txBody>
          <a:bodyPr spcFirstLastPara="1" wrap="square" lIns="81575" tIns="40775" rIns="815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722313" y="3305188"/>
            <a:ext cx="7772400" cy="1021500"/>
          </a:xfrm>
          <a:prstGeom prst="rect">
            <a:avLst/>
          </a:prstGeom>
          <a:noFill/>
          <a:ln>
            <a:noFill/>
          </a:ln>
        </p:spPr>
        <p:txBody>
          <a:bodyPr spcFirstLastPara="1" wrap="square" lIns="34275" tIns="34275" rIns="34275" bIns="34275" anchor="t" anchorCtr="0">
            <a:noAutofit/>
          </a:bodyPr>
          <a:lstStyle>
            <a:lvl1pPr marL="0" marR="0" lvl="0" indent="0" algn="l" rtl="0">
              <a:lnSpc>
                <a:spcPct val="100000"/>
              </a:lnSpc>
              <a:spcBef>
                <a:spcPts val="0"/>
              </a:spcBef>
              <a:spcAft>
                <a:spcPts val="0"/>
              </a:spcAft>
              <a:buClr>
                <a:schemeClr val="dk1"/>
              </a:buClr>
              <a:buSzPts val="500"/>
              <a:buFont typeface="Calibri"/>
              <a:buNone/>
              <a:defRPr sz="3600" b="1"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SzPts val="500"/>
              <a:buNone/>
              <a:defRPr sz="700"/>
            </a:lvl2pPr>
            <a:lvl3pPr marL="0" marR="0" lvl="2" indent="0" algn="l" rtl="0">
              <a:spcBef>
                <a:spcPts val="0"/>
              </a:spcBef>
              <a:spcAft>
                <a:spcPts val="0"/>
              </a:spcAft>
              <a:buSzPts val="500"/>
              <a:buNone/>
              <a:defRPr sz="700"/>
            </a:lvl3pPr>
            <a:lvl4pPr marL="0" marR="0" lvl="3" indent="0" algn="l" rtl="0">
              <a:spcBef>
                <a:spcPts val="0"/>
              </a:spcBef>
              <a:spcAft>
                <a:spcPts val="0"/>
              </a:spcAft>
              <a:buSzPts val="500"/>
              <a:buNone/>
              <a:defRPr sz="700"/>
            </a:lvl4pPr>
            <a:lvl5pPr marL="0" marR="0" lvl="4" indent="0" algn="l" rtl="0">
              <a:spcBef>
                <a:spcPts val="0"/>
              </a:spcBef>
              <a:spcAft>
                <a:spcPts val="0"/>
              </a:spcAft>
              <a:buSzPts val="500"/>
              <a:buNone/>
              <a:defRPr sz="700"/>
            </a:lvl5pPr>
            <a:lvl6pPr marL="0" marR="0" lvl="5" indent="0" algn="l" rtl="0">
              <a:spcBef>
                <a:spcPts val="0"/>
              </a:spcBef>
              <a:spcAft>
                <a:spcPts val="0"/>
              </a:spcAft>
              <a:buSzPts val="500"/>
              <a:buNone/>
              <a:defRPr sz="700"/>
            </a:lvl6pPr>
            <a:lvl7pPr marL="0" marR="0" lvl="6" indent="0" algn="l" rtl="0">
              <a:spcBef>
                <a:spcPts val="0"/>
              </a:spcBef>
              <a:spcAft>
                <a:spcPts val="0"/>
              </a:spcAft>
              <a:buSzPts val="500"/>
              <a:buNone/>
              <a:defRPr sz="700"/>
            </a:lvl7pPr>
            <a:lvl8pPr marL="0" marR="0" lvl="7" indent="0" algn="l" rtl="0">
              <a:spcBef>
                <a:spcPts val="0"/>
              </a:spcBef>
              <a:spcAft>
                <a:spcPts val="0"/>
              </a:spcAft>
              <a:buSzPts val="500"/>
              <a:buNone/>
              <a:defRPr sz="700"/>
            </a:lvl8pPr>
            <a:lvl9pPr marL="0" marR="0" lvl="8" indent="0" algn="l" rtl="0">
              <a:spcBef>
                <a:spcPts val="0"/>
              </a:spcBef>
              <a:spcAft>
                <a:spcPts val="0"/>
              </a:spcAft>
              <a:buSzPts val="500"/>
              <a:buNone/>
              <a:defRPr sz="700"/>
            </a:lvl9pPr>
          </a:lstStyle>
          <a:p>
            <a:endParaRPr/>
          </a:p>
        </p:txBody>
      </p:sp>
      <p:sp>
        <p:nvSpPr>
          <p:cNvPr id="74" name="Google Shape;74;p16"/>
          <p:cNvSpPr txBox="1">
            <a:spLocks noGrp="1"/>
          </p:cNvSpPr>
          <p:nvPr>
            <p:ph type="body" idx="1"/>
          </p:nvPr>
        </p:nvSpPr>
        <p:spPr>
          <a:xfrm>
            <a:off x="722313" y="2180035"/>
            <a:ext cx="7772400" cy="1125000"/>
          </a:xfrm>
          <a:prstGeom prst="rect">
            <a:avLst/>
          </a:prstGeom>
          <a:noFill/>
          <a:ln>
            <a:noFill/>
          </a:ln>
        </p:spPr>
        <p:txBody>
          <a:bodyPr spcFirstLastPara="1" wrap="square" lIns="34275" tIns="34275" rIns="34275" bIns="34275" anchor="b" anchorCtr="0">
            <a:noAutofit/>
          </a:bodyPr>
          <a:lstStyle>
            <a:lvl1pPr marL="457200" marR="0" lvl="0" indent="-228600" algn="l" rtl="0">
              <a:lnSpc>
                <a:spcPct val="100000"/>
              </a:lnSpc>
              <a:spcBef>
                <a:spcPts val="0"/>
              </a:spcBef>
              <a:spcAft>
                <a:spcPts val="0"/>
              </a:spcAft>
              <a:buClr>
                <a:srgbClr val="888888"/>
              </a:buClr>
              <a:buSzPts val="2900"/>
              <a:buFont typeface="Calibri"/>
              <a:buNone/>
              <a:defRPr sz="18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0"/>
              </a:spcBef>
              <a:spcAft>
                <a:spcPts val="0"/>
              </a:spcAft>
              <a:buClr>
                <a:srgbClr val="888888"/>
              </a:buClr>
              <a:buSzPts val="2500"/>
              <a:buFont typeface="Calibri"/>
              <a:buNone/>
              <a:defRPr sz="16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0"/>
              </a:spcBef>
              <a:spcAft>
                <a:spcPts val="0"/>
              </a:spcAft>
              <a:buClr>
                <a:srgbClr val="888888"/>
              </a:buClr>
              <a:buSzPts val="2100"/>
              <a:buFont typeface="Calibri"/>
              <a:buNone/>
              <a:defRPr sz="14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0"/>
              </a:spcBef>
              <a:spcAft>
                <a:spcPts val="0"/>
              </a:spcAft>
              <a:buClr>
                <a:srgbClr val="888888"/>
              </a:buClr>
              <a:buSzPts val="1800"/>
              <a:buFont typeface="Calibri"/>
              <a:buNone/>
              <a:defRPr sz="12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0"/>
              </a:spcBef>
              <a:spcAft>
                <a:spcPts val="0"/>
              </a:spcAft>
              <a:buClr>
                <a:srgbClr val="888888"/>
              </a:buClr>
              <a:buSzPts val="1800"/>
              <a:buFont typeface="Calibri"/>
              <a:buNone/>
              <a:defRPr sz="12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0"/>
              </a:spcBef>
              <a:spcAft>
                <a:spcPts val="0"/>
              </a:spcAft>
              <a:buClr>
                <a:srgbClr val="888888"/>
              </a:buClr>
              <a:buSzPts val="1800"/>
              <a:buFont typeface="Calibri"/>
              <a:buNone/>
              <a:defRPr sz="12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0"/>
              </a:spcBef>
              <a:spcAft>
                <a:spcPts val="0"/>
              </a:spcAft>
              <a:buClr>
                <a:srgbClr val="888888"/>
              </a:buClr>
              <a:buSzPts val="1800"/>
              <a:buFont typeface="Calibri"/>
              <a:buNone/>
              <a:defRPr sz="12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0"/>
              </a:spcBef>
              <a:spcAft>
                <a:spcPts val="0"/>
              </a:spcAft>
              <a:buClr>
                <a:srgbClr val="888888"/>
              </a:buClr>
              <a:buSzPts val="1800"/>
              <a:buFont typeface="Calibri"/>
              <a:buNone/>
              <a:defRPr sz="12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0"/>
              </a:spcBef>
              <a:spcAft>
                <a:spcPts val="0"/>
              </a:spcAft>
              <a:buClr>
                <a:srgbClr val="888888"/>
              </a:buClr>
              <a:buSzPts val="1800"/>
              <a:buFont typeface="Calibri"/>
              <a:buNone/>
              <a:defRPr sz="1200" b="0" i="0" u="none" strike="noStrike" cap="none">
                <a:solidFill>
                  <a:srgbClr val="888888"/>
                </a:solidFill>
                <a:latin typeface="Calibri"/>
                <a:ea typeface="Calibri"/>
                <a:cs typeface="Calibri"/>
                <a:sym typeface="Calibri"/>
              </a:defRPr>
            </a:lvl9pPr>
          </a:lstStyle>
          <a:p>
            <a:endParaRPr/>
          </a:p>
        </p:txBody>
      </p:sp>
      <p:sp>
        <p:nvSpPr>
          <p:cNvPr id="75" name="Google Shape;75;p16"/>
          <p:cNvSpPr txBox="1">
            <a:spLocks noGrp="1"/>
          </p:cNvSpPr>
          <p:nvPr>
            <p:ph type="dt" idx="10"/>
          </p:nvPr>
        </p:nvSpPr>
        <p:spPr>
          <a:xfrm>
            <a:off x="457200" y="4767276"/>
            <a:ext cx="2133600" cy="273900"/>
          </a:xfrm>
          <a:prstGeom prst="rect">
            <a:avLst/>
          </a:prstGeom>
          <a:noFill/>
          <a:ln>
            <a:noFill/>
          </a:ln>
        </p:spPr>
        <p:txBody>
          <a:bodyPr spcFirstLastPara="1" wrap="square" lIns="34275" tIns="34275" rIns="34275" bIns="34275" anchor="ctr" anchorCtr="0">
            <a:noAutofit/>
          </a:bodyPr>
          <a:lstStyle>
            <a:lvl1pPr marL="0" marR="0" lvl="0" indent="0" algn="l" rtl="0">
              <a:lnSpc>
                <a:spcPct val="100000"/>
              </a:lnSpc>
              <a:spcBef>
                <a:spcPts val="0"/>
              </a:spcBef>
              <a:spcAft>
                <a:spcPts val="0"/>
              </a:spcAft>
              <a:buClr>
                <a:srgbClr val="888888"/>
              </a:buClr>
              <a:buSzPts val="500"/>
              <a:buFont typeface="Calibri"/>
              <a:buNone/>
              <a:defRPr sz="1100" b="0" i="0" u="none" strike="noStrike" cap="none">
                <a:solidFill>
                  <a:srgbClr val="888888"/>
                </a:solidFill>
                <a:latin typeface="Calibri"/>
                <a:ea typeface="Calibri"/>
                <a:cs typeface="Calibri"/>
                <a:sym typeface="Calibri"/>
              </a:defRPr>
            </a:lvl1pPr>
            <a:lvl2pPr marL="406400" marR="0" lvl="1"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3pPr>
            <a:lvl4pPr marL="1219200" marR="0" lvl="3"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4pPr>
            <a:lvl5pPr marL="1625600" marR="0" lvl="4"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5pPr>
            <a:lvl6pPr marL="2044700" marR="0" lvl="5"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6pPr>
            <a:lvl7pPr marL="2451100" marR="0" lvl="6" indent="-1270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7pPr>
            <a:lvl8pPr marL="2857500" marR="0" lvl="7"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8pPr>
            <a:lvl9pPr marL="3263900" marR="0" lvl="8"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9pPr>
          </a:lstStyle>
          <a:p>
            <a:endParaRPr dirty="0"/>
          </a:p>
        </p:txBody>
      </p:sp>
      <p:sp>
        <p:nvSpPr>
          <p:cNvPr id="76" name="Google Shape;76;p16"/>
          <p:cNvSpPr txBox="1">
            <a:spLocks noGrp="1"/>
          </p:cNvSpPr>
          <p:nvPr>
            <p:ph type="ftr" idx="11"/>
          </p:nvPr>
        </p:nvSpPr>
        <p:spPr>
          <a:xfrm>
            <a:off x="3124200" y="4767276"/>
            <a:ext cx="2895600" cy="2739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888888"/>
              </a:buClr>
              <a:buSzPts val="500"/>
              <a:buFont typeface="Calibri"/>
              <a:buNone/>
              <a:defRPr sz="1100" b="0" i="0" u="none" strike="noStrike" cap="none">
                <a:solidFill>
                  <a:srgbClr val="888888"/>
                </a:solidFill>
                <a:latin typeface="Calibri"/>
                <a:ea typeface="Calibri"/>
                <a:cs typeface="Calibri"/>
                <a:sym typeface="Calibri"/>
              </a:defRPr>
            </a:lvl1pPr>
            <a:lvl2pPr marL="406400" marR="0" lvl="1"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3pPr>
            <a:lvl4pPr marL="1219200" marR="0" lvl="3"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4pPr>
            <a:lvl5pPr marL="1625600" marR="0" lvl="4"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5pPr>
            <a:lvl6pPr marL="2044700" marR="0" lvl="5"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6pPr>
            <a:lvl7pPr marL="2451100" marR="0" lvl="6" indent="-1270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7pPr>
            <a:lvl8pPr marL="2857500" marR="0" lvl="7"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8pPr>
            <a:lvl9pPr marL="3263900" marR="0" lvl="8"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9pPr>
          </a:lstStyle>
          <a:p>
            <a:endParaRPr dirty="0"/>
          </a:p>
        </p:txBody>
      </p:sp>
      <p:sp>
        <p:nvSpPr>
          <p:cNvPr id="77" name="Google Shape;77;p16"/>
          <p:cNvSpPr txBox="1">
            <a:spLocks noGrp="1"/>
          </p:cNvSpPr>
          <p:nvPr>
            <p:ph type="sldNum" idx="12"/>
          </p:nvPr>
        </p:nvSpPr>
        <p:spPr>
          <a:xfrm>
            <a:off x="6553200" y="4767276"/>
            <a:ext cx="2133600" cy="273900"/>
          </a:xfrm>
          <a:prstGeom prst="rect">
            <a:avLst/>
          </a:prstGeom>
          <a:noFill/>
          <a:ln>
            <a:noFill/>
          </a:ln>
        </p:spPr>
        <p:txBody>
          <a:bodyPr spcFirstLastPara="1" wrap="square" lIns="81575" tIns="40775" rIns="815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457200" y="205978"/>
            <a:ext cx="82296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chemeClr val="dk1"/>
              </a:buClr>
              <a:buSzPts val="500"/>
              <a:buFont typeface="Calibri"/>
              <a:buNone/>
              <a:defRPr sz="39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SzPts val="500"/>
              <a:buNone/>
              <a:defRPr sz="700"/>
            </a:lvl2pPr>
            <a:lvl3pPr marL="0" marR="0" lvl="2" indent="0" algn="l" rtl="0">
              <a:spcBef>
                <a:spcPts val="0"/>
              </a:spcBef>
              <a:spcAft>
                <a:spcPts val="0"/>
              </a:spcAft>
              <a:buSzPts val="500"/>
              <a:buNone/>
              <a:defRPr sz="700"/>
            </a:lvl3pPr>
            <a:lvl4pPr marL="0" marR="0" lvl="3" indent="0" algn="l" rtl="0">
              <a:spcBef>
                <a:spcPts val="0"/>
              </a:spcBef>
              <a:spcAft>
                <a:spcPts val="0"/>
              </a:spcAft>
              <a:buSzPts val="500"/>
              <a:buNone/>
              <a:defRPr sz="700"/>
            </a:lvl4pPr>
            <a:lvl5pPr marL="0" marR="0" lvl="4" indent="0" algn="l" rtl="0">
              <a:spcBef>
                <a:spcPts val="0"/>
              </a:spcBef>
              <a:spcAft>
                <a:spcPts val="0"/>
              </a:spcAft>
              <a:buSzPts val="500"/>
              <a:buNone/>
              <a:defRPr sz="700"/>
            </a:lvl5pPr>
            <a:lvl6pPr marL="0" marR="0" lvl="5" indent="0" algn="l" rtl="0">
              <a:spcBef>
                <a:spcPts val="0"/>
              </a:spcBef>
              <a:spcAft>
                <a:spcPts val="0"/>
              </a:spcAft>
              <a:buSzPts val="500"/>
              <a:buNone/>
              <a:defRPr sz="700"/>
            </a:lvl6pPr>
            <a:lvl7pPr marL="0" marR="0" lvl="6" indent="0" algn="l" rtl="0">
              <a:spcBef>
                <a:spcPts val="0"/>
              </a:spcBef>
              <a:spcAft>
                <a:spcPts val="0"/>
              </a:spcAft>
              <a:buSzPts val="500"/>
              <a:buNone/>
              <a:defRPr sz="700"/>
            </a:lvl7pPr>
            <a:lvl8pPr marL="0" marR="0" lvl="7" indent="0" algn="l" rtl="0">
              <a:spcBef>
                <a:spcPts val="0"/>
              </a:spcBef>
              <a:spcAft>
                <a:spcPts val="0"/>
              </a:spcAft>
              <a:buSzPts val="500"/>
              <a:buNone/>
              <a:defRPr sz="700"/>
            </a:lvl8pPr>
            <a:lvl9pPr marL="0" marR="0" lvl="8" indent="0" algn="l" rtl="0">
              <a:spcBef>
                <a:spcPts val="0"/>
              </a:spcBef>
              <a:spcAft>
                <a:spcPts val="0"/>
              </a:spcAft>
              <a:buSzPts val="500"/>
              <a:buNone/>
              <a:defRPr sz="700"/>
            </a:lvl9pPr>
          </a:lstStyle>
          <a:p>
            <a:endParaRPr/>
          </a:p>
        </p:txBody>
      </p:sp>
      <p:sp>
        <p:nvSpPr>
          <p:cNvPr id="80" name="Google Shape;80;p17"/>
          <p:cNvSpPr txBox="1">
            <a:spLocks noGrp="1"/>
          </p:cNvSpPr>
          <p:nvPr>
            <p:ph type="body" idx="1"/>
          </p:nvPr>
        </p:nvSpPr>
        <p:spPr>
          <a:xfrm>
            <a:off x="457200" y="1200155"/>
            <a:ext cx="4038600" cy="3394500"/>
          </a:xfrm>
          <a:prstGeom prst="rect">
            <a:avLst/>
          </a:prstGeom>
          <a:noFill/>
          <a:ln>
            <a:noFill/>
          </a:ln>
        </p:spPr>
        <p:txBody>
          <a:bodyPr spcFirstLastPara="1" wrap="square" lIns="34275" tIns="34275" rIns="34275" bIns="34275" anchor="t" anchorCtr="0">
            <a:noAutofit/>
          </a:bodyPr>
          <a:lstStyle>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1" name="Google Shape;81;p17"/>
          <p:cNvSpPr txBox="1">
            <a:spLocks noGrp="1"/>
          </p:cNvSpPr>
          <p:nvPr>
            <p:ph type="body" idx="2"/>
          </p:nvPr>
        </p:nvSpPr>
        <p:spPr>
          <a:xfrm>
            <a:off x="4648200" y="1200155"/>
            <a:ext cx="4038600" cy="3394500"/>
          </a:xfrm>
          <a:prstGeom prst="rect">
            <a:avLst/>
          </a:prstGeom>
          <a:noFill/>
          <a:ln>
            <a:noFill/>
          </a:ln>
        </p:spPr>
        <p:txBody>
          <a:bodyPr spcFirstLastPara="1" wrap="square" lIns="34275" tIns="34275" rIns="34275" bIns="34275" anchor="t" anchorCtr="0">
            <a:noAutofit/>
          </a:bodyPr>
          <a:lstStyle>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2" name="Google Shape;82;p17"/>
          <p:cNvSpPr txBox="1">
            <a:spLocks noGrp="1"/>
          </p:cNvSpPr>
          <p:nvPr>
            <p:ph type="dt" idx="10"/>
          </p:nvPr>
        </p:nvSpPr>
        <p:spPr>
          <a:xfrm>
            <a:off x="457200" y="4767276"/>
            <a:ext cx="2133600" cy="273900"/>
          </a:xfrm>
          <a:prstGeom prst="rect">
            <a:avLst/>
          </a:prstGeom>
          <a:noFill/>
          <a:ln>
            <a:noFill/>
          </a:ln>
        </p:spPr>
        <p:txBody>
          <a:bodyPr spcFirstLastPara="1" wrap="square" lIns="34275" tIns="34275" rIns="34275" bIns="34275" anchor="ctr" anchorCtr="0">
            <a:noAutofit/>
          </a:bodyPr>
          <a:lstStyle>
            <a:lvl1pPr marL="0" marR="0" lvl="0" indent="0" algn="l" rtl="0">
              <a:lnSpc>
                <a:spcPct val="100000"/>
              </a:lnSpc>
              <a:spcBef>
                <a:spcPts val="0"/>
              </a:spcBef>
              <a:spcAft>
                <a:spcPts val="0"/>
              </a:spcAft>
              <a:buClr>
                <a:srgbClr val="888888"/>
              </a:buClr>
              <a:buSzPts val="500"/>
              <a:buFont typeface="Calibri"/>
              <a:buNone/>
              <a:defRPr sz="1100" b="0" i="0" u="none" strike="noStrike" cap="none">
                <a:solidFill>
                  <a:srgbClr val="888888"/>
                </a:solidFill>
                <a:latin typeface="Calibri"/>
                <a:ea typeface="Calibri"/>
                <a:cs typeface="Calibri"/>
                <a:sym typeface="Calibri"/>
              </a:defRPr>
            </a:lvl1pPr>
            <a:lvl2pPr marL="406400" marR="0" lvl="1"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3pPr>
            <a:lvl4pPr marL="1219200" marR="0" lvl="3"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4pPr>
            <a:lvl5pPr marL="1625600" marR="0" lvl="4"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5pPr>
            <a:lvl6pPr marL="2044700" marR="0" lvl="5"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6pPr>
            <a:lvl7pPr marL="2451100" marR="0" lvl="6" indent="-1270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7pPr>
            <a:lvl8pPr marL="2857500" marR="0" lvl="7"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8pPr>
            <a:lvl9pPr marL="3263900" marR="0" lvl="8"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9pPr>
          </a:lstStyle>
          <a:p>
            <a:endParaRPr dirty="0"/>
          </a:p>
        </p:txBody>
      </p:sp>
      <p:sp>
        <p:nvSpPr>
          <p:cNvPr id="83" name="Google Shape;83;p17"/>
          <p:cNvSpPr txBox="1">
            <a:spLocks noGrp="1"/>
          </p:cNvSpPr>
          <p:nvPr>
            <p:ph type="ftr" idx="11"/>
          </p:nvPr>
        </p:nvSpPr>
        <p:spPr>
          <a:xfrm>
            <a:off x="3124200" y="4767276"/>
            <a:ext cx="2895600" cy="2739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888888"/>
              </a:buClr>
              <a:buSzPts val="500"/>
              <a:buFont typeface="Calibri"/>
              <a:buNone/>
              <a:defRPr sz="1100" b="0" i="0" u="none" strike="noStrike" cap="none">
                <a:solidFill>
                  <a:srgbClr val="888888"/>
                </a:solidFill>
                <a:latin typeface="Calibri"/>
                <a:ea typeface="Calibri"/>
                <a:cs typeface="Calibri"/>
                <a:sym typeface="Calibri"/>
              </a:defRPr>
            </a:lvl1pPr>
            <a:lvl2pPr marL="406400" marR="0" lvl="1"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3pPr>
            <a:lvl4pPr marL="1219200" marR="0" lvl="3"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4pPr>
            <a:lvl5pPr marL="1625600" marR="0" lvl="4"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5pPr>
            <a:lvl6pPr marL="2044700" marR="0" lvl="5"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6pPr>
            <a:lvl7pPr marL="2451100" marR="0" lvl="6" indent="-1270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7pPr>
            <a:lvl8pPr marL="2857500" marR="0" lvl="7"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8pPr>
            <a:lvl9pPr marL="3263900" marR="0" lvl="8"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9pPr>
          </a:lstStyle>
          <a:p>
            <a:endParaRPr dirty="0"/>
          </a:p>
        </p:txBody>
      </p:sp>
      <p:sp>
        <p:nvSpPr>
          <p:cNvPr id="84" name="Google Shape;84;p17"/>
          <p:cNvSpPr txBox="1">
            <a:spLocks noGrp="1"/>
          </p:cNvSpPr>
          <p:nvPr>
            <p:ph type="sldNum" idx="12"/>
          </p:nvPr>
        </p:nvSpPr>
        <p:spPr>
          <a:xfrm>
            <a:off x="6553200" y="4767276"/>
            <a:ext cx="2133600" cy="273900"/>
          </a:xfrm>
          <a:prstGeom prst="rect">
            <a:avLst/>
          </a:prstGeom>
          <a:noFill/>
          <a:ln>
            <a:noFill/>
          </a:ln>
        </p:spPr>
        <p:txBody>
          <a:bodyPr spcFirstLastPara="1" wrap="square" lIns="81575" tIns="40775" rIns="815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457200" y="205978"/>
            <a:ext cx="82296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chemeClr val="dk1"/>
              </a:buClr>
              <a:buSzPts val="500"/>
              <a:buFont typeface="Calibri"/>
              <a:buNone/>
              <a:defRPr sz="39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SzPts val="500"/>
              <a:buNone/>
              <a:defRPr sz="700"/>
            </a:lvl2pPr>
            <a:lvl3pPr marL="0" marR="0" lvl="2" indent="0" algn="l" rtl="0">
              <a:spcBef>
                <a:spcPts val="0"/>
              </a:spcBef>
              <a:spcAft>
                <a:spcPts val="0"/>
              </a:spcAft>
              <a:buSzPts val="500"/>
              <a:buNone/>
              <a:defRPr sz="700"/>
            </a:lvl3pPr>
            <a:lvl4pPr marL="0" marR="0" lvl="3" indent="0" algn="l" rtl="0">
              <a:spcBef>
                <a:spcPts val="0"/>
              </a:spcBef>
              <a:spcAft>
                <a:spcPts val="0"/>
              </a:spcAft>
              <a:buSzPts val="500"/>
              <a:buNone/>
              <a:defRPr sz="700"/>
            </a:lvl4pPr>
            <a:lvl5pPr marL="0" marR="0" lvl="4" indent="0" algn="l" rtl="0">
              <a:spcBef>
                <a:spcPts val="0"/>
              </a:spcBef>
              <a:spcAft>
                <a:spcPts val="0"/>
              </a:spcAft>
              <a:buSzPts val="500"/>
              <a:buNone/>
              <a:defRPr sz="700"/>
            </a:lvl5pPr>
            <a:lvl6pPr marL="0" marR="0" lvl="5" indent="0" algn="l" rtl="0">
              <a:spcBef>
                <a:spcPts val="0"/>
              </a:spcBef>
              <a:spcAft>
                <a:spcPts val="0"/>
              </a:spcAft>
              <a:buSzPts val="500"/>
              <a:buNone/>
              <a:defRPr sz="700"/>
            </a:lvl6pPr>
            <a:lvl7pPr marL="0" marR="0" lvl="6" indent="0" algn="l" rtl="0">
              <a:spcBef>
                <a:spcPts val="0"/>
              </a:spcBef>
              <a:spcAft>
                <a:spcPts val="0"/>
              </a:spcAft>
              <a:buSzPts val="500"/>
              <a:buNone/>
              <a:defRPr sz="700"/>
            </a:lvl7pPr>
            <a:lvl8pPr marL="0" marR="0" lvl="7" indent="0" algn="l" rtl="0">
              <a:spcBef>
                <a:spcPts val="0"/>
              </a:spcBef>
              <a:spcAft>
                <a:spcPts val="0"/>
              </a:spcAft>
              <a:buSzPts val="500"/>
              <a:buNone/>
              <a:defRPr sz="700"/>
            </a:lvl8pPr>
            <a:lvl9pPr marL="0" marR="0" lvl="8" indent="0" algn="l" rtl="0">
              <a:spcBef>
                <a:spcPts val="0"/>
              </a:spcBef>
              <a:spcAft>
                <a:spcPts val="0"/>
              </a:spcAft>
              <a:buSzPts val="500"/>
              <a:buNone/>
              <a:defRPr sz="700"/>
            </a:lvl9pPr>
          </a:lstStyle>
          <a:p>
            <a:endParaRPr/>
          </a:p>
        </p:txBody>
      </p:sp>
      <p:sp>
        <p:nvSpPr>
          <p:cNvPr id="87" name="Google Shape;87;p18"/>
          <p:cNvSpPr txBox="1">
            <a:spLocks noGrp="1"/>
          </p:cNvSpPr>
          <p:nvPr>
            <p:ph type="body" idx="1"/>
          </p:nvPr>
        </p:nvSpPr>
        <p:spPr>
          <a:xfrm>
            <a:off x="457200" y="1151334"/>
            <a:ext cx="4040100" cy="479700"/>
          </a:xfrm>
          <a:prstGeom prst="rect">
            <a:avLst/>
          </a:prstGeom>
          <a:noFill/>
          <a:ln>
            <a:noFill/>
          </a:ln>
        </p:spPr>
        <p:txBody>
          <a:bodyPr spcFirstLastPara="1" wrap="square" lIns="34275" tIns="34275" rIns="34275" bIns="34275" anchor="b" anchorCtr="0">
            <a:noAutofit/>
          </a:bodyPr>
          <a:lstStyle>
            <a:lvl1pPr marL="457200" marR="0" lvl="0" indent="-228600" algn="l" rtl="0">
              <a:lnSpc>
                <a:spcPct val="100000"/>
              </a:lnSpc>
              <a:spcBef>
                <a:spcPts val="0"/>
              </a:spcBef>
              <a:spcAft>
                <a:spcPts val="0"/>
              </a:spcAft>
              <a:buClr>
                <a:schemeClr val="dk1"/>
              </a:buClr>
              <a:buSzPts val="2900"/>
              <a:buFont typeface="Calibri"/>
              <a:buNone/>
              <a:defRPr sz="21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chemeClr val="dk1"/>
              </a:buClr>
              <a:buSzPts val="2500"/>
              <a:buFont typeface="Calibri"/>
              <a:buNone/>
              <a:defRPr sz="18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dk1"/>
              </a:buClr>
              <a:buSzPts val="2100"/>
              <a:buFont typeface="Calibri"/>
              <a:buNone/>
              <a:defRPr sz="16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1"/>
              </a:buClr>
              <a:buSzPts val="1800"/>
              <a:buFont typeface="Calibri"/>
              <a:buNone/>
              <a:defRPr sz="14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chemeClr val="dk1"/>
              </a:buClr>
              <a:buSzPts val="1800"/>
              <a:buFont typeface="Calibri"/>
              <a:buNone/>
              <a:defRPr sz="14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chemeClr val="dk1"/>
              </a:buClr>
              <a:buSzPts val="1800"/>
              <a:buFont typeface="Calibri"/>
              <a:buNone/>
              <a:defRPr sz="14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800"/>
              <a:buFont typeface="Calibri"/>
              <a:buNone/>
              <a:defRPr sz="14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800"/>
              <a:buFont typeface="Calibri"/>
              <a:buNone/>
              <a:defRPr sz="14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800"/>
              <a:buFont typeface="Calibri"/>
              <a:buNone/>
              <a:defRPr sz="1400" b="1" i="0" u="none" strike="noStrike" cap="none">
                <a:solidFill>
                  <a:schemeClr val="dk1"/>
                </a:solidFill>
                <a:latin typeface="Calibri"/>
                <a:ea typeface="Calibri"/>
                <a:cs typeface="Calibri"/>
                <a:sym typeface="Calibri"/>
              </a:defRPr>
            </a:lvl9pPr>
          </a:lstStyle>
          <a:p>
            <a:endParaRPr/>
          </a:p>
        </p:txBody>
      </p:sp>
      <p:sp>
        <p:nvSpPr>
          <p:cNvPr id="88" name="Google Shape;88;p18"/>
          <p:cNvSpPr txBox="1">
            <a:spLocks noGrp="1"/>
          </p:cNvSpPr>
          <p:nvPr>
            <p:ph type="body" idx="2"/>
          </p:nvPr>
        </p:nvSpPr>
        <p:spPr>
          <a:xfrm>
            <a:off x="457200" y="1631156"/>
            <a:ext cx="4040100" cy="2963400"/>
          </a:xfrm>
          <a:prstGeom prst="rect">
            <a:avLst/>
          </a:prstGeom>
          <a:noFill/>
          <a:ln>
            <a:noFill/>
          </a:ln>
        </p:spPr>
        <p:txBody>
          <a:bodyPr spcFirstLastPara="1" wrap="square" lIns="34275" tIns="34275" rIns="34275" bIns="34275" anchor="t" anchorCtr="0">
            <a:noAutofit/>
          </a:bodyPr>
          <a:lstStyle>
            <a:lvl1pPr marL="457200" marR="0" lvl="0" indent="-361950" algn="l" rtl="0">
              <a:lnSpc>
                <a:spcPct val="100000"/>
              </a:lnSpc>
              <a:spcBef>
                <a:spcPts val="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9" name="Google Shape;89;p18"/>
          <p:cNvSpPr txBox="1">
            <a:spLocks noGrp="1"/>
          </p:cNvSpPr>
          <p:nvPr>
            <p:ph type="body" idx="3"/>
          </p:nvPr>
        </p:nvSpPr>
        <p:spPr>
          <a:xfrm>
            <a:off x="4645041" y="1151334"/>
            <a:ext cx="4041900" cy="479700"/>
          </a:xfrm>
          <a:prstGeom prst="rect">
            <a:avLst/>
          </a:prstGeom>
          <a:noFill/>
          <a:ln>
            <a:noFill/>
          </a:ln>
        </p:spPr>
        <p:txBody>
          <a:bodyPr spcFirstLastPara="1" wrap="square" lIns="34275" tIns="34275" rIns="34275" bIns="34275" anchor="b" anchorCtr="0">
            <a:noAutofit/>
          </a:bodyPr>
          <a:lstStyle>
            <a:lvl1pPr marL="457200" marR="0" lvl="0" indent="-228600" algn="l" rtl="0">
              <a:lnSpc>
                <a:spcPct val="100000"/>
              </a:lnSpc>
              <a:spcBef>
                <a:spcPts val="0"/>
              </a:spcBef>
              <a:spcAft>
                <a:spcPts val="0"/>
              </a:spcAft>
              <a:buClr>
                <a:schemeClr val="dk1"/>
              </a:buClr>
              <a:buSzPts val="2900"/>
              <a:buFont typeface="Calibri"/>
              <a:buNone/>
              <a:defRPr sz="21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chemeClr val="dk1"/>
              </a:buClr>
              <a:buSzPts val="2500"/>
              <a:buFont typeface="Calibri"/>
              <a:buNone/>
              <a:defRPr sz="18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dk1"/>
              </a:buClr>
              <a:buSzPts val="2100"/>
              <a:buFont typeface="Calibri"/>
              <a:buNone/>
              <a:defRPr sz="16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1"/>
              </a:buClr>
              <a:buSzPts val="1800"/>
              <a:buFont typeface="Calibri"/>
              <a:buNone/>
              <a:defRPr sz="14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chemeClr val="dk1"/>
              </a:buClr>
              <a:buSzPts val="1800"/>
              <a:buFont typeface="Calibri"/>
              <a:buNone/>
              <a:defRPr sz="14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chemeClr val="dk1"/>
              </a:buClr>
              <a:buSzPts val="1800"/>
              <a:buFont typeface="Calibri"/>
              <a:buNone/>
              <a:defRPr sz="14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800"/>
              <a:buFont typeface="Calibri"/>
              <a:buNone/>
              <a:defRPr sz="14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800"/>
              <a:buFont typeface="Calibri"/>
              <a:buNone/>
              <a:defRPr sz="14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800"/>
              <a:buFont typeface="Calibri"/>
              <a:buNone/>
              <a:defRPr sz="1400" b="1" i="0" u="none" strike="noStrike" cap="none">
                <a:solidFill>
                  <a:schemeClr val="dk1"/>
                </a:solidFill>
                <a:latin typeface="Calibri"/>
                <a:ea typeface="Calibri"/>
                <a:cs typeface="Calibri"/>
                <a:sym typeface="Calibri"/>
              </a:defRPr>
            </a:lvl9pPr>
          </a:lstStyle>
          <a:p>
            <a:endParaRPr/>
          </a:p>
        </p:txBody>
      </p:sp>
      <p:sp>
        <p:nvSpPr>
          <p:cNvPr id="90" name="Google Shape;90;p18"/>
          <p:cNvSpPr txBox="1">
            <a:spLocks noGrp="1"/>
          </p:cNvSpPr>
          <p:nvPr>
            <p:ph type="body" idx="4"/>
          </p:nvPr>
        </p:nvSpPr>
        <p:spPr>
          <a:xfrm>
            <a:off x="4645041" y="1631156"/>
            <a:ext cx="4041900" cy="2963400"/>
          </a:xfrm>
          <a:prstGeom prst="rect">
            <a:avLst/>
          </a:prstGeom>
          <a:noFill/>
          <a:ln>
            <a:noFill/>
          </a:ln>
        </p:spPr>
        <p:txBody>
          <a:bodyPr spcFirstLastPara="1" wrap="square" lIns="34275" tIns="34275" rIns="34275" bIns="34275" anchor="t" anchorCtr="0">
            <a:noAutofit/>
          </a:bodyPr>
          <a:lstStyle>
            <a:lvl1pPr marL="457200" marR="0" lvl="0" indent="-361950" algn="l" rtl="0">
              <a:lnSpc>
                <a:spcPct val="100000"/>
              </a:lnSpc>
              <a:spcBef>
                <a:spcPts val="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1" name="Google Shape;91;p18"/>
          <p:cNvSpPr txBox="1">
            <a:spLocks noGrp="1"/>
          </p:cNvSpPr>
          <p:nvPr>
            <p:ph type="dt" idx="10"/>
          </p:nvPr>
        </p:nvSpPr>
        <p:spPr>
          <a:xfrm>
            <a:off x="457200" y="4767276"/>
            <a:ext cx="2133600" cy="273900"/>
          </a:xfrm>
          <a:prstGeom prst="rect">
            <a:avLst/>
          </a:prstGeom>
          <a:noFill/>
          <a:ln>
            <a:noFill/>
          </a:ln>
        </p:spPr>
        <p:txBody>
          <a:bodyPr spcFirstLastPara="1" wrap="square" lIns="34275" tIns="34275" rIns="34275" bIns="34275" anchor="ctr" anchorCtr="0">
            <a:noAutofit/>
          </a:bodyPr>
          <a:lstStyle>
            <a:lvl1pPr marL="0" marR="0" lvl="0" indent="0" algn="l" rtl="0">
              <a:lnSpc>
                <a:spcPct val="100000"/>
              </a:lnSpc>
              <a:spcBef>
                <a:spcPts val="0"/>
              </a:spcBef>
              <a:spcAft>
                <a:spcPts val="0"/>
              </a:spcAft>
              <a:buClr>
                <a:srgbClr val="888888"/>
              </a:buClr>
              <a:buSzPts val="500"/>
              <a:buFont typeface="Calibri"/>
              <a:buNone/>
              <a:defRPr sz="1100" b="0" i="0" u="none" strike="noStrike" cap="none">
                <a:solidFill>
                  <a:srgbClr val="888888"/>
                </a:solidFill>
                <a:latin typeface="Calibri"/>
                <a:ea typeface="Calibri"/>
                <a:cs typeface="Calibri"/>
                <a:sym typeface="Calibri"/>
              </a:defRPr>
            </a:lvl1pPr>
            <a:lvl2pPr marL="406400" marR="0" lvl="1"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3pPr>
            <a:lvl4pPr marL="1219200" marR="0" lvl="3"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4pPr>
            <a:lvl5pPr marL="1625600" marR="0" lvl="4"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5pPr>
            <a:lvl6pPr marL="2044700" marR="0" lvl="5"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6pPr>
            <a:lvl7pPr marL="2451100" marR="0" lvl="6" indent="-1270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7pPr>
            <a:lvl8pPr marL="2857500" marR="0" lvl="7"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8pPr>
            <a:lvl9pPr marL="3263900" marR="0" lvl="8"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9pPr>
          </a:lstStyle>
          <a:p>
            <a:endParaRPr dirty="0"/>
          </a:p>
        </p:txBody>
      </p:sp>
      <p:sp>
        <p:nvSpPr>
          <p:cNvPr id="92" name="Google Shape;92;p18"/>
          <p:cNvSpPr txBox="1">
            <a:spLocks noGrp="1"/>
          </p:cNvSpPr>
          <p:nvPr>
            <p:ph type="ftr" idx="11"/>
          </p:nvPr>
        </p:nvSpPr>
        <p:spPr>
          <a:xfrm>
            <a:off x="3124200" y="4767276"/>
            <a:ext cx="2895600" cy="2739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888888"/>
              </a:buClr>
              <a:buSzPts val="500"/>
              <a:buFont typeface="Calibri"/>
              <a:buNone/>
              <a:defRPr sz="1100" b="0" i="0" u="none" strike="noStrike" cap="none">
                <a:solidFill>
                  <a:srgbClr val="888888"/>
                </a:solidFill>
                <a:latin typeface="Calibri"/>
                <a:ea typeface="Calibri"/>
                <a:cs typeface="Calibri"/>
                <a:sym typeface="Calibri"/>
              </a:defRPr>
            </a:lvl1pPr>
            <a:lvl2pPr marL="406400" marR="0" lvl="1"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3pPr>
            <a:lvl4pPr marL="1219200" marR="0" lvl="3"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4pPr>
            <a:lvl5pPr marL="1625600" marR="0" lvl="4"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5pPr>
            <a:lvl6pPr marL="2044700" marR="0" lvl="5"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6pPr>
            <a:lvl7pPr marL="2451100" marR="0" lvl="6" indent="-1270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7pPr>
            <a:lvl8pPr marL="2857500" marR="0" lvl="7"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8pPr>
            <a:lvl9pPr marL="3263900" marR="0" lvl="8"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9pPr>
          </a:lstStyle>
          <a:p>
            <a:endParaRPr dirty="0"/>
          </a:p>
        </p:txBody>
      </p:sp>
      <p:sp>
        <p:nvSpPr>
          <p:cNvPr id="93" name="Google Shape;93;p18"/>
          <p:cNvSpPr txBox="1">
            <a:spLocks noGrp="1"/>
          </p:cNvSpPr>
          <p:nvPr>
            <p:ph type="sldNum" idx="12"/>
          </p:nvPr>
        </p:nvSpPr>
        <p:spPr>
          <a:xfrm>
            <a:off x="6553200" y="4767276"/>
            <a:ext cx="2133600" cy="273900"/>
          </a:xfrm>
          <a:prstGeom prst="rect">
            <a:avLst/>
          </a:prstGeom>
          <a:noFill/>
          <a:ln>
            <a:noFill/>
          </a:ln>
        </p:spPr>
        <p:txBody>
          <a:bodyPr spcFirstLastPara="1" wrap="square" lIns="81575" tIns="40775" rIns="815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457200" y="205978"/>
            <a:ext cx="82296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chemeClr val="dk1"/>
              </a:buClr>
              <a:buSzPts val="500"/>
              <a:buFont typeface="Calibri"/>
              <a:buNone/>
              <a:defRPr sz="39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SzPts val="500"/>
              <a:buNone/>
              <a:defRPr sz="700"/>
            </a:lvl2pPr>
            <a:lvl3pPr marL="0" marR="0" lvl="2" indent="0" algn="l" rtl="0">
              <a:spcBef>
                <a:spcPts val="0"/>
              </a:spcBef>
              <a:spcAft>
                <a:spcPts val="0"/>
              </a:spcAft>
              <a:buSzPts val="500"/>
              <a:buNone/>
              <a:defRPr sz="700"/>
            </a:lvl3pPr>
            <a:lvl4pPr marL="0" marR="0" lvl="3" indent="0" algn="l" rtl="0">
              <a:spcBef>
                <a:spcPts val="0"/>
              </a:spcBef>
              <a:spcAft>
                <a:spcPts val="0"/>
              </a:spcAft>
              <a:buSzPts val="500"/>
              <a:buNone/>
              <a:defRPr sz="700"/>
            </a:lvl4pPr>
            <a:lvl5pPr marL="0" marR="0" lvl="4" indent="0" algn="l" rtl="0">
              <a:spcBef>
                <a:spcPts val="0"/>
              </a:spcBef>
              <a:spcAft>
                <a:spcPts val="0"/>
              </a:spcAft>
              <a:buSzPts val="500"/>
              <a:buNone/>
              <a:defRPr sz="700"/>
            </a:lvl5pPr>
            <a:lvl6pPr marL="0" marR="0" lvl="5" indent="0" algn="l" rtl="0">
              <a:spcBef>
                <a:spcPts val="0"/>
              </a:spcBef>
              <a:spcAft>
                <a:spcPts val="0"/>
              </a:spcAft>
              <a:buSzPts val="500"/>
              <a:buNone/>
              <a:defRPr sz="700"/>
            </a:lvl6pPr>
            <a:lvl7pPr marL="0" marR="0" lvl="6" indent="0" algn="l" rtl="0">
              <a:spcBef>
                <a:spcPts val="0"/>
              </a:spcBef>
              <a:spcAft>
                <a:spcPts val="0"/>
              </a:spcAft>
              <a:buSzPts val="500"/>
              <a:buNone/>
              <a:defRPr sz="700"/>
            </a:lvl7pPr>
            <a:lvl8pPr marL="0" marR="0" lvl="7" indent="0" algn="l" rtl="0">
              <a:spcBef>
                <a:spcPts val="0"/>
              </a:spcBef>
              <a:spcAft>
                <a:spcPts val="0"/>
              </a:spcAft>
              <a:buSzPts val="500"/>
              <a:buNone/>
              <a:defRPr sz="700"/>
            </a:lvl8pPr>
            <a:lvl9pPr marL="0" marR="0" lvl="8" indent="0" algn="l" rtl="0">
              <a:spcBef>
                <a:spcPts val="0"/>
              </a:spcBef>
              <a:spcAft>
                <a:spcPts val="0"/>
              </a:spcAft>
              <a:buSzPts val="500"/>
              <a:buNone/>
              <a:defRPr sz="700"/>
            </a:lvl9pPr>
          </a:lstStyle>
          <a:p>
            <a:endParaRPr/>
          </a:p>
        </p:txBody>
      </p:sp>
      <p:sp>
        <p:nvSpPr>
          <p:cNvPr id="96" name="Google Shape;96;p19"/>
          <p:cNvSpPr txBox="1">
            <a:spLocks noGrp="1"/>
          </p:cNvSpPr>
          <p:nvPr>
            <p:ph type="dt" idx="10"/>
          </p:nvPr>
        </p:nvSpPr>
        <p:spPr>
          <a:xfrm>
            <a:off x="457200" y="4767276"/>
            <a:ext cx="2133600" cy="273900"/>
          </a:xfrm>
          <a:prstGeom prst="rect">
            <a:avLst/>
          </a:prstGeom>
          <a:noFill/>
          <a:ln>
            <a:noFill/>
          </a:ln>
        </p:spPr>
        <p:txBody>
          <a:bodyPr spcFirstLastPara="1" wrap="square" lIns="34275" tIns="34275" rIns="34275" bIns="34275" anchor="ctr" anchorCtr="0">
            <a:noAutofit/>
          </a:bodyPr>
          <a:lstStyle>
            <a:lvl1pPr marL="0" marR="0" lvl="0" indent="0" algn="l" rtl="0">
              <a:lnSpc>
                <a:spcPct val="100000"/>
              </a:lnSpc>
              <a:spcBef>
                <a:spcPts val="0"/>
              </a:spcBef>
              <a:spcAft>
                <a:spcPts val="0"/>
              </a:spcAft>
              <a:buClr>
                <a:srgbClr val="888888"/>
              </a:buClr>
              <a:buSzPts val="500"/>
              <a:buFont typeface="Calibri"/>
              <a:buNone/>
              <a:defRPr sz="1100" b="0" i="0" u="none" strike="noStrike" cap="none">
                <a:solidFill>
                  <a:srgbClr val="888888"/>
                </a:solidFill>
                <a:latin typeface="Calibri"/>
                <a:ea typeface="Calibri"/>
                <a:cs typeface="Calibri"/>
                <a:sym typeface="Calibri"/>
              </a:defRPr>
            </a:lvl1pPr>
            <a:lvl2pPr marL="406400" marR="0" lvl="1"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3pPr>
            <a:lvl4pPr marL="1219200" marR="0" lvl="3"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4pPr>
            <a:lvl5pPr marL="1625600" marR="0" lvl="4"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5pPr>
            <a:lvl6pPr marL="2044700" marR="0" lvl="5"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6pPr>
            <a:lvl7pPr marL="2451100" marR="0" lvl="6" indent="-1270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7pPr>
            <a:lvl8pPr marL="2857500" marR="0" lvl="7"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8pPr>
            <a:lvl9pPr marL="3263900" marR="0" lvl="8"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9pPr>
          </a:lstStyle>
          <a:p>
            <a:endParaRPr dirty="0"/>
          </a:p>
        </p:txBody>
      </p:sp>
      <p:sp>
        <p:nvSpPr>
          <p:cNvPr id="97" name="Google Shape;97;p19"/>
          <p:cNvSpPr txBox="1">
            <a:spLocks noGrp="1"/>
          </p:cNvSpPr>
          <p:nvPr>
            <p:ph type="ftr" idx="11"/>
          </p:nvPr>
        </p:nvSpPr>
        <p:spPr>
          <a:xfrm>
            <a:off x="3124200" y="4767276"/>
            <a:ext cx="2895600" cy="2739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888888"/>
              </a:buClr>
              <a:buSzPts val="500"/>
              <a:buFont typeface="Calibri"/>
              <a:buNone/>
              <a:defRPr sz="1100" b="0" i="0" u="none" strike="noStrike" cap="none">
                <a:solidFill>
                  <a:srgbClr val="888888"/>
                </a:solidFill>
                <a:latin typeface="Calibri"/>
                <a:ea typeface="Calibri"/>
                <a:cs typeface="Calibri"/>
                <a:sym typeface="Calibri"/>
              </a:defRPr>
            </a:lvl1pPr>
            <a:lvl2pPr marL="406400" marR="0" lvl="1"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3pPr>
            <a:lvl4pPr marL="1219200" marR="0" lvl="3"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4pPr>
            <a:lvl5pPr marL="1625600" marR="0" lvl="4"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5pPr>
            <a:lvl6pPr marL="2044700" marR="0" lvl="5"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6pPr>
            <a:lvl7pPr marL="2451100" marR="0" lvl="6" indent="-1270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7pPr>
            <a:lvl8pPr marL="2857500" marR="0" lvl="7"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8pPr>
            <a:lvl9pPr marL="3263900" marR="0" lvl="8"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9pPr>
          </a:lstStyle>
          <a:p>
            <a:endParaRPr dirty="0"/>
          </a:p>
        </p:txBody>
      </p:sp>
      <p:sp>
        <p:nvSpPr>
          <p:cNvPr id="98" name="Google Shape;98;p19"/>
          <p:cNvSpPr txBox="1">
            <a:spLocks noGrp="1"/>
          </p:cNvSpPr>
          <p:nvPr>
            <p:ph type="sldNum" idx="12"/>
          </p:nvPr>
        </p:nvSpPr>
        <p:spPr>
          <a:xfrm>
            <a:off x="6553200" y="4767276"/>
            <a:ext cx="2133600" cy="273900"/>
          </a:xfrm>
          <a:prstGeom prst="rect">
            <a:avLst/>
          </a:prstGeom>
          <a:noFill/>
          <a:ln>
            <a:noFill/>
          </a:ln>
        </p:spPr>
        <p:txBody>
          <a:bodyPr spcFirstLastPara="1" wrap="square" lIns="81575" tIns="40775" rIns="815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457203" y="204788"/>
            <a:ext cx="3008400" cy="871500"/>
          </a:xfrm>
          <a:prstGeom prst="rect">
            <a:avLst/>
          </a:prstGeom>
          <a:noFill/>
          <a:ln>
            <a:noFill/>
          </a:ln>
        </p:spPr>
        <p:txBody>
          <a:bodyPr spcFirstLastPara="1" wrap="square" lIns="34275" tIns="34275" rIns="34275" bIns="34275" anchor="b" anchorCtr="0">
            <a:noAutofit/>
          </a:bodyPr>
          <a:lstStyle>
            <a:lvl1pPr marL="0" marR="0" lvl="0" indent="0" algn="l" rtl="0">
              <a:lnSpc>
                <a:spcPct val="100000"/>
              </a:lnSpc>
              <a:spcBef>
                <a:spcPts val="0"/>
              </a:spcBef>
              <a:spcAft>
                <a:spcPts val="0"/>
              </a:spcAft>
              <a:buClr>
                <a:schemeClr val="dk1"/>
              </a:buClr>
              <a:buSzPts val="500"/>
              <a:buFont typeface="Calibri"/>
              <a:buNone/>
              <a:defRPr sz="1800" b="1"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SzPts val="500"/>
              <a:buNone/>
              <a:defRPr sz="700"/>
            </a:lvl2pPr>
            <a:lvl3pPr marL="0" marR="0" lvl="2" indent="0" algn="l" rtl="0">
              <a:spcBef>
                <a:spcPts val="0"/>
              </a:spcBef>
              <a:spcAft>
                <a:spcPts val="0"/>
              </a:spcAft>
              <a:buSzPts val="500"/>
              <a:buNone/>
              <a:defRPr sz="700"/>
            </a:lvl3pPr>
            <a:lvl4pPr marL="0" marR="0" lvl="3" indent="0" algn="l" rtl="0">
              <a:spcBef>
                <a:spcPts val="0"/>
              </a:spcBef>
              <a:spcAft>
                <a:spcPts val="0"/>
              </a:spcAft>
              <a:buSzPts val="500"/>
              <a:buNone/>
              <a:defRPr sz="700"/>
            </a:lvl4pPr>
            <a:lvl5pPr marL="0" marR="0" lvl="4" indent="0" algn="l" rtl="0">
              <a:spcBef>
                <a:spcPts val="0"/>
              </a:spcBef>
              <a:spcAft>
                <a:spcPts val="0"/>
              </a:spcAft>
              <a:buSzPts val="500"/>
              <a:buNone/>
              <a:defRPr sz="700"/>
            </a:lvl5pPr>
            <a:lvl6pPr marL="0" marR="0" lvl="5" indent="0" algn="l" rtl="0">
              <a:spcBef>
                <a:spcPts val="0"/>
              </a:spcBef>
              <a:spcAft>
                <a:spcPts val="0"/>
              </a:spcAft>
              <a:buSzPts val="500"/>
              <a:buNone/>
              <a:defRPr sz="700"/>
            </a:lvl6pPr>
            <a:lvl7pPr marL="0" marR="0" lvl="6" indent="0" algn="l" rtl="0">
              <a:spcBef>
                <a:spcPts val="0"/>
              </a:spcBef>
              <a:spcAft>
                <a:spcPts val="0"/>
              </a:spcAft>
              <a:buSzPts val="500"/>
              <a:buNone/>
              <a:defRPr sz="700"/>
            </a:lvl7pPr>
            <a:lvl8pPr marL="0" marR="0" lvl="7" indent="0" algn="l" rtl="0">
              <a:spcBef>
                <a:spcPts val="0"/>
              </a:spcBef>
              <a:spcAft>
                <a:spcPts val="0"/>
              </a:spcAft>
              <a:buSzPts val="500"/>
              <a:buNone/>
              <a:defRPr sz="700"/>
            </a:lvl8pPr>
            <a:lvl9pPr marL="0" marR="0" lvl="8" indent="0" algn="l" rtl="0">
              <a:spcBef>
                <a:spcPts val="0"/>
              </a:spcBef>
              <a:spcAft>
                <a:spcPts val="0"/>
              </a:spcAft>
              <a:buSzPts val="500"/>
              <a:buNone/>
              <a:defRPr sz="700"/>
            </a:lvl9pPr>
          </a:lstStyle>
          <a:p>
            <a:endParaRPr/>
          </a:p>
        </p:txBody>
      </p:sp>
      <p:sp>
        <p:nvSpPr>
          <p:cNvPr id="101" name="Google Shape;101;p20"/>
          <p:cNvSpPr txBox="1">
            <a:spLocks noGrp="1"/>
          </p:cNvSpPr>
          <p:nvPr>
            <p:ph type="body" idx="1"/>
          </p:nvPr>
        </p:nvSpPr>
        <p:spPr>
          <a:xfrm>
            <a:off x="3575050" y="204801"/>
            <a:ext cx="5111700" cy="43899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1pPr>
            <a:lvl2pPr marL="914400" marR="0" lvl="1"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2pPr>
            <a:lvl3pPr marL="1371600" marR="0" lvl="2" indent="-361950" algn="l" rtl="0">
              <a:lnSpc>
                <a:spcPct val="100000"/>
              </a:lnSpc>
              <a:spcBef>
                <a:spcPts val="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20"/>
          <p:cNvSpPr txBox="1">
            <a:spLocks noGrp="1"/>
          </p:cNvSpPr>
          <p:nvPr>
            <p:ph type="body" idx="2"/>
          </p:nvPr>
        </p:nvSpPr>
        <p:spPr>
          <a:xfrm>
            <a:off x="457203" y="1076328"/>
            <a:ext cx="3008400" cy="3518400"/>
          </a:xfrm>
          <a:prstGeom prst="rect">
            <a:avLst/>
          </a:prstGeom>
          <a:noFill/>
          <a:ln>
            <a:noFill/>
          </a:ln>
        </p:spPr>
        <p:txBody>
          <a:bodyPr spcFirstLastPara="1" wrap="square" lIns="34275" tIns="34275" rIns="34275" bIns="34275" anchor="t" anchorCtr="0">
            <a:noAutofit/>
          </a:bodyPr>
          <a:lstStyle>
            <a:lvl1pPr marL="457200" marR="0" lvl="0" indent="-228600" algn="l" rtl="0">
              <a:lnSpc>
                <a:spcPct val="100000"/>
              </a:lnSpc>
              <a:spcBef>
                <a:spcPts val="0"/>
              </a:spcBef>
              <a:spcAft>
                <a:spcPts val="0"/>
              </a:spcAft>
              <a:buClr>
                <a:schemeClr val="dk1"/>
              </a:buClr>
              <a:buSzPts val="29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chemeClr val="dk1"/>
              </a:buClr>
              <a:buSzPts val="2500"/>
              <a:buFont typeface="Calibri"/>
              <a:buNone/>
              <a:defRPr sz="11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dk1"/>
              </a:buClr>
              <a:buSzPts val="2100"/>
              <a:buFont typeface="Calibri"/>
              <a:buNone/>
              <a:defRPr sz="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1"/>
              </a:buClr>
              <a:buSzPts val="1800"/>
              <a:buFont typeface="Calibri"/>
              <a:buNone/>
              <a:defRPr sz="8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chemeClr val="dk1"/>
              </a:buClr>
              <a:buSzPts val="1800"/>
              <a:buFont typeface="Calibri"/>
              <a:buNone/>
              <a:defRPr sz="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chemeClr val="dk1"/>
              </a:buClr>
              <a:buSzPts val="1800"/>
              <a:buFont typeface="Calibri"/>
              <a:buNone/>
              <a:defRPr sz="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800"/>
              <a:buFont typeface="Calibri"/>
              <a:buNone/>
              <a:defRPr sz="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800"/>
              <a:buFont typeface="Calibri"/>
              <a:buNone/>
              <a:defRPr sz="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800"/>
              <a:buFont typeface="Calibri"/>
              <a:buNone/>
              <a:defRPr sz="800" b="0" i="0" u="none" strike="noStrike" cap="none">
                <a:solidFill>
                  <a:schemeClr val="dk1"/>
                </a:solidFill>
                <a:latin typeface="Calibri"/>
                <a:ea typeface="Calibri"/>
                <a:cs typeface="Calibri"/>
                <a:sym typeface="Calibri"/>
              </a:defRPr>
            </a:lvl9pPr>
          </a:lstStyle>
          <a:p>
            <a:endParaRPr/>
          </a:p>
        </p:txBody>
      </p:sp>
      <p:sp>
        <p:nvSpPr>
          <p:cNvPr id="103" name="Google Shape;103;p20"/>
          <p:cNvSpPr txBox="1">
            <a:spLocks noGrp="1"/>
          </p:cNvSpPr>
          <p:nvPr>
            <p:ph type="dt" idx="10"/>
          </p:nvPr>
        </p:nvSpPr>
        <p:spPr>
          <a:xfrm>
            <a:off x="457200" y="4767276"/>
            <a:ext cx="2133600" cy="273900"/>
          </a:xfrm>
          <a:prstGeom prst="rect">
            <a:avLst/>
          </a:prstGeom>
          <a:noFill/>
          <a:ln>
            <a:noFill/>
          </a:ln>
        </p:spPr>
        <p:txBody>
          <a:bodyPr spcFirstLastPara="1" wrap="square" lIns="34275" tIns="34275" rIns="34275" bIns="34275" anchor="ctr" anchorCtr="0">
            <a:noAutofit/>
          </a:bodyPr>
          <a:lstStyle>
            <a:lvl1pPr marL="0" marR="0" lvl="0" indent="0" algn="l" rtl="0">
              <a:lnSpc>
                <a:spcPct val="100000"/>
              </a:lnSpc>
              <a:spcBef>
                <a:spcPts val="0"/>
              </a:spcBef>
              <a:spcAft>
                <a:spcPts val="0"/>
              </a:spcAft>
              <a:buClr>
                <a:srgbClr val="888888"/>
              </a:buClr>
              <a:buSzPts val="500"/>
              <a:buFont typeface="Calibri"/>
              <a:buNone/>
              <a:defRPr sz="1100" b="0" i="0" u="none" strike="noStrike" cap="none">
                <a:solidFill>
                  <a:srgbClr val="888888"/>
                </a:solidFill>
                <a:latin typeface="Calibri"/>
                <a:ea typeface="Calibri"/>
                <a:cs typeface="Calibri"/>
                <a:sym typeface="Calibri"/>
              </a:defRPr>
            </a:lvl1pPr>
            <a:lvl2pPr marL="406400" marR="0" lvl="1"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3pPr>
            <a:lvl4pPr marL="1219200" marR="0" lvl="3"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4pPr>
            <a:lvl5pPr marL="1625600" marR="0" lvl="4"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5pPr>
            <a:lvl6pPr marL="2044700" marR="0" lvl="5"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6pPr>
            <a:lvl7pPr marL="2451100" marR="0" lvl="6" indent="-1270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7pPr>
            <a:lvl8pPr marL="2857500" marR="0" lvl="7"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8pPr>
            <a:lvl9pPr marL="3263900" marR="0" lvl="8"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9pPr>
          </a:lstStyle>
          <a:p>
            <a:endParaRPr dirty="0"/>
          </a:p>
        </p:txBody>
      </p:sp>
      <p:sp>
        <p:nvSpPr>
          <p:cNvPr id="104" name="Google Shape;104;p20"/>
          <p:cNvSpPr txBox="1">
            <a:spLocks noGrp="1"/>
          </p:cNvSpPr>
          <p:nvPr>
            <p:ph type="ftr" idx="11"/>
          </p:nvPr>
        </p:nvSpPr>
        <p:spPr>
          <a:xfrm>
            <a:off x="3124200" y="4767276"/>
            <a:ext cx="2895600" cy="2739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888888"/>
              </a:buClr>
              <a:buSzPts val="500"/>
              <a:buFont typeface="Calibri"/>
              <a:buNone/>
              <a:defRPr sz="1100" b="0" i="0" u="none" strike="noStrike" cap="none">
                <a:solidFill>
                  <a:srgbClr val="888888"/>
                </a:solidFill>
                <a:latin typeface="Calibri"/>
                <a:ea typeface="Calibri"/>
                <a:cs typeface="Calibri"/>
                <a:sym typeface="Calibri"/>
              </a:defRPr>
            </a:lvl1pPr>
            <a:lvl2pPr marL="406400" marR="0" lvl="1"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3pPr>
            <a:lvl4pPr marL="1219200" marR="0" lvl="3"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4pPr>
            <a:lvl5pPr marL="1625600" marR="0" lvl="4"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5pPr>
            <a:lvl6pPr marL="2044700" marR="0" lvl="5"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6pPr>
            <a:lvl7pPr marL="2451100" marR="0" lvl="6" indent="-1270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7pPr>
            <a:lvl8pPr marL="2857500" marR="0" lvl="7"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8pPr>
            <a:lvl9pPr marL="3263900" marR="0" lvl="8"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9pPr>
          </a:lstStyle>
          <a:p>
            <a:endParaRPr dirty="0"/>
          </a:p>
        </p:txBody>
      </p:sp>
      <p:sp>
        <p:nvSpPr>
          <p:cNvPr id="105" name="Google Shape;105;p20"/>
          <p:cNvSpPr txBox="1">
            <a:spLocks noGrp="1"/>
          </p:cNvSpPr>
          <p:nvPr>
            <p:ph type="sldNum" idx="12"/>
          </p:nvPr>
        </p:nvSpPr>
        <p:spPr>
          <a:xfrm>
            <a:off x="6553200" y="4767276"/>
            <a:ext cx="2133600" cy="273900"/>
          </a:xfrm>
          <a:prstGeom prst="rect">
            <a:avLst/>
          </a:prstGeom>
          <a:noFill/>
          <a:ln>
            <a:noFill/>
          </a:ln>
        </p:spPr>
        <p:txBody>
          <a:bodyPr spcFirstLastPara="1" wrap="square" lIns="81575" tIns="40775" rIns="815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1792288" y="3600450"/>
            <a:ext cx="5486400" cy="425100"/>
          </a:xfrm>
          <a:prstGeom prst="rect">
            <a:avLst/>
          </a:prstGeom>
          <a:noFill/>
          <a:ln>
            <a:noFill/>
          </a:ln>
        </p:spPr>
        <p:txBody>
          <a:bodyPr spcFirstLastPara="1" wrap="square" lIns="34275" tIns="34275" rIns="34275" bIns="34275" anchor="b" anchorCtr="0">
            <a:noAutofit/>
          </a:bodyPr>
          <a:lstStyle>
            <a:lvl1pPr marL="0" marR="0" lvl="0" indent="0" algn="l" rtl="0">
              <a:lnSpc>
                <a:spcPct val="100000"/>
              </a:lnSpc>
              <a:spcBef>
                <a:spcPts val="0"/>
              </a:spcBef>
              <a:spcAft>
                <a:spcPts val="0"/>
              </a:spcAft>
              <a:buClr>
                <a:schemeClr val="dk1"/>
              </a:buClr>
              <a:buSzPts val="500"/>
              <a:buFont typeface="Calibri"/>
              <a:buNone/>
              <a:defRPr sz="1800" b="1"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SzPts val="500"/>
              <a:buNone/>
              <a:defRPr sz="700"/>
            </a:lvl2pPr>
            <a:lvl3pPr marL="0" marR="0" lvl="2" indent="0" algn="l" rtl="0">
              <a:spcBef>
                <a:spcPts val="0"/>
              </a:spcBef>
              <a:spcAft>
                <a:spcPts val="0"/>
              </a:spcAft>
              <a:buSzPts val="500"/>
              <a:buNone/>
              <a:defRPr sz="700"/>
            </a:lvl3pPr>
            <a:lvl4pPr marL="0" marR="0" lvl="3" indent="0" algn="l" rtl="0">
              <a:spcBef>
                <a:spcPts val="0"/>
              </a:spcBef>
              <a:spcAft>
                <a:spcPts val="0"/>
              </a:spcAft>
              <a:buSzPts val="500"/>
              <a:buNone/>
              <a:defRPr sz="700"/>
            </a:lvl4pPr>
            <a:lvl5pPr marL="0" marR="0" lvl="4" indent="0" algn="l" rtl="0">
              <a:spcBef>
                <a:spcPts val="0"/>
              </a:spcBef>
              <a:spcAft>
                <a:spcPts val="0"/>
              </a:spcAft>
              <a:buSzPts val="500"/>
              <a:buNone/>
              <a:defRPr sz="700"/>
            </a:lvl5pPr>
            <a:lvl6pPr marL="0" marR="0" lvl="5" indent="0" algn="l" rtl="0">
              <a:spcBef>
                <a:spcPts val="0"/>
              </a:spcBef>
              <a:spcAft>
                <a:spcPts val="0"/>
              </a:spcAft>
              <a:buSzPts val="500"/>
              <a:buNone/>
              <a:defRPr sz="700"/>
            </a:lvl6pPr>
            <a:lvl7pPr marL="0" marR="0" lvl="6" indent="0" algn="l" rtl="0">
              <a:spcBef>
                <a:spcPts val="0"/>
              </a:spcBef>
              <a:spcAft>
                <a:spcPts val="0"/>
              </a:spcAft>
              <a:buSzPts val="500"/>
              <a:buNone/>
              <a:defRPr sz="700"/>
            </a:lvl7pPr>
            <a:lvl8pPr marL="0" marR="0" lvl="7" indent="0" algn="l" rtl="0">
              <a:spcBef>
                <a:spcPts val="0"/>
              </a:spcBef>
              <a:spcAft>
                <a:spcPts val="0"/>
              </a:spcAft>
              <a:buSzPts val="500"/>
              <a:buNone/>
              <a:defRPr sz="700"/>
            </a:lvl8pPr>
            <a:lvl9pPr marL="0" marR="0" lvl="8" indent="0" algn="l" rtl="0">
              <a:spcBef>
                <a:spcPts val="0"/>
              </a:spcBef>
              <a:spcAft>
                <a:spcPts val="0"/>
              </a:spcAft>
              <a:buSzPts val="500"/>
              <a:buNone/>
              <a:defRPr sz="700"/>
            </a:lvl9pPr>
          </a:lstStyle>
          <a:p>
            <a:endParaRPr/>
          </a:p>
        </p:txBody>
      </p:sp>
      <p:sp>
        <p:nvSpPr>
          <p:cNvPr id="108" name="Google Shape;108;p21"/>
          <p:cNvSpPr>
            <a:spLocks noGrp="1"/>
          </p:cNvSpPr>
          <p:nvPr>
            <p:ph type="pic" idx="2"/>
          </p:nvPr>
        </p:nvSpPr>
        <p:spPr>
          <a:xfrm>
            <a:off x="1792288" y="459581"/>
            <a:ext cx="5486400" cy="3086100"/>
          </a:xfrm>
          <a:prstGeom prst="rect">
            <a:avLst/>
          </a:prstGeom>
          <a:noFill/>
          <a:ln>
            <a:noFill/>
          </a:ln>
        </p:spPr>
        <p:txBody>
          <a:bodyPr spcFirstLastPara="1" wrap="square" lIns="34275" tIns="34275" rIns="34275" bIns="34275" anchor="ctr" anchorCtr="0">
            <a:noAutofit/>
          </a:bodyPr>
          <a:lstStyle>
            <a:lvl1pPr marL="0" marR="0" lvl="0" indent="0" algn="l" rtl="0">
              <a:lnSpc>
                <a:spcPct val="100000"/>
              </a:lnSpc>
              <a:spcBef>
                <a:spcPts val="0"/>
              </a:spcBef>
              <a:spcAft>
                <a:spcPts val="0"/>
              </a:spcAft>
              <a:buClr>
                <a:srgbClr val="888888"/>
              </a:buClr>
              <a:buSzPts val="500"/>
              <a:buFont typeface="Calibri"/>
              <a:buNone/>
              <a:defRPr sz="2900" b="0" i="0" u="none" strike="noStrike" cap="none">
                <a:solidFill>
                  <a:srgbClr val="888888"/>
                </a:solidFill>
                <a:latin typeface="Calibri"/>
                <a:ea typeface="Calibri"/>
                <a:cs typeface="Calibri"/>
                <a:sym typeface="Calibri"/>
              </a:defRPr>
            </a:lvl1pPr>
            <a:lvl2pPr marL="406400" marR="0" lvl="1" indent="0" algn="l" rtl="0">
              <a:lnSpc>
                <a:spcPct val="100000"/>
              </a:lnSpc>
              <a:spcBef>
                <a:spcPts val="0"/>
              </a:spcBef>
              <a:spcAft>
                <a:spcPts val="0"/>
              </a:spcAft>
              <a:buClr>
                <a:schemeClr val="dk1"/>
              </a:buClr>
              <a:buSzPts val="500"/>
              <a:buFont typeface="Calibri"/>
              <a:buNone/>
              <a:defRPr sz="25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0"/>
              </a:spcBef>
              <a:spcAft>
                <a:spcPts val="0"/>
              </a:spcAft>
              <a:buClr>
                <a:schemeClr val="dk1"/>
              </a:buClr>
              <a:buSzPts val="500"/>
              <a:buFont typeface="Calibri"/>
              <a:buNone/>
              <a:defRPr sz="2100" b="0" i="0" u="none" strike="noStrike" cap="none">
                <a:solidFill>
                  <a:schemeClr val="dk1"/>
                </a:solidFill>
                <a:latin typeface="Calibri"/>
                <a:ea typeface="Calibri"/>
                <a:cs typeface="Calibri"/>
                <a:sym typeface="Calibri"/>
              </a:defRPr>
            </a:lvl3pPr>
            <a:lvl4pPr marL="1219200" marR="0" lvl="3" indent="0" algn="l" rtl="0">
              <a:lnSpc>
                <a:spcPct val="100000"/>
              </a:lnSpc>
              <a:spcBef>
                <a:spcPts val="0"/>
              </a:spcBef>
              <a:spcAft>
                <a:spcPts val="0"/>
              </a:spcAft>
              <a:buClr>
                <a:schemeClr val="dk1"/>
              </a:buClr>
              <a:buSzPts val="500"/>
              <a:buFont typeface="Calibri"/>
              <a:buNone/>
              <a:defRPr sz="1800" b="0" i="0" u="none" strike="noStrike" cap="none">
                <a:solidFill>
                  <a:schemeClr val="dk1"/>
                </a:solidFill>
                <a:latin typeface="Calibri"/>
                <a:ea typeface="Calibri"/>
                <a:cs typeface="Calibri"/>
                <a:sym typeface="Calibri"/>
              </a:defRPr>
            </a:lvl4pPr>
            <a:lvl5pPr marL="1625600" marR="0" lvl="4" indent="0" algn="l" rtl="0">
              <a:lnSpc>
                <a:spcPct val="100000"/>
              </a:lnSpc>
              <a:spcBef>
                <a:spcPts val="0"/>
              </a:spcBef>
              <a:spcAft>
                <a:spcPts val="0"/>
              </a:spcAft>
              <a:buClr>
                <a:schemeClr val="dk1"/>
              </a:buClr>
              <a:buSzPts val="500"/>
              <a:buFont typeface="Calibri"/>
              <a:buNone/>
              <a:defRPr sz="1800" b="0" i="0" u="none" strike="noStrike" cap="none">
                <a:solidFill>
                  <a:schemeClr val="dk1"/>
                </a:solidFill>
                <a:latin typeface="Calibri"/>
                <a:ea typeface="Calibri"/>
                <a:cs typeface="Calibri"/>
                <a:sym typeface="Calibri"/>
              </a:defRPr>
            </a:lvl5pPr>
            <a:lvl6pPr marL="2044700" marR="0" lvl="5" indent="0" algn="l" rtl="0">
              <a:lnSpc>
                <a:spcPct val="100000"/>
              </a:lnSpc>
              <a:spcBef>
                <a:spcPts val="0"/>
              </a:spcBef>
              <a:spcAft>
                <a:spcPts val="0"/>
              </a:spcAft>
              <a:buClr>
                <a:schemeClr val="dk1"/>
              </a:buClr>
              <a:buSzPts val="500"/>
              <a:buFont typeface="Calibri"/>
              <a:buNone/>
              <a:defRPr sz="1800" b="0" i="0" u="none" strike="noStrike" cap="none">
                <a:solidFill>
                  <a:schemeClr val="dk1"/>
                </a:solidFill>
                <a:latin typeface="Calibri"/>
                <a:ea typeface="Calibri"/>
                <a:cs typeface="Calibri"/>
                <a:sym typeface="Calibri"/>
              </a:defRPr>
            </a:lvl6pPr>
            <a:lvl7pPr marL="2451100" marR="0" lvl="6" indent="-12700" algn="l" rtl="0">
              <a:lnSpc>
                <a:spcPct val="100000"/>
              </a:lnSpc>
              <a:spcBef>
                <a:spcPts val="0"/>
              </a:spcBef>
              <a:spcAft>
                <a:spcPts val="0"/>
              </a:spcAft>
              <a:buClr>
                <a:schemeClr val="dk1"/>
              </a:buClr>
              <a:buSzPts val="500"/>
              <a:buFont typeface="Calibri"/>
              <a:buNone/>
              <a:defRPr sz="1800" b="0" i="0" u="none" strike="noStrike" cap="none">
                <a:solidFill>
                  <a:schemeClr val="dk1"/>
                </a:solidFill>
                <a:latin typeface="Calibri"/>
                <a:ea typeface="Calibri"/>
                <a:cs typeface="Calibri"/>
                <a:sym typeface="Calibri"/>
              </a:defRPr>
            </a:lvl7pPr>
            <a:lvl8pPr marL="2857500" marR="0" lvl="7" indent="0" algn="l" rtl="0">
              <a:lnSpc>
                <a:spcPct val="100000"/>
              </a:lnSpc>
              <a:spcBef>
                <a:spcPts val="0"/>
              </a:spcBef>
              <a:spcAft>
                <a:spcPts val="0"/>
              </a:spcAft>
              <a:buClr>
                <a:schemeClr val="dk1"/>
              </a:buClr>
              <a:buSzPts val="500"/>
              <a:buFont typeface="Calibri"/>
              <a:buNone/>
              <a:defRPr sz="1800" b="0" i="0" u="none" strike="noStrike" cap="none">
                <a:solidFill>
                  <a:schemeClr val="dk1"/>
                </a:solidFill>
                <a:latin typeface="Calibri"/>
                <a:ea typeface="Calibri"/>
                <a:cs typeface="Calibri"/>
                <a:sym typeface="Calibri"/>
              </a:defRPr>
            </a:lvl8pPr>
            <a:lvl9pPr marL="3263900" marR="0" lvl="8" indent="0" algn="l" rtl="0">
              <a:lnSpc>
                <a:spcPct val="100000"/>
              </a:lnSpc>
              <a:spcBef>
                <a:spcPts val="0"/>
              </a:spcBef>
              <a:spcAft>
                <a:spcPts val="0"/>
              </a:spcAft>
              <a:buClr>
                <a:schemeClr val="dk1"/>
              </a:buClr>
              <a:buSzPts val="5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09" name="Google Shape;109;p21"/>
          <p:cNvSpPr txBox="1">
            <a:spLocks noGrp="1"/>
          </p:cNvSpPr>
          <p:nvPr>
            <p:ph type="body" idx="1"/>
          </p:nvPr>
        </p:nvSpPr>
        <p:spPr>
          <a:xfrm>
            <a:off x="1792288" y="4025503"/>
            <a:ext cx="5486400" cy="603600"/>
          </a:xfrm>
          <a:prstGeom prst="rect">
            <a:avLst/>
          </a:prstGeom>
          <a:noFill/>
          <a:ln>
            <a:noFill/>
          </a:ln>
        </p:spPr>
        <p:txBody>
          <a:bodyPr spcFirstLastPara="1" wrap="square" lIns="34275" tIns="34275" rIns="34275" bIns="34275" anchor="t" anchorCtr="0">
            <a:noAutofit/>
          </a:bodyPr>
          <a:lstStyle>
            <a:lvl1pPr marL="457200" marR="0" lvl="0" indent="-228600" algn="l" rtl="0">
              <a:lnSpc>
                <a:spcPct val="100000"/>
              </a:lnSpc>
              <a:spcBef>
                <a:spcPts val="0"/>
              </a:spcBef>
              <a:spcAft>
                <a:spcPts val="0"/>
              </a:spcAft>
              <a:buClr>
                <a:schemeClr val="dk1"/>
              </a:buClr>
              <a:buSzPts val="29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chemeClr val="dk1"/>
              </a:buClr>
              <a:buSzPts val="2500"/>
              <a:buFont typeface="Calibri"/>
              <a:buNone/>
              <a:defRPr sz="11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dk1"/>
              </a:buClr>
              <a:buSzPts val="2100"/>
              <a:buFont typeface="Calibri"/>
              <a:buNone/>
              <a:defRPr sz="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1"/>
              </a:buClr>
              <a:buSzPts val="1800"/>
              <a:buFont typeface="Calibri"/>
              <a:buNone/>
              <a:defRPr sz="8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chemeClr val="dk1"/>
              </a:buClr>
              <a:buSzPts val="1800"/>
              <a:buFont typeface="Calibri"/>
              <a:buNone/>
              <a:defRPr sz="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chemeClr val="dk1"/>
              </a:buClr>
              <a:buSzPts val="1800"/>
              <a:buFont typeface="Calibri"/>
              <a:buNone/>
              <a:defRPr sz="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800"/>
              <a:buFont typeface="Calibri"/>
              <a:buNone/>
              <a:defRPr sz="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800"/>
              <a:buFont typeface="Calibri"/>
              <a:buNone/>
              <a:defRPr sz="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800"/>
              <a:buFont typeface="Calibri"/>
              <a:buNone/>
              <a:defRPr sz="800" b="0" i="0" u="none" strike="noStrike" cap="none">
                <a:solidFill>
                  <a:schemeClr val="dk1"/>
                </a:solidFill>
                <a:latin typeface="Calibri"/>
                <a:ea typeface="Calibri"/>
                <a:cs typeface="Calibri"/>
                <a:sym typeface="Calibri"/>
              </a:defRPr>
            </a:lvl9pPr>
          </a:lstStyle>
          <a:p>
            <a:endParaRPr/>
          </a:p>
        </p:txBody>
      </p:sp>
      <p:sp>
        <p:nvSpPr>
          <p:cNvPr id="110" name="Google Shape;110;p21"/>
          <p:cNvSpPr txBox="1">
            <a:spLocks noGrp="1"/>
          </p:cNvSpPr>
          <p:nvPr>
            <p:ph type="dt" idx="10"/>
          </p:nvPr>
        </p:nvSpPr>
        <p:spPr>
          <a:xfrm>
            <a:off x="457200" y="4767276"/>
            <a:ext cx="2133600" cy="273900"/>
          </a:xfrm>
          <a:prstGeom prst="rect">
            <a:avLst/>
          </a:prstGeom>
          <a:noFill/>
          <a:ln>
            <a:noFill/>
          </a:ln>
        </p:spPr>
        <p:txBody>
          <a:bodyPr spcFirstLastPara="1" wrap="square" lIns="34275" tIns="34275" rIns="34275" bIns="34275" anchor="ctr" anchorCtr="0">
            <a:noAutofit/>
          </a:bodyPr>
          <a:lstStyle>
            <a:lvl1pPr marL="0" marR="0" lvl="0" indent="0" algn="l" rtl="0">
              <a:lnSpc>
                <a:spcPct val="100000"/>
              </a:lnSpc>
              <a:spcBef>
                <a:spcPts val="0"/>
              </a:spcBef>
              <a:spcAft>
                <a:spcPts val="0"/>
              </a:spcAft>
              <a:buClr>
                <a:srgbClr val="888888"/>
              </a:buClr>
              <a:buSzPts val="500"/>
              <a:buFont typeface="Calibri"/>
              <a:buNone/>
              <a:defRPr sz="1100" b="0" i="0" u="none" strike="noStrike" cap="none">
                <a:solidFill>
                  <a:srgbClr val="888888"/>
                </a:solidFill>
                <a:latin typeface="Calibri"/>
                <a:ea typeface="Calibri"/>
                <a:cs typeface="Calibri"/>
                <a:sym typeface="Calibri"/>
              </a:defRPr>
            </a:lvl1pPr>
            <a:lvl2pPr marL="406400" marR="0" lvl="1"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3pPr>
            <a:lvl4pPr marL="1219200" marR="0" lvl="3"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4pPr>
            <a:lvl5pPr marL="1625600" marR="0" lvl="4"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5pPr>
            <a:lvl6pPr marL="2044700" marR="0" lvl="5"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6pPr>
            <a:lvl7pPr marL="2451100" marR="0" lvl="6" indent="-1270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7pPr>
            <a:lvl8pPr marL="2857500" marR="0" lvl="7"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8pPr>
            <a:lvl9pPr marL="3263900" marR="0" lvl="8"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9pPr>
          </a:lstStyle>
          <a:p>
            <a:endParaRPr dirty="0"/>
          </a:p>
        </p:txBody>
      </p:sp>
      <p:sp>
        <p:nvSpPr>
          <p:cNvPr id="111" name="Google Shape;111;p21"/>
          <p:cNvSpPr txBox="1">
            <a:spLocks noGrp="1"/>
          </p:cNvSpPr>
          <p:nvPr>
            <p:ph type="ftr" idx="11"/>
          </p:nvPr>
        </p:nvSpPr>
        <p:spPr>
          <a:xfrm>
            <a:off x="3124200" y="4767276"/>
            <a:ext cx="2895600" cy="2739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888888"/>
              </a:buClr>
              <a:buSzPts val="500"/>
              <a:buFont typeface="Calibri"/>
              <a:buNone/>
              <a:defRPr sz="1100" b="0" i="0" u="none" strike="noStrike" cap="none">
                <a:solidFill>
                  <a:srgbClr val="888888"/>
                </a:solidFill>
                <a:latin typeface="Calibri"/>
                <a:ea typeface="Calibri"/>
                <a:cs typeface="Calibri"/>
                <a:sym typeface="Calibri"/>
              </a:defRPr>
            </a:lvl1pPr>
            <a:lvl2pPr marL="406400" marR="0" lvl="1"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3pPr>
            <a:lvl4pPr marL="1219200" marR="0" lvl="3"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4pPr>
            <a:lvl5pPr marL="1625600" marR="0" lvl="4"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5pPr>
            <a:lvl6pPr marL="2044700" marR="0" lvl="5"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6pPr>
            <a:lvl7pPr marL="2451100" marR="0" lvl="6" indent="-1270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7pPr>
            <a:lvl8pPr marL="2857500" marR="0" lvl="7"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8pPr>
            <a:lvl9pPr marL="3263900" marR="0" lvl="8"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9pPr>
          </a:lstStyle>
          <a:p>
            <a:endParaRPr dirty="0"/>
          </a:p>
        </p:txBody>
      </p:sp>
      <p:sp>
        <p:nvSpPr>
          <p:cNvPr id="112" name="Google Shape;112;p21"/>
          <p:cNvSpPr txBox="1">
            <a:spLocks noGrp="1"/>
          </p:cNvSpPr>
          <p:nvPr>
            <p:ph type="sldNum" idx="12"/>
          </p:nvPr>
        </p:nvSpPr>
        <p:spPr>
          <a:xfrm>
            <a:off x="6553200" y="4767276"/>
            <a:ext cx="2133600" cy="273900"/>
          </a:xfrm>
          <a:prstGeom prst="rect">
            <a:avLst/>
          </a:prstGeom>
          <a:noFill/>
          <a:ln>
            <a:noFill/>
          </a:ln>
        </p:spPr>
        <p:txBody>
          <a:bodyPr spcFirstLastPara="1" wrap="square" lIns="81575" tIns="40775" rIns="815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457200" y="205978"/>
            <a:ext cx="82296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chemeClr val="dk1"/>
              </a:buClr>
              <a:buSzPts val="500"/>
              <a:buFont typeface="Calibri"/>
              <a:buNone/>
              <a:defRPr sz="39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SzPts val="500"/>
              <a:buNone/>
              <a:defRPr sz="700"/>
            </a:lvl2pPr>
            <a:lvl3pPr marL="0" marR="0" lvl="2" indent="0" algn="l" rtl="0">
              <a:spcBef>
                <a:spcPts val="0"/>
              </a:spcBef>
              <a:spcAft>
                <a:spcPts val="0"/>
              </a:spcAft>
              <a:buSzPts val="500"/>
              <a:buNone/>
              <a:defRPr sz="700"/>
            </a:lvl3pPr>
            <a:lvl4pPr marL="0" marR="0" lvl="3" indent="0" algn="l" rtl="0">
              <a:spcBef>
                <a:spcPts val="0"/>
              </a:spcBef>
              <a:spcAft>
                <a:spcPts val="0"/>
              </a:spcAft>
              <a:buSzPts val="500"/>
              <a:buNone/>
              <a:defRPr sz="700"/>
            </a:lvl4pPr>
            <a:lvl5pPr marL="0" marR="0" lvl="4" indent="0" algn="l" rtl="0">
              <a:spcBef>
                <a:spcPts val="0"/>
              </a:spcBef>
              <a:spcAft>
                <a:spcPts val="0"/>
              </a:spcAft>
              <a:buSzPts val="500"/>
              <a:buNone/>
              <a:defRPr sz="700"/>
            </a:lvl5pPr>
            <a:lvl6pPr marL="0" marR="0" lvl="5" indent="0" algn="l" rtl="0">
              <a:spcBef>
                <a:spcPts val="0"/>
              </a:spcBef>
              <a:spcAft>
                <a:spcPts val="0"/>
              </a:spcAft>
              <a:buSzPts val="500"/>
              <a:buNone/>
              <a:defRPr sz="700"/>
            </a:lvl6pPr>
            <a:lvl7pPr marL="0" marR="0" lvl="6" indent="0" algn="l" rtl="0">
              <a:spcBef>
                <a:spcPts val="0"/>
              </a:spcBef>
              <a:spcAft>
                <a:spcPts val="0"/>
              </a:spcAft>
              <a:buSzPts val="500"/>
              <a:buNone/>
              <a:defRPr sz="700"/>
            </a:lvl7pPr>
            <a:lvl8pPr marL="0" marR="0" lvl="7" indent="0" algn="l" rtl="0">
              <a:spcBef>
                <a:spcPts val="0"/>
              </a:spcBef>
              <a:spcAft>
                <a:spcPts val="0"/>
              </a:spcAft>
              <a:buSzPts val="500"/>
              <a:buNone/>
              <a:defRPr sz="700"/>
            </a:lvl8pPr>
            <a:lvl9pPr marL="0" marR="0" lvl="8" indent="0" algn="l" rtl="0">
              <a:spcBef>
                <a:spcPts val="0"/>
              </a:spcBef>
              <a:spcAft>
                <a:spcPts val="0"/>
              </a:spcAft>
              <a:buSzPts val="500"/>
              <a:buNone/>
              <a:defRPr sz="700"/>
            </a:lvl9pPr>
          </a:lstStyle>
          <a:p>
            <a:endParaRPr/>
          </a:p>
        </p:txBody>
      </p:sp>
      <p:sp>
        <p:nvSpPr>
          <p:cNvPr id="115" name="Google Shape;115;p22"/>
          <p:cNvSpPr txBox="1">
            <a:spLocks noGrp="1"/>
          </p:cNvSpPr>
          <p:nvPr>
            <p:ph type="body" idx="1"/>
          </p:nvPr>
        </p:nvSpPr>
        <p:spPr>
          <a:xfrm rot="5400000">
            <a:off x="2874750" y="-1217395"/>
            <a:ext cx="3394500" cy="82296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6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1pPr>
            <a:lvl2pPr marL="914400" marR="0" lvl="1" indent="-387350" algn="l" rtl="0">
              <a:lnSpc>
                <a:spcPct val="100000"/>
              </a:lnSpc>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2pPr>
            <a:lvl3pPr marL="1371600" marR="0" lvl="2"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22"/>
          <p:cNvSpPr txBox="1">
            <a:spLocks noGrp="1"/>
          </p:cNvSpPr>
          <p:nvPr>
            <p:ph type="dt" idx="10"/>
          </p:nvPr>
        </p:nvSpPr>
        <p:spPr>
          <a:xfrm>
            <a:off x="457200" y="4767276"/>
            <a:ext cx="2133600" cy="273900"/>
          </a:xfrm>
          <a:prstGeom prst="rect">
            <a:avLst/>
          </a:prstGeom>
          <a:noFill/>
          <a:ln>
            <a:noFill/>
          </a:ln>
        </p:spPr>
        <p:txBody>
          <a:bodyPr spcFirstLastPara="1" wrap="square" lIns="34275" tIns="34275" rIns="34275" bIns="34275" anchor="ctr" anchorCtr="0">
            <a:noAutofit/>
          </a:bodyPr>
          <a:lstStyle>
            <a:lvl1pPr marL="0" marR="0" lvl="0" indent="0" algn="l" rtl="0">
              <a:lnSpc>
                <a:spcPct val="100000"/>
              </a:lnSpc>
              <a:spcBef>
                <a:spcPts val="0"/>
              </a:spcBef>
              <a:spcAft>
                <a:spcPts val="0"/>
              </a:spcAft>
              <a:buClr>
                <a:srgbClr val="888888"/>
              </a:buClr>
              <a:buSzPts val="500"/>
              <a:buFont typeface="Calibri"/>
              <a:buNone/>
              <a:defRPr sz="1100" b="0" i="0" u="none" strike="noStrike" cap="none">
                <a:solidFill>
                  <a:srgbClr val="888888"/>
                </a:solidFill>
                <a:latin typeface="Calibri"/>
                <a:ea typeface="Calibri"/>
                <a:cs typeface="Calibri"/>
                <a:sym typeface="Calibri"/>
              </a:defRPr>
            </a:lvl1pPr>
            <a:lvl2pPr marL="406400" marR="0" lvl="1"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3pPr>
            <a:lvl4pPr marL="1219200" marR="0" lvl="3"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4pPr>
            <a:lvl5pPr marL="1625600" marR="0" lvl="4"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5pPr>
            <a:lvl6pPr marL="2044700" marR="0" lvl="5"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6pPr>
            <a:lvl7pPr marL="2451100" marR="0" lvl="6" indent="-1270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7pPr>
            <a:lvl8pPr marL="2857500" marR="0" lvl="7"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8pPr>
            <a:lvl9pPr marL="3263900" marR="0" lvl="8"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9pPr>
          </a:lstStyle>
          <a:p>
            <a:endParaRPr dirty="0"/>
          </a:p>
        </p:txBody>
      </p:sp>
      <p:sp>
        <p:nvSpPr>
          <p:cNvPr id="117" name="Google Shape;117;p22"/>
          <p:cNvSpPr txBox="1">
            <a:spLocks noGrp="1"/>
          </p:cNvSpPr>
          <p:nvPr>
            <p:ph type="ftr" idx="11"/>
          </p:nvPr>
        </p:nvSpPr>
        <p:spPr>
          <a:xfrm>
            <a:off x="3124200" y="4767276"/>
            <a:ext cx="2895600" cy="2739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888888"/>
              </a:buClr>
              <a:buSzPts val="500"/>
              <a:buFont typeface="Calibri"/>
              <a:buNone/>
              <a:defRPr sz="1100" b="0" i="0" u="none" strike="noStrike" cap="none">
                <a:solidFill>
                  <a:srgbClr val="888888"/>
                </a:solidFill>
                <a:latin typeface="Calibri"/>
                <a:ea typeface="Calibri"/>
                <a:cs typeface="Calibri"/>
                <a:sym typeface="Calibri"/>
              </a:defRPr>
            </a:lvl1pPr>
            <a:lvl2pPr marL="406400" marR="0" lvl="1"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3pPr>
            <a:lvl4pPr marL="1219200" marR="0" lvl="3"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4pPr>
            <a:lvl5pPr marL="1625600" marR="0" lvl="4"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5pPr>
            <a:lvl6pPr marL="2044700" marR="0" lvl="5"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6pPr>
            <a:lvl7pPr marL="2451100" marR="0" lvl="6" indent="-1270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7pPr>
            <a:lvl8pPr marL="2857500" marR="0" lvl="7"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8pPr>
            <a:lvl9pPr marL="3263900" marR="0" lvl="8"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9pPr>
          </a:lstStyle>
          <a:p>
            <a:endParaRPr dirty="0"/>
          </a:p>
        </p:txBody>
      </p:sp>
      <p:sp>
        <p:nvSpPr>
          <p:cNvPr id="118" name="Google Shape;118;p22"/>
          <p:cNvSpPr txBox="1">
            <a:spLocks noGrp="1"/>
          </p:cNvSpPr>
          <p:nvPr>
            <p:ph type="sldNum" idx="12"/>
          </p:nvPr>
        </p:nvSpPr>
        <p:spPr>
          <a:xfrm>
            <a:off x="6553200" y="4767276"/>
            <a:ext cx="2133600" cy="273900"/>
          </a:xfrm>
          <a:prstGeom prst="rect">
            <a:avLst/>
          </a:prstGeom>
          <a:noFill/>
          <a:ln>
            <a:noFill/>
          </a:ln>
        </p:spPr>
        <p:txBody>
          <a:bodyPr spcFirstLastPara="1" wrap="square" lIns="81575" tIns="40775" rIns="815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rot="5400000">
            <a:off x="5463750" y="1371642"/>
            <a:ext cx="4388700" cy="20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chemeClr val="dk1"/>
              </a:buClr>
              <a:buSzPts val="500"/>
              <a:buFont typeface="Calibri"/>
              <a:buNone/>
              <a:defRPr sz="39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SzPts val="500"/>
              <a:buNone/>
              <a:defRPr sz="700"/>
            </a:lvl2pPr>
            <a:lvl3pPr marL="0" marR="0" lvl="2" indent="0" algn="l" rtl="0">
              <a:spcBef>
                <a:spcPts val="0"/>
              </a:spcBef>
              <a:spcAft>
                <a:spcPts val="0"/>
              </a:spcAft>
              <a:buSzPts val="500"/>
              <a:buNone/>
              <a:defRPr sz="700"/>
            </a:lvl3pPr>
            <a:lvl4pPr marL="0" marR="0" lvl="3" indent="0" algn="l" rtl="0">
              <a:spcBef>
                <a:spcPts val="0"/>
              </a:spcBef>
              <a:spcAft>
                <a:spcPts val="0"/>
              </a:spcAft>
              <a:buSzPts val="500"/>
              <a:buNone/>
              <a:defRPr sz="700"/>
            </a:lvl4pPr>
            <a:lvl5pPr marL="0" marR="0" lvl="4" indent="0" algn="l" rtl="0">
              <a:spcBef>
                <a:spcPts val="0"/>
              </a:spcBef>
              <a:spcAft>
                <a:spcPts val="0"/>
              </a:spcAft>
              <a:buSzPts val="500"/>
              <a:buNone/>
              <a:defRPr sz="700"/>
            </a:lvl5pPr>
            <a:lvl6pPr marL="0" marR="0" lvl="5" indent="0" algn="l" rtl="0">
              <a:spcBef>
                <a:spcPts val="0"/>
              </a:spcBef>
              <a:spcAft>
                <a:spcPts val="0"/>
              </a:spcAft>
              <a:buSzPts val="500"/>
              <a:buNone/>
              <a:defRPr sz="700"/>
            </a:lvl6pPr>
            <a:lvl7pPr marL="0" marR="0" lvl="6" indent="0" algn="l" rtl="0">
              <a:spcBef>
                <a:spcPts val="0"/>
              </a:spcBef>
              <a:spcAft>
                <a:spcPts val="0"/>
              </a:spcAft>
              <a:buSzPts val="500"/>
              <a:buNone/>
              <a:defRPr sz="700"/>
            </a:lvl7pPr>
            <a:lvl8pPr marL="0" marR="0" lvl="7" indent="0" algn="l" rtl="0">
              <a:spcBef>
                <a:spcPts val="0"/>
              </a:spcBef>
              <a:spcAft>
                <a:spcPts val="0"/>
              </a:spcAft>
              <a:buSzPts val="500"/>
              <a:buNone/>
              <a:defRPr sz="700"/>
            </a:lvl8pPr>
            <a:lvl9pPr marL="0" marR="0" lvl="8" indent="0" algn="l" rtl="0">
              <a:spcBef>
                <a:spcPts val="0"/>
              </a:spcBef>
              <a:spcAft>
                <a:spcPts val="0"/>
              </a:spcAft>
              <a:buSzPts val="500"/>
              <a:buNone/>
              <a:defRPr sz="700"/>
            </a:lvl9pPr>
          </a:lstStyle>
          <a:p>
            <a:endParaRPr/>
          </a:p>
        </p:txBody>
      </p:sp>
      <p:sp>
        <p:nvSpPr>
          <p:cNvPr id="121" name="Google Shape;121;p23"/>
          <p:cNvSpPr txBox="1">
            <a:spLocks noGrp="1"/>
          </p:cNvSpPr>
          <p:nvPr>
            <p:ph type="body" idx="1"/>
          </p:nvPr>
        </p:nvSpPr>
        <p:spPr>
          <a:xfrm rot="5400000">
            <a:off x="1272750" y="-609558"/>
            <a:ext cx="4388700" cy="60198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6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1pPr>
            <a:lvl2pPr marL="914400" marR="0" lvl="1" indent="-387350" algn="l" rtl="0">
              <a:lnSpc>
                <a:spcPct val="100000"/>
              </a:lnSpc>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2pPr>
            <a:lvl3pPr marL="1371600" marR="0" lvl="2"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23"/>
          <p:cNvSpPr txBox="1">
            <a:spLocks noGrp="1"/>
          </p:cNvSpPr>
          <p:nvPr>
            <p:ph type="dt" idx="10"/>
          </p:nvPr>
        </p:nvSpPr>
        <p:spPr>
          <a:xfrm>
            <a:off x="457200" y="4767276"/>
            <a:ext cx="2133600" cy="273900"/>
          </a:xfrm>
          <a:prstGeom prst="rect">
            <a:avLst/>
          </a:prstGeom>
          <a:noFill/>
          <a:ln>
            <a:noFill/>
          </a:ln>
        </p:spPr>
        <p:txBody>
          <a:bodyPr spcFirstLastPara="1" wrap="square" lIns="34275" tIns="34275" rIns="34275" bIns="34275" anchor="ctr" anchorCtr="0">
            <a:noAutofit/>
          </a:bodyPr>
          <a:lstStyle>
            <a:lvl1pPr marL="0" marR="0" lvl="0" indent="0" algn="l" rtl="0">
              <a:lnSpc>
                <a:spcPct val="100000"/>
              </a:lnSpc>
              <a:spcBef>
                <a:spcPts val="0"/>
              </a:spcBef>
              <a:spcAft>
                <a:spcPts val="0"/>
              </a:spcAft>
              <a:buClr>
                <a:srgbClr val="888888"/>
              </a:buClr>
              <a:buSzPts val="500"/>
              <a:buFont typeface="Calibri"/>
              <a:buNone/>
              <a:defRPr sz="1100" b="0" i="0" u="none" strike="noStrike" cap="none">
                <a:solidFill>
                  <a:srgbClr val="888888"/>
                </a:solidFill>
                <a:latin typeface="Calibri"/>
                <a:ea typeface="Calibri"/>
                <a:cs typeface="Calibri"/>
                <a:sym typeface="Calibri"/>
              </a:defRPr>
            </a:lvl1pPr>
            <a:lvl2pPr marL="406400" marR="0" lvl="1"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3pPr>
            <a:lvl4pPr marL="1219200" marR="0" lvl="3"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4pPr>
            <a:lvl5pPr marL="1625600" marR="0" lvl="4"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5pPr>
            <a:lvl6pPr marL="2044700" marR="0" lvl="5"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6pPr>
            <a:lvl7pPr marL="2451100" marR="0" lvl="6" indent="-1270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7pPr>
            <a:lvl8pPr marL="2857500" marR="0" lvl="7"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8pPr>
            <a:lvl9pPr marL="3263900" marR="0" lvl="8"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9pPr>
          </a:lstStyle>
          <a:p>
            <a:endParaRPr dirty="0"/>
          </a:p>
        </p:txBody>
      </p:sp>
      <p:sp>
        <p:nvSpPr>
          <p:cNvPr id="123" name="Google Shape;123;p23"/>
          <p:cNvSpPr txBox="1">
            <a:spLocks noGrp="1"/>
          </p:cNvSpPr>
          <p:nvPr>
            <p:ph type="ftr" idx="11"/>
          </p:nvPr>
        </p:nvSpPr>
        <p:spPr>
          <a:xfrm>
            <a:off x="3124200" y="4767276"/>
            <a:ext cx="2895600" cy="2739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888888"/>
              </a:buClr>
              <a:buSzPts val="500"/>
              <a:buFont typeface="Calibri"/>
              <a:buNone/>
              <a:defRPr sz="1100" b="0" i="0" u="none" strike="noStrike" cap="none">
                <a:solidFill>
                  <a:srgbClr val="888888"/>
                </a:solidFill>
                <a:latin typeface="Calibri"/>
                <a:ea typeface="Calibri"/>
                <a:cs typeface="Calibri"/>
                <a:sym typeface="Calibri"/>
              </a:defRPr>
            </a:lvl1pPr>
            <a:lvl2pPr marL="406400" marR="0" lvl="1"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3pPr>
            <a:lvl4pPr marL="1219200" marR="0" lvl="3"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4pPr>
            <a:lvl5pPr marL="1625600" marR="0" lvl="4"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5pPr>
            <a:lvl6pPr marL="2044700" marR="0" lvl="5"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6pPr>
            <a:lvl7pPr marL="2451100" marR="0" lvl="6" indent="-1270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7pPr>
            <a:lvl8pPr marL="2857500" marR="0" lvl="7"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8pPr>
            <a:lvl9pPr marL="3263900" marR="0" lvl="8"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9pPr>
          </a:lstStyle>
          <a:p>
            <a:endParaRPr dirty="0"/>
          </a:p>
        </p:txBody>
      </p:sp>
      <p:sp>
        <p:nvSpPr>
          <p:cNvPr id="124" name="Google Shape;124;p23"/>
          <p:cNvSpPr txBox="1">
            <a:spLocks noGrp="1"/>
          </p:cNvSpPr>
          <p:nvPr>
            <p:ph type="sldNum" idx="12"/>
          </p:nvPr>
        </p:nvSpPr>
        <p:spPr>
          <a:xfrm>
            <a:off x="6553200" y="4767276"/>
            <a:ext cx="2133600" cy="273900"/>
          </a:xfrm>
          <a:prstGeom prst="rect">
            <a:avLst/>
          </a:prstGeom>
          <a:noFill/>
          <a:ln>
            <a:noFill/>
          </a:ln>
        </p:spPr>
        <p:txBody>
          <a:bodyPr spcFirstLastPara="1" wrap="square" lIns="81575" tIns="40775" rIns="815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24"/>
          <p:cNvSpPr txBox="1">
            <a:spLocks noGrp="1"/>
          </p:cNvSpPr>
          <p:nvPr>
            <p:ph type="dt" idx="10"/>
          </p:nvPr>
        </p:nvSpPr>
        <p:spPr>
          <a:xfrm>
            <a:off x="457200" y="4767276"/>
            <a:ext cx="2133600" cy="273900"/>
          </a:xfrm>
          <a:prstGeom prst="rect">
            <a:avLst/>
          </a:prstGeom>
          <a:noFill/>
          <a:ln>
            <a:noFill/>
          </a:ln>
        </p:spPr>
        <p:txBody>
          <a:bodyPr spcFirstLastPara="1" wrap="square" lIns="34275" tIns="34275" rIns="34275" bIns="34275" anchor="ctr" anchorCtr="0">
            <a:noAutofit/>
          </a:bodyPr>
          <a:lstStyle>
            <a:lvl1pPr marL="0" marR="0" lvl="0" indent="0" algn="l" rtl="0">
              <a:lnSpc>
                <a:spcPct val="100000"/>
              </a:lnSpc>
              <a:spcBef>
                <a:spcPts val="0"/>
              </a:spcBef>
              <a:spcAft>
                <a:spcPts val="0"/>
              </a:spcAft>
              <a:buClr>
                <a:srgbClr val="888888"/>
              </a:buClr>
              <a:buSzPts val="500"/>
              <a:buFont typeface="Calibri"/>
              <a:buNone/>
              <a:defRPr sz="1100" b="0" i="0" u="none" strike="noStrike" cap="none">
                <a:solidFill>
                  <a:srgbClr val="888888"/>
                </a:solidFill>
                <a:latin typeface="Calibri"/>
                <a:ea typeface="Calibri"/>
                <a:cs typeface="Calibri"/>
                <a:sym typeface="Calibri"/>
              </a:defRPr>
            </a:lvl1pPr>
            <a:lvl2pPr marL="406400" marR="0" lvl="1"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3pPr>
            <a:lvl4pPr marL="1219200" marR="0" lvl="3"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4pPr>
            <a:lvl5pPr marL="1625600" marR="0" lvl="4"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5pPr>
            <a:lvl6pPr marL="2044700" marR="0" lvl="5"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6pPr>
            <a:lvl7pPr marL="2451100" marR="0" lvl="6" indent="-1270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7pPr>
            <a:lvl8pPr marL="2857500" marR="0" lvl="7"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8pPr>
            <a:lvl9pPr marL="3263900" marR="0" lvl="8"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9pPr>
          </a:lstStyle>
          <a:p>
            <a:endParaRPr dirty="0"/>
          </a:p>
        </p:txBody>
      </p:sp>
      <p:sp>
        <p:nvSpPr>
          <p:cNvPr id="127" name="Google Shape;127;p24"/>
          <p:cNvSpPr txBox="1">
            <a:spLocks noGrp="1"/>
          </p:cNvSpPr>
          <p:nvPr>
            <p:ph type="ftr" idx="11"/>
          </p:nvPr>
        </p:nvSpPr>
        <p:spPr>
          <a:xfrm>
            <a:off x="3124200" y="4767276"/>
            <a:ext cx="2895600" cy="2739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888888"/>
              </a:buClr>
              <a:buSzPts val="500"/>
              <a:buFont typeface="Calibri"/>
              <a:buNone/>
              <a:defRPr sz="1100" b="0" i="0" u="none" strike="noStrike" cap="none">
                <a:solidFill>
                  <a:srgbClr val="888888"/>
                </a:solidFill>
                <a:latin typeface="Calibri"/>
                <a:ea typeface="Calibri"/>
                <a:cs typeface="Calibri"/>
                <a:sym typeface="Calibri"/>
              </a:defRPr>
            </a:lvl1pPr>
            <a:lvl2pPr marL="406400" marR="0" lvl="1"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3pPr>
            <a:lvl4pPr marL="1219200" marR="0" lvl="3"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4pPr>
            <a:lvl5pPr marL="1625600" marR="0" lvl="4"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5pPr>
            <a:lvl6pPr marL="2044700" marR="0" lvl="5"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6pPr>
            <a:lvl7pPr marL="2451100" marR="0" lvl="6" indent="-1270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7pPr>
            <a:lvl8pPr marL="2857500" marR="0" lvl="7"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8pPr>
            <a:lvl9pPr marL="3263900" marR="0" lvl="8"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9pPr>
          </a:lstStyle>
          <a:p>
            <a:endParaRPr dirty="0"/>
          </a:p>
        </p:txBody>
      </p:sp>
      <p:sp>
        <p:nvSpPr>
          <p:cNvPr id="128" name="Google Shape;128;p24"/>
          <p:cNvSpPr txBox="1">
            <a:spLocks noGrp="1"/>
          </p:cNvSpPr>
          <p:nvPr>
            <p:ph type="sldNum" idx="12"/>
          </p:nvPr>
        </p:nvSpPr>
        <p:spPr>
          <a:xfrm>
            <a:off x="6553200" y="4767276"/>
            <a:ext cx="2133600" cy="273900"/>
          </a:xfrm>
          <a:prstGeom prst="rect">
            <a:avLst/>
          </a:prstGeom>
          <a:noFill/>
          <a:ln>
            <a:noFill/>
          </a:ln>
        </p:spPr>
        <p:txBody>
          <a:bodyPr spcFirstLastPara="1" wrap="square" lIns="81575" tIns="40775" rIns="815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Vertical Title and Text">
  <p:cSld name="1_Vertical Title and Text">
    <p:bg>
      <p:bgPr>
        <a:solidFill>
          <a:srgbClr val="34495D"/>
        </a:solidFill>
        <a:effectLst/>
      </p:bgPr>
    </p:bg>
    <p:spTree>
      <p:nvGrpSpPr>
        <p:cNvPr id="1" name="Shape 129"/>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1">
  <p:cSld name="Vertical Title and Text">
    <p:bg>
      <p:bgPr>
        <a:solidFill>
          <a:srgbClr val="34495D"/>
        </a:solidFill>
        <a:effectLst/>
      </p:bgPr>
    </p:bg>
    <p:spTree>
      <p:nvGrpSpPr>
        <p:cNvPr id="1" name="Shape 130"/>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31"/>
        <p:cNvGrpSpPr/>
        <p:nvPr/>
      </p:nvGrpSpPr>
      <p:grpSpPr>
        <a:xfrm>
          <a:off x="0" y="0"/>
          <a:ext cx="0" cy="0"/>
          <a:chOff x="0" y="0"/>
          <a:chExt cx="0" cy="0"/>
        </a:xfrm>
      </p:grpSpPr>
      <p:sp>
        <p:nvSpPr>
          <p:cNvPr id="132" name="Google Shape;132;p27"/>
          <p:cNvSpPr txBox="1">
            <a:spLocks noGrp="1"/>
          </p:cNvSpPr>
          <p:nvPr>
            <p:ph type="title"/>
          </p:nvPr>
        </p:nvSpPr>
        <p:spPr>
          <a:xfrm>
            <a:off x="457260"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133" name="Google Shape;133;p27"/>
          <p:cNvSpPr txBox="1">
            <a:spLocks noGrp="1"/>
          </p:cNvSpPr>
          <p:nvPr>
            <p:ph type="body" idx="1"/>
          </p:nvPr>
        </p:nvSpPr>
        <p:spPr>
          <a:xfrm>
            <a:off x="457260" y="1200154"/>
            <a:ext cx="8230800" cy="33945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134" name="Google Shape;134;p27"/>
          <p:cNvSpPr txBox="1">
            <a:spLocks noGrp="1"/>
          </p:cNvSpPr>
          <p:nvPr>
            <p:ph type="sldNum" idx="12"/>
          </p:nvPr>
        </p:nvSpPr>
        <p:spPr>
          <a:xfrm>
            <a:off x="8447965" y="4780063"/>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Vertical Title and Text" type="tx">
  <p:cSld name="TITLE_AND_BODY">
    <p:spTree>
      <p:nvGrpSpPr>
        <p:cNvPr id="1" name="Shape 143"/>
        <p:cNvGrpSpPr/>
        <p:nvPr/>
      </p:nvGrpSpPr>
      <p:grpSpPr>
        <a:xfrm>
          <a:off x="0" y="0"/>
          <a:ext cx="0" cy="0"/>
          <a:chOff x="0" y="0"/>
          <a:chExt cx="0" cy="0"/>
        </a:xfrm>
      </p:grpSpPr>
      <p:sp>
        <p:nvSpPr>
          <p:cNvPr id="144" name="Google Shape;144;p29"/>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145" name="Google Shape;145;p29"/>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146" name="Google Shape;146;p29"/>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147" name="Google Shape;147;p29"/>
          <p:cNvSpPr txBox="1">
            <a:spLocks noGrp="1"/>
          </p:cNvSpPr>
          <p:nvPr>
            <p:ph type="sldNum" idx="12"/>
          </p:nvPr>
        </p:nvSpPr>
        <p:spPr>
          <a:xfrm>
            <a:off x="4419600" y="4629150"/>
            <a:ext cx="2133600" cy="2763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48"/>
        <p:cNvGrpSpPr/>
        <p:nvPr/>
      </p:nvGrpSpPr>
      <p:grpSpPr>
        <a:xfrm>
          <a:off x="0" y="0"/>
          <a:ext cx="0" cy="0"/>
          <a:chOff x="0" y="0"/>
          <a:chExt cx="0" cy="0"/>
        </a:xfrm>
      </p:grpSpPr>
      <p:sp>
        <p:nvSpPr>
          <p:cNvPr id="149" name="Google Shape;149;p30"/>
          <p:cNvSpPr txBox="1">
            <a:spLocks noGrp="1"/>
          </p:cNvSpPr>
          <p:nvPr>
            <p:ph type="sldNum" idx="12"/>
          </p:nvPr>
        </p:nvSpPr>
        <p:spPr>
          <a:xfrm>
            <a:off x="8447965" y="4780063"/>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0"/>
        <p:cNvGrpSpPr/>
        <p:nvPr/>
      </p:nvGrpSpPr>
      <p:grpSpPr>
        <a:xfrm>
          <a:off x="0" y="0"/>
          <a:ext cx="0" cy="0"/>
          <a:chOff x="0" y="0"/>
          <a:chExt cx="0" cy="0"/>
        </a:xfrm>
      </p:grpSpPr>
      <p:sp>
        <p:nvSpPr>
          <p:cNvPr id="151" name="Google Shape;151;p31"/>
          <p:cNvSpPr txBox="1">
            <a:spLocks noGrp="1"/>
          </p:cNvSpPr>
          <p:nvPr>
            <p:ph type="title"/>
          </p:nvPr>
        </p:nvSpPr>
        <p:spPr>
          <a:xfrm>
            <a:off x="457260"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152" name="Google Shape;152;p31"/>
          <p:cNvSpPr txBox="1">
            <a:spLocks noGrp="1"/>
          </p:cNvSpPr>
          <p:nvPr>
            <p:ph type="body" idx="1"/>
          </p:nvPr>
        </p:nvSpPr>
        <p:spPr>
          <a:xfrm>
            <a:off x="457260" y="1200154"/>
            <a:ext cx="8230800" cy="33945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153" name="Google Shape;153;p31"/>
          <p:cNvSpPr txBox="1">
            <a:spLocks noGrp="1"/>
          </p:cNvSpPr>
          <p:nvPr>
            <p:ph type="sldNum" idx="12"/>
          </p:nvPr>
        </p:nvSpPr>
        <p:spPr>
          <a:xfrm>
            <a:off x="8447965" y="4780063"/>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4"/>
        <p:cNvGrpSpPr/>
        <p:nvPr/>
      </p:nvGrpSpPr>
      <p:grpSpPr>
        <a:xfrm>
          <a:off x="0" y="0"/>
          <a:ext cx="0" cy="0"/>
          <a:chOff x="0" y="0"/>
          <a:chExt cx="0" cy="0"/>
        </a:xfrm>
      </p:grpSpPr>
      <p:sp>
        <p:nvSpPr>
          <p:cNvPr id="155" name="Google Shape;155;p32"/>
          <p:cNvSpPr txBox="1">
            <a:spLocks noGrp="1"/>
          </p:cNvSpPr>
          <p:nvPr>
            <p:ph type="title"/>
          </p:nvPr>
        </p:nvSpPr>
        <p:spPr>
          <a:xfrm>
            <a:off x="685889" y="1597831"/>
            <a:ext cx="7773300" cy="11025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156" name="Google Shape;156;p32"/>
          <p:cNvSpPr txBox="1">
            <a:spLocks noGrp="1"/>
          </p:cNvSpPr>
          <p:nvPr>
            <p:ph type="body" idx="1"/>
          </p:nvPr>
        </p:nvSpPr>
        <p:spPr>
          <a:xfrm>
            <a:off x="1371778" y="2914650"/>
            <a:ext cx="6401700" cy="1314600"/>
          </a:xfrm>
          <a:prstGeom prst="rect">
            <a:avLst/>
          </a:prstGeom>
          <a:noFill/>
          <a:ln>
            <a:noFill/>
          </a:ln>
        </p:spPr>
        <p:txBody>
          <a:bodyPr spcFirstLastPara="1" wrap="square" lIns="34275" tIns="34275" rIns="34275" bIns="34275" anchor="t" anchorCtr="0">
            <a:noAutofit/>
          </a:bodyPr>
          <a:lstStyle>
            <a:lvl1pPr marL="457200" marR="0" lvl="0" indent="-228600" algn="ctr" rtl="0">
              <a:lnSpc>
                <a:spcPct val="100000"/>
              </a:lnSpc>
              <a:spcBef>
                <a:spcPts val="700"/>
              </a:spcBef>
              <a:spcAft>
                <a:spcPts val="0"/>
              </a:spcAft>
              <a:buClr>
                <a:srgbClr val="888888"/>
              </a:buClr>
              <a:buSzPts val="2900"/>
              <a:buFont typeface="Arial"/>
              <a:buNone/>
              <a:defRPr sz="2900" b="0" i="0" u="none" strike="noStrike" cap="none">
                <a:solidFill>
                  <a:srgbClr val="888888"/>
                </a:solidFill>
                <a:latin typeface="Calibri"/>
                <a:ea typeface="Calibri"/>
                <a:cs typeface="Calibri"/>
                <a:sym typeface="Calibri"/>
              </a:defRPr>
            </a:lvl1pPr>
            <a:lvl2pPr marL="914400" marR="0" lvl="1" indent="-228600" algn="ctr" rtl="0">
              <a:lnSpc>
                <a:spcPct val="100000"/>
              </a:lnSpc>
              <a:spcBef>
                <a:spcPts val="700"/>
              </a:spcBef>
              <a:spcAft>
                <a:spcPts val="0"/>
              </a:spcAft>
              <a:buClr>
                <a:srgbClr val="888888"/>
              </a:buClr>
              <a:buSzPts val="2900"/>
              <a:buFont typeface="Arial"/>
              <a:buNone/>
              <a:defRPr sz="2900" b="0" i="0" u="none" strike="noStrike" cap="none">
                <a:solidFill>
                  <a:srgbClr val="888888"/>
                </a:solidFill>
                <a:latin typeface="Calibri"/>
                <a:ea typeface="Calibri"/>
                <a:cs typeface="Calibri"/>
                <a:sym typeface="Calibri"/>
              </a:defRPr>
            </a:lvl2pPr>
            <a:lvl3pPr marL="1371600" marR="0" lvl="2" indent="-228600" algn="ctr" rtl="0">
              <a:lnSpc>
                <a:spcPct val="100000"/>
              </a:lnSpc>
              <a:spcBef>
                <a:spcPts val="700"/>
              </a:spcBef>
              <a:spcAft>
                <a:spcPts val="0"/>
              </a:spcAft>
              <a:buClr>
                <a:srgbClr val="888888"/>
              </a:buClr>
              <a:buSzPts val="2900"/>
              <a:buFont typeface="Arial"/>
              <a:buNone/>
              <a:defRPr sz="2900" b="0" i="0" u="none" strike="noStrike" cap="none">
                <a:solidFill>
                  <a:srgbClr val="888888"/>
                </a:solidFill>
                <a:latin typeface="Calibri"/>
                <a:ea typeface="Calibri"/>
                <a:cs typeface="Calibri"/>
                <a:sym typeface="Calibri"/>
              </a:defRPr>
            </a:lvl3pPr>
            <a:lvl4pPr marL="1828800" marR="0" lvl="3" indent="-228600" algn="ctr" rtl="0">
              <a:lnSpc>
                <a:spcPct val="100000"/>
              </a:lnSpc>
              <a:spcBef>
                <a:spcPts val="700"/>
              </a:spcBef>
              <a:spcAft>
                <a:spcPts val="0"/>
              </a:spcAft>
              <a:buClr>
                <a:srgbClr val="888888"/>
              </a:buClr>
              <a:buSzPts val="2900"/>
              <a:buFont typeface="Arial"/>
              <a:buNone/>
              <a:defRPr sz="2900" b="0" i="0" u="none" strike="noStrike" cap="none">
                <a:solidFill>
                  <a:srgbClr val="888888"/>
                </a:solidFill>
                <a:latin typeface="Calibri"/>
                <a:ea typeface="Calibri"/>
                <a:cs typeface="Calibri"/>
                <a:sym typeface="Calibri"/>
              </a:defRPr>
            </a:lvl4pPr>
            <a:lvl5pPr marL="2286000" marR="0" lvl="4" indent="-228600" algn="ctr" rtl="0">
              <a:lnSpc>
                <a:spcPct val="100000"/>
              </a:lnSpc>
              <a:spcBef>
                <a:spcPts val="700"/>
              </a:spcBef>
              <a:spcAft>
                <a:spcPts val="0"/>
              </a:spcAft>
              <a:buClr>
                <a:srgbClr val="888888"/>
              </a:buClr>
              <a:buSzPts val="2900"/>
              <a:buFont typeface="Arial"/>
              <a:buNone/>
              <a:defRPr sz="2900" b="0" i="0" u="none" strike="noStrike" cap="none">
                <a:solidFill>
                  <a:srgbClr val="888888"/>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157" name="Google Shape;157;p32"/>
          <p:cNvSpPr txBox="1">
            <a:spLocks noGrp="1"/>
          </p:cNvSpPr>
          <p:nvPr>
            <p:ph type="sldNum" idx="12"/>
          </p:nvPr>
        </p:nvSpPr>
        <p:spPr>
          <a:xfrm>
            <a:off x="8447965" y="4780063"/>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58"/>
        <p:cNvGrpSpPr/>
        <p:nvPr/>
      </p:nvGrpSpPr>
      <p:grpSpPr>
        <a:xfrm>
          <a:off x="0" y="0"/>
          <a:ext cx="0" cy="0"/>
          <a:chOff x="0" y="0"/>
          <a:chExt cx="0" cy="0"/>
        </a:xfrm>
      </p:grpSpPr>
      <p:sp>
        <p:nvSpPr>
          <p:cNvPr id="159" name="Google Shape;159;p33"/>
          <p:cNvSpPr txBox="1">
            <a:spLocks noGrp="1"/>
          </p:cNvSpPr>
          <p:nvPr>
            <p:ph type="title"/>
          </p:nvPr>
        </p:nvSpPr>
        <p:spPr>
          <a:xfrm>
            <a:off x="722407" y="3305188"/>
            <a:ext cx="7773300" cy="1021500"/>
          </a:xfrm>
          <a:prstGeom prst="rect">
            <a:avLst/>
          </a:prstGeom>
          <a:noFill/>
          <a:ln>
            <a:noFill/>
          </a:ln>
        </p:spPr>
        <p:txBody>
          <a:bodyPr spcFirstLastPara="1" wrap="square" lIns="34275" tIns="34275" rIns="34275" bIns="34275" anchor="t" anchorCtr="0">
            <a:noAutofit/>
          </a:bodyPr>
          <a:lstStyle>
            <a:lvl1pPr marL="0" marR="0" lvl="0" indent="0" algn="l" rtl="0">
              <a:lnSpc>
                <a:spcPct val="100000"/>
              </a:lnSpc>
              <a:spcBef>
                <a:spcPts val="0"/>
              </a:spcBef>
              <a:spcAft>
                <a:spcPts val="0"/>
              </a:spcAft>
              <a:buClr>
                <a:srgbClr val="000000"/>
              </a:buClr>
              <a:buSzPts val="500"/>
              <a:buFont typeface="Helvetica Neue"/>
              <a:buNone/>
              <a:defRPr sz="3600" b="1"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160" name="Google Shape;160;p33"/>
          <p:cNvSpPr txBox="1">
            <a:spLocks noGrp="1"/>
          </p:cNvSpPr>
          <p:nvPr>
            <p:ph type="body" idx="1"/>
          </p:nvPr>
        </p:nvSpPr>
        <p:spPr>
          <a:xfrm>
            <a:off x="722407" y="2180035"/>
            <a:ext cx="7773300" cy="1125000"/>
          </a:xfrm>
          <a:prstGeom prst="rect">
            <a:avLst/>
          </a:prstGeom>
          <a:noFill/>
          <a:ln>
            <a:noFill/>
          </a:ln>
        </p:spPr>
        <p:txBody>
          <a:bodyPr spcFirstLastPara="1" wrap="square" lIns="34275" tIns="34275" rIns="34275" bIns="34275" anchor="b" anchorCtr="0">
            <a:noAutofit/>
          </a:bodyPr>
          <a:lstStyle>
            <a:lvl1pPr marL="457200" marR="0" lvl="0" indent="-228600" algn="l" rtl="0">
              <a:lnSpc>
                <a:spcPct val="100000"/>
              </a:lnSpc>
              <a:spcBef>
                <a:spcPts val="400"/>
              </a:spcBef>
              <a:spcAft>
                <a:spcPts val="0"/>
              </a:spcAft>
              <a:buClr>
                <a:srgbClr val="888888"/>
              </a:buClr>
              <a:buSzPts val="29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400"/>
              </a:spcBef>
              <a:spcAft>
                <a:spcPts val="0"/>
              </a:spcAft>
              <a:buClr>
                <a:srgbClr val="888888"/>
              </a:buClr>
              <a:buSzPts val="29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400"/>
              </a:spcBef>
              <a:spcAft>
                <a:spcPts val="0"/>
              </a:spcAft>
              <a:buClr>
                <a:srgbClr val="888888"/>
              </a:buClr>
              <a:buSzPts val="29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888888"/>
              </a:buClr>
              <a:buSzPts val="2900"/>
              <a:buFont typeface="Arial"/>
              <a:buNone/>
              <a:defRPr sz="18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888888"/>
              </a:buClr>
              <a:buSzPts val="2900"/>
              <a:buFont typeface="Arial"/>
              <a:buNone/>
              <a:defRPr sz="1800" b="0" i="0" u="none" strike="noStrike" cap="none">
                <a:solidFill>
                  <a:srgbClr val="888888"/>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161" name="Google Shape;161;p33"/>
          <p:cNvSpPr txBox="1">
            <a:spLocks noGrp="1"/>
          </p:cNvSpPr>
          <p:nvPr>
            <p:ph type="sldNum" idx="12"/>
          </p:nvPr>
        </p:nvSpPr>
        <p:spPr>
          <a:xfrm>
            <a:off x="8447965" y="4780063"/>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2"/>
        <p:cNvGrpSpPr/>
        <p:nvPr/>
      </p:nvGrpSpPr>
      <p:grpSpPr>
        <a:xfrm>
          <a:off x="0" y="0"/>
          <a:ext cx="0" cy="0"/>
          <a:chOff x="0" y="0"/>
          <a:chExt cx="0" cy="0"/>
        </a:xfrm>
      </p:grpSpPr>
      <p:sp>
        <p:nvSpPr>
          <p:cNvPr id="163" name="Google Shape;163;p34"/>
          <p:cNvSpPr txBox="1">
            <a:spLocks noGrp="1"/>
          </p:cNvSpPr>
          <p:nvPr>
            <p:ph type="title"/>
          </p:nvPr>
        </p:nvSpPr>
        <p:spPr>
          <a:xfrm>
            <a:off x="457260"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164" name="Google Shape;164;p34"/>
          <p:cNvSpPr txBox="1">
            <a:spLocks noGrp="1"/>
          </p:cNvSpPr>
          <p:nvPr>
            <p:ph type="body" idx="1"/>
          </p:nvPr>
        </p:nvSpPr>
        <p:spPr>
          <a:xfrm>
            <a:off x="457260" y="1200154"/>
            <a:ext cx="4039200" cy="3394500"/>
          </a:xfrm>
          <a:prstGeom prst="rect">
            <a:avLst/>
          </a:prstGeom>
          <a:noFill/>
          <a:ln>
            <a:noFill/>
          </a:ln>
        </p:spPr>
        <p:txBody>
          <a:bodyPr spcFirstLastPara="1" wrap="square" lIns="34275" tIns="34275" rIns="34275" bIns="34275" anchor="t" anchorCtr="0">
            <a:noAutofit/>
          </a:bodyPr>
          <a:lstStyle>
            <a:lvl1pPr marL="457200" marR="0" lvl="0" indent="-387350" algn="l" rtl="0">
              <a:lnSpc>
                <a:spcPct val="100000"/>
              </a:lnSpc>
              <a:spcBef>
                <a:spcPts val="600"/>
              </a:spcBef>
              <a:spcAft>
                <a:spcPts val="0"/>
              </a:spcAft>
              <a:buClr>
                <a:srgbClr val="000000"/>
              </a:buClr>
              <a:buSzPts val="2500"/>
              <a:buFont typeface="Arial"/>
              <a:buChar char="•"/>
              <a:defRPr sz="2500" b="0" i="0" u="none" strike="noStrike" cap="none">
                <a:solidFill>
                  <a:srgbClr val="000000"/>
                </a:solidFill>
                <a:latin typeface="Calibri"/>
                <a:ea typeface="Calibri"/>
                <a:cs typeface="Calibri"/>
                <a:sym typeface="Calibri"/>
              </a:defRPr>
            </a:lvl1pPr>
            <a:lvl2pPr marL="914400" marR="0" lvl="1" indent="-387350" algn="l" rtl="0">
              <a:lnSpc>
                <a:spcPct val="100000"/>
              </a:lnSpc>
              <a:spcBef>
                <a:spcPts val="600"/>
              </a:spcBef>
              <a:spcAft>
                <a:spcPts val="0"/>
              </a:spcAft>
              <a:buClr>
                <a:srgbClr val="000000"/>
              </a:buClr>
              <a:buSzPts val="2500"/>
              <a:buFont typeface="Arial"/>
              <a:buChar char="–"/>
              <a:defRPr sz="2500" b="0" i="0" u="none" strike="noStrike" cap="none">
                <a:solidFill>
                  <a:srgbClr val="000000"/>
                </a:solidFill>
                <a:latin typeface="Calibri"/>
                <a:ea typeface="Calibri"/>
                <a:cs typeface="Calibri"/>
                <a:sym typeface="Calibri"/>
              </a:defRPr>
            </a:lvl2pPr>
            <a:lvl3pPr marL="1371600" marR="0" lvl="2" indent="-387350" algn="l" rtl="0">
              <a:lnSpc>
                <a:spcPct val="100000"/>
              </a:lnSpc>
              <a:spcBef>
                <a:spcPts val="600"/>
              </a:spcBef>
              <a:spcAft>
                <a:spcPts val="0"/>
              </a:spcAft>
              <a:buClr>
                <a:srgbClr val="000000"/>
              </a:buClr>
              <a:buSzPts val="2500"/>
              <a:buFont typeface="Arial"/>
              <a:buChar char="•"/>
              <a:defRPr sz="2500" b="0" i="0" u="none" strike="noStrike" cap="none">
                <a:solidFill>
                  <a:srgbClr val="000000"/>
                </a:solidFill>
                <a:latin typeface="Calibri"/>
                <a:ea typeface="Calibri"/>
                <a:cs typeface="Calibri"/>
                <a:sym typeface="Calibri"/>
              </a:defRPr>
            </a:lvl3pPr>
            <a:lvl4pPr marL="1828800" marR="0" lvl="3" indent="-387350" algn="l" rtl="0">
              <a:lnSpc>
                <a:spcPct val="100000"/>
              </a:lnSpc>
              <a:spcBef>
                <a:spcPts val="600"/>
              </a:spcBef>
              <a:spcAft>
                <a:spcPts val="0"/>
              </a:spcAft>
              <a:buClr>
                <a:srgbClr val="000000"/>
              </a:buClr>
              <a:buSzPts val="2500"/>
              <a:buFont typeface="Arial"/>
              <a:buChar char="–"/>
              <a:defRPr sz="2500" b="0" i="0" u="none" strike="noStrike" cap="none">
                <a:solidFill>
                  <a:srgbClr val="000000"/>
                </a:solidFill>
                <a:latin typeface="Calibri"/>
                <a:ea typeface="Calibri"/>
                <a:cs typeface="Calibri"/>
                <a:sym typeface="Calibri"/>
              </a:defRPr>
            </a:lvl4pPr>
            <a:lvl5pPr marL="2286000" marR="0" lvl="4" indent="-387350" algn="l" rtl="0">
              <a:lnSpc>
                <a:spcPct val="100000"/>
              </a:lnSpc>
              <a:spcBef>
                <a:spcPts val="600"/>
              </a:spcBef>
              <a:spcAft>
                <a:spcPts val="0"/>
              </a:spcAft>
              <a:buClr>
                <a:srgbClr val="000000"/>
              </a:buClr>
              <a:buSzPts val="2500"/>
              <a:buFont typeface="Arial"/>
              <a:buChar char="»"/>
              <a:defRPr sz="25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165" name="Google Shape;165;p34"/>
          <p:cNvSpPr txBox="1">
            <a:spLocks noGrp="1"/>
          </p:cNvSpPr>
          <p:nvPr>
            <p:ph type="sldNum" idx="12"/>
          </p:nvPr>
        </p:nvSpPr>
        <p:spPr>
          <a:xfrm>
            <a:off x="8447965" y="4780063"/>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6"/>
        <p:cNvGrpSpPr/>
        <p:nvPr/>
      </p:nvGrpSpPr>
      <p:grpSpPr>
        <a:xfrm>
          <a:off x="0" y="0"/>
          <a:ext cx="0" cy="0"/>
          <a:chOff x="0" y="0"/>
          <a:chExt cx="0" cy="0"/>
        </a:xfrm>
      </p:grpSpPr>
      <p:sp>
        <p:nvSpPr>
          <p:cNvPr id="167" name="Google Shape;167;p35"/>
          <p:cNvSpPr txBox="1">
            <a:spLocks noGrp="1"/>
          </p:cNvSpPr>
          <p:nvPr>
            <p:ph type="title"/>
          </p:nvPr>
        </p:nvSpPr>
        <p:spPr>
          <a:xfrm>
            <a:off x="457260"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168" name="Google Shape;168;p35"/>
          <p:cNvSpPr txBox="1">
            <a:spLocks noGrp="1"/>
          </p:cNvSpPr>
          <p:nvPr>
            <p:ph type="body" idx="1"/>
          </p:nvPr>
        </p:nvSpPr>
        <p:spPr>
          <a:xfrm>
            <a:off x="457260" y="1151334"/>
            <a:ext cx="4040700" cy="479700"/>
          </a:xfrm>
          <a:prstGeom prst="rect">
            <a:avLst/>
          </a:prstGeom>
          <a:noFill/>
          <a:ln>
            <a:noFill/>
          </a:ln>
        </p:spPr>
        <p:txBody>
          <a:bodyPr spcFirstLastPara="1" wrap="square" lIns="34275" tIns="34275" rIns="34275" bIns="34275" anchor="b" anchorCtr="0">
            <a:noAutofit/>
          </a:bodyPr>
          <a:lstStyle>
            <a:lvl1pPr marL="457200" marR="0" lvl="0" indent="-228600" algn="l" rtl="0">
              <a:lnSpc>
                <a:spcPct val="100000"/>
              </a:lnSpc>
              <a:spcBef>
                <a:spcPts val="500"/>
              </a:spcBef>
              <a:spcAft>
                <a:spcPts val="0"/>
              </a:spcAft>
              <a:buClr>
                <a:srgbClr val="000000"/>
              </a:buClr>
              <a:buSzPts val="2900"/>
              <a:buFont typeface="Arial"/>
              <a:buNone/>
              <a:defRPr sz="2100" b="1" i="0" u="none" strike="noStrike" cap="none">
                <a:solidFill>
                  <a:srgbClr val="000000"/>
                </a:solidFill>
                <a:latin typeface="Helvetica Neue"/>
                <a:ea typeface="Helvetica Neue"/>
                <a:cs typeface="Helvetica Neue"/>
                <a:sym typeface="Helvetica Neue"/>
              </a:defRPr>
            </a:lvl1pPr>
            <a:lvl2pPr marL="914400" marR="0" lvl="1" indent="-228600" algn="l" rtl="0">
              <a:lnSpc>
                <a:spcPct val="100000"/>
              </a:lnSpc>
              <a:spcBef>
                <a:spcPts val="500"/>
              </a:spcBef>
              <a:spcAft>
                <a:spcPts val="0"/>
              </a:spcAft>
              <a:buClr>
                <a:srgbClr val="000000"/>
              </a:buClr>
              <a:buSzPts val="2900"/>
              <a:buFont typeface="Arial"/>
              <a:buNone/>
              <a:defRPr sz="2100" b="1" i="0" u="none" strike="noStrike" cap="none">
                <a:solidFill>
                  <a:srgbClr val="000000"/>
                </a:solidFill>
                <a:latin typeface="Helvetica Neue"/>
                <a:ea typeface="Helvetica Neue"/>
                <a:cs typeface="Helvetica Neue"/>
                <a:sym typeface="Helvetica Neue"/>
              </a:defRPr>
            </a:lvl2pPr>
            <a:lvl3pPr marL="1371600" marR="0" lvl="2" indent="-228600" algn="l" rtl="0">
              <a:lnSpc>
                <a:spcPct val="100000"/>
              </a:lnSpc>
              <a:spcBef>
                <a:spcPts val="500"/>
              </a:spcBef>
              <a:spcAft>
                <a:spcPts val="0"/>
              </a:spcAft>
              <a:buClr>
                <a:srgbClr val="000000"/>
              </a:buClr>
              <a:buSzPts val="2900"/>
              <a:buFont typeface="Arial"/>
              <a:buNone/>
              <a:defRPr sz="2100" b="1" i="0" u="none" strike="noStrike" cap="none">
                <a:solidFill>
                  <a:srgbClr val="000000"/>
                </a:solidFill>
                <a:latin typeface="Helvetica Neue"/>
                <a:ea typeface="Helvetica Neue"/>
                <a:cs typeface="Helvetica Neue"/>
                <a:sym typeface="Helvetica Neue"/>
              </a:defRPr>
            </a:lvl3pPr>
            <a:lvl4pPr marL="1828800" marR="0" lvl="3" indent="-228600" algn="l" rtl="0">
              <a:lnSpc>
                <a:spcPct val="100000"/>
              </a:lnSpc>
              <a:spcBef>
                <a:spcPts val="500"/>
              </a:spcBef>
              <a:spcAft>
                <a:spcPts val="0"/>
              </a:spcAft>
              <a:buClr>
                <a:srgbClr val="000000"/>
              </a:buClr>
              <a:buSzPts val="2900"/>
              <a:buFont typeface="Arial"/>
              <a:buNone/>
              <a:defRPr sz="2100" b="1" i="0" u="none" strike="noStrike" cap="none">
                <a:solidFill>
                  <a:srgbClr val="000000"/>
                </a:solidFill>
                <a:latin typeface="Helvetica Neue"/>
                <a:ea typeface="Helvetica Neue"/>
                <a:cs typeface="Helvetica Neue"/>
                <a:sym typeface="Helvetica Neue"/>
              </a:defRPr>
            </a:lvl4pPr>
            <a:lvl5pPr marL="2286000" marR="0" lvl="4" indent="-228600" algn="l" rtl="0">
              <a:lnSpc>
                <a:spcPct val="100000"/>
              </a:lnSpc>
              <a:spcBef>
                <a:spcPts val="500"/>
              </a:spcBef>
              <a:spcAft>
                <a:spcPts val="0"/>
              </a:spcAft>
              <a:buClr>
                <a:srgbClr val="000000"/>
              </a:buClr>
              <a:buSzPts val="2900"/>
              <a:buFont typeface="Arial"/>
              <a:buNone/>
              <a:defRPr sz="2100" b="1" i="0" u="none" strike="noStrike" cap="none">
                <a:solidFill>
                  <a:srgbClr val="000000"/>
                </a:solidFill>
                <a:latin typeface="Helvetica Neue"/>
                <a:ea typeface="Helvetica Neue"/>
                <a:cs typeface="Helvetica Neue"/>
                <a:sym typeface="Helvetica Neue"/>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169" name="Google Shape;169;p35"/>
          <p:cNvSpPr txBox="1">
            <a:spLocks noGrp="1"/>
          </p:cNvSpPr>
          <p:nvPr>
            <p:ph type="body" idx="2"/>
          </p:nvPr>
        </p:nvSpPr>
        <p:spPr>
          <a:xfrm>
            <a:off x="4645646" y="1151334"/>
            <a:ext cx="4042500" cy="479700"/>
          </a:xfrm>
          <a:prstGeom prst="rect">
            <a:avLst/>
          </a:prstGeom>
          <a:noFill/>
          <a:ln>
            <a:noFill/>
          </a:ln>
        </p:spPr>
        <p:txBody>
          <a:bodyPr spcFirstLastPara="1" wrap="square" lIns="34275" tIns="34275" rIns="34275" bIns="34275" anchor="b"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170" name="Google Shape;170;p35"/>
          <p:cNvSpPr txBox="1">
            <a:spLocks noGrp="1"/>
          </p:cNvSpPr>
          <p:nvPr>
            <p:ph type="sldNum" idx="12"/>
          </p:nvPr>
        </p:nvSpPr>
        <p:spPr>
          <a:xfrm>
            <a:off x="8447965" y="4780063"/>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1"/>
        <p:cNvGrpSpPr/>
        <p:nvPr/>
      </p:nvGrpSpPr>
      <p:grpSpPr>
        <a:xfrm>
          <a:off x="0" y="0"/>
          <a:ext cx="0" cy="0"/>
          <a:chOff x="0" y="0"/>
          <a:chExt cx="0" cy="0"/>
        </a:xfrm>
      </p:grpSpPr>
      <p:sp>
        <p:nvSpPr>
          <p:cNvPr id="172" name="Google Shape;172;p36"/>
          <p:cNvSpPr txBox="1">
            <a:spLocks noGrp="1"/>
          </p:cNvSpPr>
          <p:nvPr>
            <p:ph type="title"/>
          </p:nvPr>
        </p:nvSpPr>
        <p:spPr>
          <a:xfrm>
            <a:off x="457260"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173" name="Google Shape;173;p36"/>
          <p:cNvSpPr txBox="1">
            <a:spLocks noGrp="1"/>
          </p:cNvSpPr>
          <p:nvPr>
            <p:ph type="sldNum" idx="12"/>
          </p:nvPr>
        </p:nvSpPr>
        <p:spPr>
          <a:xfrm>
            <a:off x="8447965" y="4780063"/>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4"/>
        <p:cNvGrpSpPr/>
        <p:nvPr/>
      </p:nvGrpSpPr>
      <p:grpSpPr>
        <a:xfrm>
          <a:off x="0" y="0"/>
          <a:ext cx="0" cy="0"/>
          <a:chOff x="0" y="0"/>
          <a:chExt cx="0" cy="0"/>
        </a:xfrm>
      </p:grpSpPr>
      <p:sp>
        <p:nvSpPr>
          <p:cNvPr id="175" name="Google Shape;175;p37"/>
          <p:cNvSpPr txBox="1">
            <a:spLocks noGrp="1"/>
          </p:cNvSpPr>
          <p:nvPr>
            <p:ph type="title"/>
          </p:nvPr>
        </p:nvSpPr>
        <p:spPr>
          <a:xfrm>
            <a:off x="457263" y="204788"/>
            <a:ext cx="3008700" cy="871500"/>
          </a:xfrm>
          <a:prstGeom prst="rect">
            <a:avLst/>
          </a:prstGeom>
          <a:noFill/>
          <a:ln>
            <a:noFill/>
          </a:ln>
        </p:spPr>
        <p:txBody>
          <a:bodyPr spcFirstLastPara="1" wrap="square" lIns="34275" tIns="34275" rIns="34275" bIns="34275" anchor="b" anchorCtr="0">
            <a:noAutofit/>
          </a:bodyPr>
          <a:lstStyle>
            <a:lvl1pPr marL="0" marR="0" lvl="0" indent="0" algn="l" rtl="0">
              <a:lnSpc>
                <a:spcPct val="100000"/>
              </a:lnSpc>
              <a:spcBef>
                <a:spcPts val="0"/>
              </a:spcBef>
              <a:spcAft>
                <a:spcPts val="0"/>
              </a:spcAft>
              <a:buClr>
                <a:srgbClr val="000000"/>
              </a:buClr>
              <a:buSzPts val="500"/>
              <a:buFont typeface="Helvetica Neue"/>
              <a:buNone/>
              <a:defRPr sz="1800" b="1"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176" name="Google Shape;176;p37"/>
          <p:cNvSpPr txBox="1">
            <a:spLocks noGrp="1"/>
          </p:cNvSpPr>
          <p:nvPr>
            <p:ph type="body" idx="1"/>
          </p:nvPr>
        </p:nvSpPr>
        <p:spPr>
          <a:xfrm>
            <a:off x="3575515" y="204800"/>
            <a:ext cx="5112600" cy="43899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177" name="Google Shape;177;p37"/>
          <p:cNvSpPr txBox="1">
            <a:spLocks noGrp="1"/>
          </p:cNvSpPr>
          <p:nvPr>
            <p:ph type="body" idx="2"/>
          </p:nvPr>
        </p:nvSpPr>
        <p:spPr>
          <a:xfrm>
            <a:off x="457263" y="1076328"/>
            <a:ext cx="3008700" cy="35184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178" name="Google Shape;178;p37"/>
          <p:cNvSpPr txBox="1">
            <a:spLocks noGrp="1"/>
          </p:cNvSpPr>
          <p:nvPr>
            <p:ph type="sldNum" idx="12"/>
          </p:nvPr>
        </p:nvSpPr>
        <p:spPr>
          <a:xfrm>
            <a:off x="8447965" y="4780063"/>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79"/>
        <p:cNvGrpSpPr/>
        <p:nvPr/>
      </p:nvGrpSpPr>
      <p:grpSpPr>
        <a:xfrm>
          <a:off x="0" y="0"/>
          <a:ext cx="0" cy="0"/>
          <a:chOff x="0" y="0"/>
          <a:chExt cx="0" cy="0"/>
        </a:xfrm>
      </p:grpSpPr>
      <p:sp>
        <p:nvSpPr>
          <p:cNvPr id="180" name="Google Shape;180;p38"/>
          <p:cNvSpPr txBox="1">
            <a:spLocks noGrp="1"/>
          </p:cNvSpPr>
          <p:nvPr>
            <p:ph type="title"/>
          </p:nvPr>
        </p:nvSpPr>
        <p:spPr>
          <a:xfrm>
            <a:off x="1792521" y="3600450"/>
            <a:ext cx="5487000" cy="425100"/>
          </a:xfrm>
          <a:prstGeom prst="rect">
            <a:avLst/>
          </a:prstGeom>
          <a:noFill/>
          <a:ln>
            <a:noFill/>
          </a:ln>
        </p:spPr>
        <p:txBody>
          <a:bodyPr spcFirstLastPara="1" wrap="square" lIns="34275" tIns="34275" rIns="34275" bIns="34275" anchor="b" anchorCtr="0">
            <a:noAutofit/>
          </a:bodyPr>
          <a:lstStyle>
            <a:lvl1pPr marL="0" marR="0" lvl="0" indent="0" algn="l" rtl="0">
              <a:lnSpc>
                <a:spcPct val="100000"/>
              </a:lnSpc>
              <a:spcBef>
                <a:spcPts val="0"/>
              </a:spcBef>
              <a:spcAft>
                <a:spcPts val="0"/>
              </a:spcAft>
              <a:buClr>
                <a:srgbClr val="000000"/>
              </a:buClr>
              <a:buSzPts val="500"/>
              <a:buFont typeface="Helvetica Neue"/>
              <a:buNone/>
              <a:defRPr sz="1800" b="1"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181" name="Google Shape;181;p38"/>
          <p:cNvSpPr>
            <a:spLocks noGrp="1"/>
          </p:cNvSpPr>
          <p:nvPr>
            <p:ph type="pic" idx="2"/>
          </p:nvPr>
        </p:nvSpPr>
        <p:spPr>
          <a:xfrm>
            <a:off x="1792521" y="459581"/>
            <a:ext cx="5487000" cy="3086100"/>
          </a:xfrm>
          <a:prstGeom prst="rect">
            <a:avLst/>
          </a:prstGeom>
          <a:noFill/>
          <a:ln>
            <a:noFill/>
          </a:ln>
        </p:spPr>
        <p:txBody>
          <a:bodyPr spcFirstLastPara="1" wrap="square" lIns="34275" tIns="34275" rIns="34275" bIns="34275" anchor="t" anchorCtr="0">
            <a:noAutofit/>
          </a:bodyPr>
          <a:lstStyle>
            <a:lvl1pPr marL="304800" marR="0" lvl="0" indent="-3111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698500" marR="0" lvl="1" indent="-2984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092200" marR="0" lvl="2" indent="-285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549400" marR="0" lvl="3" indent="-3365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1955800" marR="0" lvl="4"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362200" marR="0" lvl="5"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2768600" marR="0" lvl="6"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175000" marR="0" lvl="7"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3581400" marR="0" lvl="8"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dirty="0"/>
          </a:p>
        </p:txBody>
      </p:sp>
      <p:sp>
        <p:nvSpPr>
          <p:cNvPr id="182" name="Google Shape;182;p38"/>
          <p:cNvSpPr txBox="1">
            <a:spLocks noGrp="1"/>
          </p:cNvSpPr>
          <p:nvPr>
            <p:ph type="body" idx="1"/>
          </p:nvPr>
        </p:nvSpPr>
        <p:spPr>
          <a:xfrm>
            <a:off x="1792521" y="4025503"/>
            <a:ext cx="5487000" cy="603600"/>
          </a:xfrm>
          <a:prstGeom prst="rect">
            <a:avLst/>
          </a:prstGeom>
          <a:noFill/>
          <a:ln>
            <a:noFill/>
          </a:ln>
        </p:spPr>
        <p:txBody>
          <a:bodyPr spcFirstLastPara="1" wrap="square" lIns="34275" tIns="34275" rIns="34275" bIns="34275" anchor="t" anchorCtr="0">
            <a:noAutofit/>
          </a:bodyPr>
          <a:lstStyle>
            <a:lvl1pPr marL="457200" marR="0" lvl="0" indent="-228600" algn="l" rtl="0">
              <a:lnSpc>
                <a:spcPct val="100000"/>
              </a:lnSpc>
              <a:spcBef>
                <a:spcPts val="300"/>
              </a:spcBef>
              <a:spcAft>
                <a:spcPts val="0"/>
              </a:spcAft>
              <a:buClr>
                <a:srgbClr val="000000"/>
              </a:buClr>
              <a:buSzPts val="29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300"/>
              </a:spcBef>
              <a:spcAft>
                <a:spcPts val="0"/>
              </a:spcAft>
              <a:buClr>
                <a:srgbClr val="000000"/>
              </a:buClr>
              <a:buSzPts val="29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300"/>
              </a:spcBef>
              <a:spcAft>
                <a:spcPts val="0"/>
              </a:spcAft>
              <a:buClr>
                <a:srgbClr val="000000"/>
              </a:buClr>
              <a:buSzPts val="29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300"/>
              </a:spcBef>
              <a:spcAft>
                <a:spcPts val="0"/>
              </a:spcAft>
              <a:buClr>
                <a:srgbClr val="000000"/>
              </a:buClr>
              <a:buSzPts val="29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300"/>
              </a:spcBef>
              <a:spcAft>
                <a:spcPts val="0"/>
              </a:spcAft>
              <a:buClr>
                <a:srgbClr val="000000"/>
              </a:buClr>
              <a:buSzPts val="2900"/>
              <a:buFont typeface="Arial"/>
              <a:buNone/>
              <a:defRPr sz="12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183" name="Google Shape;183;p38"/>
          <p:cNvSpPr txBox="1">
            <a:spLocks noGrp="1"/>
          </p:cNvSpPr>
          <p:nvPr>
            <p:ph type="sldNum" idx="12"/>
          </p:nvPr>
        </p:nvSpPr>
        <p:spPr>
          <a:xfrm>
            <a:off x="8447965" y="4780063"/>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84"/>
        <p:cNvGrpSpPr/>
        <p:nvPr/>
      </p:nvGrpSpPr>
      <p:grpSpPr>
        <a:xfrm>
          <a:off x="0" y="0"/>
          <a:ext cx="0" cy="0"/>
          <a:chOff x="0" y="0"/>
          <a:chExt cx="0" cy="0"/>
        </a:xfrm>
      </p:grpSpPr>
      <p:sp>
        <p:nvSpPr>
          <p:cNvPr id="185" name="Google Shape;185;p39"/>
          <p:cNvSpPr txBox="1">
            <a:spLocks noGrp="1"/>
          </p:cNvSpPr>
          <p:nvPr>
            <p:ph type="title"/>
          </p:nvPr>
        </p:nvSpPr>
        <p:spPr>
          <a:xfrm>
            <a:off x="457260"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186" name="Google Shape;186;p39"/>
          <p:cNvSpPr txBox="1">
            <a:spLocks noGrp="1"/>
          </p:cNvSpPr>
          <p:nvPr>
            <p:ph type="body" idx="1"/>
          </p:nvPr>
        </p:nvSpPr>
        <p:spPr>
          <a:xfrm>
            <a:off x="457260" y="1200154"/>
            <a:ext cx="8230800" cy="33945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187" name="Google Shape;187;p39"/>
          <p:cNvSpPr txBox="1">
            <a:spLocks noGrp="1"/>
          </p:cNvSpPr>
          <p:nvPr>
            <p:ph type="sldNum" idx="12"/>
          </p:nvPr>
        </p:nvSpPr>
        <p:spPr>
          <a:xfrm>
            <a:off x="8447965" y="4780063"/>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88"/>
        <p:cNvGrpSpPr/>
        <p:nvPr/>
      </p:nvGrpSpPr>
      <p:grpSpPr>
        <a:xfrm>
          <a:off x="0" y="0"/>
          <a:ext cx="0" cy="0"/>
          <a:chOff x="0" y="0"/>
          <a:chExt cx="0" cy="0"/>
        </a:xfrm>
      </p:grpSpPr>
      <p:sp>
        <p:nvSpPr>
          <p:cNvPr id="189" name="Google Shape;189;p40"/>
          <p:cNvSpPr txBox="1">
            <a:spLocks noGrp="1"/>
          </p:cNvSpPr>
          <p:nvPr>
            <p:ph type="title"/>
          </p:nvPr>
        </p:nvSpPr>
        <p:spPr>
          <a:xfrm>
            <a:off x="6630263" y="205991"/>
            <a:ext cx="2057700" cy="43887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190" name="Google Shape;190;p40"/>
          <p:cNvSpPr txBox="1">
            <a:spLocks noGrp="1"/>
          </p:cNvSpPr>
          <p:nvPr>
            <p:ph type="body" idx="1"/>
          </p:nvPr>
        </p:nvSpPr>
        <p:spPr>
          <a:xfrm>
            <a:off x="457260" y="205991"/>
            <a:ext cx="6020700" cy="43887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191" name="Google Shape;191;p40"/>
          <p:cNvSpPr txBox="1">
            <a:spLocks noGrp="1"/>
          </p:cNvSpPr>
          <p:nvPr>
            <p:ph type="sldNum" idx="12"/>
          </p:nvPr>
        </p:nvSpPr>
        <p:spPr>
          <a:xfrm>
            <a:off x="8447965" y="4780063"/>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rgbClr val="ECF0F0"/>
        </a:solidFill>
        <a:effectLst/>
      </p:bgPr>
    </p:bg>
    <p:spTree>
      <p:nvGrpSpPr>
        <p:cNvPr id="1" name="Shape 192"/>
        <p:cNvGrpSpPr/>
        <p:nvPr/>
      </p:nvGrpSpPr>
      <p:grpSpPr>
        <a:xfrm>
          <a:off x="0" y="0"/>
          <a:ext cx="0" cy="0"/>
          <a:chOff x="0" y="0"/>
          <a:chExt cx="0" cy="0"/>
        </a:xfrm>
      </p:grpSpPr>
      <p:sp>
        <p:nvSpPr>
          <p:cNvPr id="193" name="Google Shape;193;p41"/>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194" name="Google Shape;194;p41"/>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195" name="Google Shape;195;p41"/>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196" name="Google Shape;196;p41" descr="20131223-FINAL-Logo-reversed.png"/>
          <p:cNvPicPr preferRelativeResize="0"/>
          <p:nvPr/>
        </p:nvPicPr>
        <p:blipFill rotWithShape="1">
          <a:blip r:embed="rId2">
            <a:alphaModFix/>
          </a:blip>
          <a:srcRect/>
          <a:stretch/>
        </p:blipFill>
        <p:spPr>
          <a:xfrm>
            <a:off x="6553795" y="410211"/>
            <a:ext cx="2286900" cy="653100"/>
          </a:xfrm>
          <a:prstGeom prst="rect">
            <a:avLst/>
          </a:prstGeom>
          <a:noFill/>
          <a:ln>
            <a:noFill/>
          </a:ln>
        </p:spPr>
      </p:pic>
      <p:sp>
        <p:nvSpPr>
          <p:cNvPr id="197" name="Google Shape;197;p41"/>
          <p:cNvSpPr txBox="1">
            <a:spLocks noGrp="1"/>
          </p:cNvSpPr>
          <p:nvPr>
            <p:ph type="title"/>
          </p:nvPr>
        </p:nvSpPr>
        <p:spPr>
          <a:xfrm>
            <a:off x="685800" y="1597819"/>
            <a:ext cx="7773600" cy="11025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17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198" name="Google Shape;198;p41"/>
          <p:cNvSpPr txBox="1">
            <a:spLocks noGrp="1"/>
          </p:cNvSpPr>
          <p:nvPr>
            <p:ph type="body" idx="1"/>
          </p:nvPr>
        </p:nvSpPr>
        <p:spPr>
          <a:xfrm>
            <a:off x="1371600" y="2914650"/>
            <a:ext cx="6402000" cy="1314600"/>
          </a:xfrm>
          <a:prstGeom prst="rect">
            <a:avLst/>
          </a:prstGeom>
          <a:noFill/>
          <a:ln>
            <a:noFill/>
          </a:ln>
        </p:spPr>
        <p:txBody>
          <a:bodyPr spcFirstLastPara="1" wrap="square" lIns="34275" tIns="34275" rIns="34275" bIns="34275" anchor="t" anchorCtr="0">
            <a:noAutofit/>
          </a:bodyPr>
          <a:lstStyle>
            <a:lvl1pPr marL="457200" marR="0" lvl="0" indent="-228600" algn="ctr" rtl="0">
              <a:lnSpc>
                <a:spcPct val="100000"/>
              </a:lnSpc>
              <a:spcBef>
                <a:spcPts val="300"/>
              </a:spcBef>
              <a:spcAft>
                <a:spcPts val="0"/>
              </a:spcAft>
              <a:buClr>
                <a:srgbClr val="888888"/>
              </a:buClr>
              <a:buSzPts val="2900"/>
              <a:buFont typeface="Arial"/>
              <a:buNone/>
              <a:defRPr sz="1200" b="0" i="0" u="none" strike="noStrike" cap="none">
                <a:solidFill>
                  <a:srgbClr val="888888"/>
                </a:solidFill>
                <a:latin typeface="Calibri"/>
                <a:ea typeface="Calibri"/>
                <a:cs typeface="Calibri"/>
                <a:sym typeface="Calibri"/>
              </a:defRPr>
            </a:lvl1pPr>
            <a:lvl2pPr marL="914400" marR="0" lvl="1" indent="-228600" algn="ctr" rtl="0">
              <a:lnSpc>
                <a:spcPct val="100000"/>
              </a:lnSpc>
              <a:spcBef>
                <a:spcPts val="300"/>
              </a:spcBef>
              <a:spcAft>
                <a:spcPts val="0"/>
              </a:spcAft>
              <a:buClr>
                <a:srgbClr val="888888"/>
              </a:buClr>
              <a:buSzPts val="2900"/>
              <a:buFont typeface="Arial"/>
              <a:buNone/>
              <a:defRPr sz="1200" b="0" i="0" u="none" strike="noStrike" cap="none">
                <a:solidFill>
                  <a:srgbClr val="888888"/>
                </a:solidFill>
                <a:latin typeface="Calibri"/>
                <a:ea typeface="Calibri"/>
                <a:cs typeface="Calibri"/>
                <a:sym typeface="Calibri"/>
              </a:defRPr>
            </a:lvl2pPr>
            <a:lvl3pPr marL="1371600" marR="0" lvl="2" indent="-228600" algn="ctr" rtl="0">
              <a:lnSpc>
                <a:spcPct val="100000"/>
              </a:lnSpc>
              <a:spcBef>
                <a:spcPts val="300"/>
              </a:spcBef>
              <a:spcAft>
                <a:spcPts val="0"/>
              </a:spcAft>
              <a:buClr>
                <a:srgbClr val="888888"/>
              </a:buClr>
              <a:buSzPts val="2900"/>
              <a:buFont typeface="Arial"/>
              <a:buNone/>
              <a:defRPr sz="1200" b="0" i="0" u="none" strike="noStrike" cap="none">
                <a:solidFill>
                  <a:srgbClr val="888888"/>
                </a:solidFill>
                <a:latin typeface="Calibri"/>
                <a:ea typeface="Calibri"/>
                <a:cs typeface="Calibri"/>
                <a:sym typeface="Calibri"/>
              </a:defRPr>
            </a:lvl3pPr>
            <a:lvl4pPr marL="1828800" marR="0" lvl="3" indent="-228600" algn="ctr" rtl="0">
              <a:lnSpc>
                <a:spcPct val="100000"/>
              </a:lnSpc>
              <a:spcBef>
                <a:spcPts val="300"/>
              </a:spcBef>
              <a:spcAft>
                <a:spcPts val="0"/>
              </a:spcAft>
              <a:buClr>
                <a:srgbClr val="888888"/>
              </a:buClr>
              <a:buSzPts val="2900"/>
              <a:buFont typeface="Arial"/>
              <a:buNone/>
              <a:defRPr sz="1200" b="0" i="0" u="none" strike="noStrike" cap="none">
                <a:solidFill>
                  <a:srgbClr val="888888"/>
                </a:solidFill>
                <a:latin typeface="Calibri"/>
                <a:ea typeface="Calibri"/>
                <a:cs typeface="Calibri"/>
                <a:sym typeface="Calibri"/>
              </a:defRPr>
            </a:lvl4pPr>
            <a:lvl5pPr marL="2286000" marR="0" lvl="4" indent="-228600" algn="ctr" rtl="0">
              <a:lnSpc>
                <a:spcPct val="100000"/>
              </a:lnSpc>
              <a:spcBef>
                <a:spcPts val="300"/>
              </a:spcBef>
              <a:spcAft>
                <a:spcPts val="0"/>
              </a:spcAft>
              <a:buClr>
                <a:srgbClr val="888888"/>
              </a:buClr>
              <a:buSzPts val="2900"/>
              <a:buFont typeface="Arial"/>
              <a:buNone/>
              <a:defRPr sz="1200" b="0" i="0" u="none" strike="noStrike" cap="none">
                <a:solidFill>
                  <a:srgbClr val="888888"/>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199" name="Google Shape;199;p41"/>
          <p:cNvSpPr txBox="1">
            <a:spLocks noGrp="1"/>
          </p:cNvSpPr>
          <p:nvPr>
            <p:ph type="sldNum" idx="12"/>
          </p:nvPr>
        </p:nvSpPr>
        <p:spPr>
          <a:xfrm>
            <a:off x="8585370" y="4853702"/>
            <a:ext cx="102600" cy="100800"/>
          </a:xfrm>
          <a:prstGeom prst="rect">
            <a:avLst/>
          </a:prstGeom>
          <a:noFill/>
          <a:ln>
            <a:noFill/>
          </a:ln>
        </p:spPr>
        <p:txBody>
          <a:bodyPr spcFirstLastPara="1" wrap="square" lIns="17150" tIns="17150" rIns="17150" bIns="17150" anchor="ctr" anchorCtr="0">
            <a:noAutofit/>
          </a:bodyPr>
          <a:lstStyle>
            <a:lvl1pPr marL="0" marR="0" lvl="0"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100"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2">
    <p:bg>
      <p:bgPr>
        <a:solidFill>
          <a:srgbClr val="ECF0F0"/>
        </a:solidFill>
        <a:effectLst/>
      </p:bgPr>
    </p:bg>
    <p:spTree>
      <p:nvGrpSpPr>
        <p:cNvPr id="1" name="Shape 200"/>
        <p:cNvGrpSpPr/>
        <p:nvPr/>
      </p:nvGrpSpPr>
      <p:grpSpPr>
        <a:xfrm>
          <a:off x="0" y="0"/>
          <a:ext cx="0" cy="0"/>
          <a:chOff x="0" y="0"/>
          <a:chExt cx="0" cy="0"/>
        </a:xfrm>
      </p:grpSpPr>
      <p:sp>
        <p:nvSpPr>
          <p:cNvPr id="201" name="Google Shape;201;p42"/>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202" name="Google Shape;202;p42"/>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203" name="Google Shape;203;p42"/>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204" name="Google Shape;204;p42" descr="20131223-FINAL-Logo-reversed.png"/>
          <p:cNvPicPr preferRelativeResize="0"/>
          <p:nvPr/>
        </p:nvPicPr>
        <p:blipFill rotWithShape="1">
          <a:blip r:embed="rId2">
            <a:alphaModFix/>
          </a:blip>
          <a:srcRect/>
          <a:stretch/>
        </p:blipFill>
        <p:spPr>
          <a:xfrm>
            <a:off x="6553795" y="410211"/>
            <a:ext cx="2286900" cy="653100"/>
          </a:xfrm>
          <a:prstGeom prst="rect">
            <a:avLst/>
          </a:prstGeom>
          <a:noFill/>
          <a:ln>
            <a:noFill/>
          </a:ln>
        </p:spPr>
      </p:pic>
      <p:sp>
        <p:nvSpPr>
          <p:cNvPr id="205" name="Google Shape;205;p42"/>
          <p:cNvSpPr txBox="1">
            <a:spLocks noGrp="1"/>
          </p:cNvSpPr>
          <p:nvPr>
            <p:ph type="title"/>
          </p:nvPr>
        </p:nvSpPr>
        <p:spPr>
          <a:xfrm>
            <a:off x="457200"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17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206" name="Google Shape;206;p42"/>
          <p:cNvSpPr txBox="1">
            <a:spLocks noGrp="1"/>
          </p:cNvSpPr>
          <p:nvPr>
            <p:ph type="body" idx="1"/>
          </p:nvPr>
        </p:nvSpPr>
        <p:spPr>
          <a:xfrm>
            <a:off x="457200" y="1200150"/>
            <a:ext cx="8230800" cy="3394500"/>
          </a:xfrm>
          <a:prstGeom prst="rect">
            <a:avLst/>
          </a:prstGeom>
          <a:noFill/>
          <a:ln>
            <a:noFill/>
          </a:ln>
        </p:spPr>
        <p:txBody>
          <a:bodyPr spcFirstLastPara="1" wrap="square" lIns="34275" tIns="34275" rIns="34275" bIns="34275" anchor="t" anchorCtr="0">
            <a:noAutofit/>
          </a:bodyPr>
          <a:lstStyle>
            <a:lvl1pPr marL="457200" marR="0" lvl="0"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1pPr>
            <a:lvl2pPr marL="914400" marR="0" lvl="1"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2pPr>
            <a:lvl3pPr marL="1371600" marR="0" lvl="2"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3pPr>
            <a:lvl4pPr marL="1828800" marR="0" lvl="3"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4pPr>
            <a:lvl5pPr marL="2286000" marR="0" lvl="4"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207" name="Google Shape;207;p42"/>
          <p:cNvSpPr txBox="1">
            <a:spLocks noGrp="1"/>
          </p:cNvSpPr>
          <p:nvPr>
            <p:ph type="sldNum" idx="12"/>
          </p:nvPr>
        </p:nvSpPr>
        <p:spPr>
          <a:xfrm>
            <a:off x="8585370" y="4853702"/>
            <a:ext cx="102600" cy="100800"/>
          </a:xfrm>
          <a:prstGeom prst="rect">
            <a:avLst/>
          </a:prstGeom>
          <a:noFill/>
          <a:ln>
            <a:noFill/>
          </a:ln>
        </p:spPr>
        <p:txBody>
          <a:bodyPr spcFirstLastPara="1" wrap="square" lIns="17150" tIns="17150" rIns="17150" bIns="17150" anchor="ctr" anchorCtr="0">
            <a:noAutofit/>
          </a:bodyPr>
          <a:lstStyle>
            <a:lvl1pPr marL="0" marR="0" lvl="0"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1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2">
    <p:bg>
      <p:bgPr>
        <a:solidFill>
          <a:srgbClr val="ECF0F0"/>
        </a:solidFill>
        <a:effectLst/>
      </p:bgPr>
    </p:bg>
    <p:spTree>
      <p:nvGrpSpPr>
        <p:cNvPr id="1" name="Shape 208"/>
        <p:cNvGrpSpPr/>
        <p:nvPr/>
      </p:nvGrpSpPr>
      <p:grpSpPr>
        <a:xfrm>
          <a:off x="0" y="0"/>
          <a:ext cx="0" cy="0"/>
          <a:chOff x="0" y="0"/>
          <a:chExt cx="0" cy="0"/>
        </a:xfrm>
      </p:grpSpPr>
      <p:sp>
        <p:nvSpPr>
          <p:cNvPr id="209" name="Google Shape;209;p43"/>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210" name="Google Shape;210;p43"/>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211" name="Google Shape;211;p43"/>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212" name="Google Shape;212;p43" descr="20131223-FINAL-Logo-reversed.png"/>
          <p:cNvPicPr preferRelativeResize="0"/>
          <p:nvPr/>
        </p:nvPicPr>
        <p:blipFill rotWithShape="1">
          <a:blip r:embed="rId2">
            <a:alphaModFix/>
          </a:blip>
          <a:srcRect/>
          <a:stretch/>
        </p:blipFill>
        <p:spPr>
          <a:xfrm>
            <a:off x="6553795" y="410211"/>
            <a:ext cx="2286900" cy="653100"/>
          </a:xfrm>
          <a:prstGeom prst="rect">
            <a:avLst/>
          </a:prstGeom>
          <a:noFill/>
          <a:ln>
            <a:noFill/>
          </a:ln>
        </p:spPr>
      </p:pic>
      <p:sp>
        <p:nvSpPr>
          <p:cNvPr id="213" name="Google Shape;213;p43"/>
          <p:cNvSpPr txBox="1">
            <a:spLocks noGrp="1"/>
          </p:cNvSpPr>
          <p:nvPr>
            <p:ph type="title"/>
          </p:nvPr>
        </p:nvSpPr>
        <p:spPr>
          <a:xfrm>
            <a:off x="722114" y="3305175"/>
            <a:ext cx="7773600" cy="1021500"/>
          </a:xfrm>
          <a:prstGeom prst="rect">
            <a:avLst/>
          </a:prstGeom>
          <a:noFill/>
          <a:ln>
            <a:noFill/>
          </a:ln>
        </p:spPr>
        <p:txBody>
          <a:bodyPr spcFirstLastPara="1" wrap="square" lIns="34275" tIns="34275" rIns="34275" bIns="34275" anchor="t" anchorCtr="0">
            <a:noAutofit/>
          </a:bodyPr>
          <a:lstStyle>
            <a:lvl1pPr marL="0" marR="0" lvl="0" indent="0" algn="l" rtl="0">
              <a:lnSpc>
                <a:spcPct val="100000"/>
              </a:lnSpc>
              <a:spcBef>
                <a:spcPts val="0"/>
              </a:spcBef>
              <a:spcAft>
                <a:spcPts val="0"/>
              </a:spcAft>
              <a:buClr>
                <a:srgbClr val="000000"/>
              </a:buClr>
              <a:buSzPts val="500"/>
              <a:buFont typeface="Helvetica Neue"/>
              <a:buNone/>
              <a:defRPr sz="1500" b="1"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214" name="Google Shape;214;p43"/>
          <p:cNvSpPr txBox="1">
            <a:spLocks noGrp="1"/>
          </p:cNvSpPr>
          <p:nvPr>
            <p:ph type="body" idx="1"/>
          </p:nvPr>
        </p:nvSpPr>
        <p:spPr>
          <a:xfrm>
            <a:off x="722114" y="2180034"/>
            <a:ext cx="7773600" cy="1125000"/>
          </a:xfrm>
          <a:prstGeom prst="rect">
            <a:avLst/>
          </a:prstGeom>
          <a:noFill/>
          <a:ln>
            <a:noFill/>
          </a:ln>
        </p:spPr>
        <p:txBody>
          <a:bodyPr spcFirstLastPara="1" wrap="square" lIns="34275" tIns="34275" rIns="34275" bIns="34275" anchor="b" anchorCtr="0">
            <a:noAutofit/>
          </a:bodyPr>
          <a:lstStyle>
            <a:lvl1pPr marL="457200" marR="0" lvl="0" indent="-228600" algn="l" rtl="0">
              <a:lnSpc>
                <a:spcPct val="100000"/>
              </a:lnSpc>
              <a:spcBef>
                <a:spcPts val="200"/>
              </a:spcBef>
              <a:spcAft>
                <a:spcPts val="0"/>
              </a:spcAft>
              <a:buClr>
                <a:srgbClr val="888888"/>
              </a:buClr>
              <a:buSzPts val="2900"/>
              <a:buFont typeface="Arial"/>
              <a:buNone/>
              <a:defRPr sz="8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200"/>
              </a:spcBef>
              <a:spcAft>
                <a:spcPts val="0"/>
              </a:spcAft>
              <a:buClr>
                <a:srgbClr val="888888"/>
              </a:buClr>
              <a:buSzPts val="2900"/>
              <a:buFont typeface="Arial"/>
              <a:buNone/>
              <a:defRPr sz="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200"/>
              </a:spcBef>
              <a:spcAft>
                <a:spcPts val="0"/>
              </a:spcAft>
              <a:buClr>
                <a:srgbClr val="888888"/>
              </a:buClr>
              <a:buSzPts val="2900"/>
              <a:buFont typeface="Arial"/>
              <a:buNone/>
              <a:defRPr sz="8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00"/>
              </a:spcBef>
              <a:spcAft>
                <a:spcPts val="0"/>
              </a:spcAft>
              <a:buClr>
                <a:srgbClr val="888888"/>
              </a:buClr>
              <a:buSzPts val="2900"/>
              <a:buFont typeface="Arial"/>
              <a:buNone/>
              <a:defRPr sz="8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00"/>
              </a:spcBef>
              <a:spcAft>
                <a:spcPts val="0"/>
              </a:spcAft>
              <a:buClr>
                <a:srgbClr val="888888"/>
              </a:buClr>
              <a:buSzPts val="2900"/>
              <a:buFont typeface="Arial"/>
              <a:buNone/>
              <a:defRPr sz="800" b="0" i="0" u="none" strike="noStrike" cap="none">
                <a:solidFill>
                  <a:srgbClr val="888888"/>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215" name="Google Shape;215;p43"/>
          <p:cNvSpPr txBox="1">
            <a:spLocks noGrp="1"/>
          </p:cNvSpPr>
          <p:nvPr>
            <p:ph type="sldNum" idx="12"/>
          </p:nvPr>
        </p:nvSpPr>
        <p:spPr>
          <a:xfrm>
            <a:off x="8585370" y="4853702"/>
            <a:ext cx="102600" cy="100800"/>
          </a:xfrm>
          <a:prstGeom prst="rect">
            <a:avLst/>
          </a:prstGeom>
          <a:noFill/>
          <a:ln>
            <a:noFill/>
          </a:ln>
        </p:spPr>
        <p:txBody>
          <a:bodyPr spcFirstLastPara="1" wrap="square" lIns="17150" tIns="17150" rIns="17150" bIns="17150" anchor="ctr" anchorCtr="0">
            <a:noAutofit/>
          </a:bodyPr>
          <a:lstStyle>
            <a:lvl1pPr marL="0" marR="0" lvl="0"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100"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wo Content">
  <p:cSld name="Two Content 2">
    <p:bg>
      <p:bgPr>
        <a:solidFill>
          <a:srgbClr val="ECF0F0"/>
        </a:solidFill>
        <a:effectLst/>
      </p:bgPr>
    </p:bg>
    <p:spTree>
      <p:nvGrpSpPr>
        <p:cNvPr id="1" name="Shape 216"/>
        <p:cNvGrpSpPr/>
        <p:nvPr/>
      </p:nvGrpSpPr>
      <p:grpSpPr>
        <a:xfrm>
          <a:off x="0" y="0"/>
          <a:ext cx="0" cy="0"/>
          <a:chOff x="0" y="0"/>
          <a:chExt cx="0" cy="0"/>
        </a:xfrm>
      </p:grpSpPr>
      <p:sp>
        <p:nvSpPr>
          <p:cNvPr id="217" name="Google Shape;217;p44"/>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218" name="Google Shape;218;p44"/>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219" name="Google Shape;219;p44"/>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220" name="Google Shape;220;p44" descr="20131223-FINAL-Logo-reversed.png"/>
          <p:cNvPicPr preferRelativeResize="0"/>
          <p:nvPr/>
        </p:nvPicPr>
        <p:blipFill rotWithShape="1">
          <a:blip r:embed="rId2">
            <a:alphaModFix/>
          </a:blip>
          <a:srcRect/>
          <a:stretch/>
        </p:blipFill>
        <p:spPr>
          <a:xfrm>
            <a:off x="6553795" y="410211"/>
            <a:ext cx="2286900" cy="653100"/>
          </a:xfrm>
          <a:prstGeom prst="rect">
            <a:avLst/>
          </a:prstGeom>
          <a:noFill/>
          <a:ln>
            <a:noFill/>
          </a:ln>
        </p:spPr>
      </p:pic>
      <p:sp>
        <p:nvSpPr>
          <p:cNvPr id="221" name="Google Shape;221;p44"/>
          <p:cNvSpPr txBox="1">
            <a:spLocks noGrp="1"/>
          </p:cNvSpPr>
          <p:nvPr>
            <p:ph type="title"/>
          </p:nvPr>
        </p:nvSpPr>
        <p:spPr>
          <a:xfrm>
            <a:off x="457200"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17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222" name="Google Shape;222;p44"/>
          <p:cNvSpPr txBox="1">
            <a:spLocks noGrp="1"/>
          </p:cNvSpPr>
          <p:nvPr>
            <p:ph type="body" idx="1"/>
          </p:nvPr>
        </p:nvSpPr>
        <p:spPr>
          <a:xfrm>
            <a:off x="457200" y="1200150"/>
            <a:ext cx="4086900" cy="3394500"/>
          </a:xfrm>
          <a:prstGeom prst="rect">
            <a:avLst/>
          </a:prstGeom>
          <a:noFill/>
          <a:ln>
            <a:noFill/>
          </a:ln>
        </p:spPr>
        <p:txBody>
          <a:bodyPr spcFirstLastPara="1" wrap="square" lIns="34275" tIns="34275" rIns="34275" bIns="34275" anchor="t" anchorCtr="0">
            <a:noAutofit/>
          </a:bodyPr>
          <a:lstStyle>
            <a:lvl1pPr marL="457200" marR="0" lvl="0" indent="-298450" algn="l" rtl="0">
              <a:lnSpc>
                <a:spcPct val="100000"/>
              </a:lnSpc>
              <a:spcBef>
                <a:spcPts val="200"/>
              </a:spcBef>
              <a:spcAft>
                <a:spcPts val="0"/>
              </a:spcAft>
              <a:buClr>
                <a:srgbClr val="000000"/>
              </a:buClr>
              <a:buSzPts val="1100"/>
              <a:buFont typeface="Arial"/>
              <a:buChar char="•"/>
              <a:defRPr sz="1100" b="0" i="0" u="none" strike="noStrike" cap="none">
                <a:solidFill>
                  <a:srgbClr val="000000"/>
                </a:solidFill>
                <a:latin typeface="Calibri"/>
                <a:ea typeface="Calibri"/>
                <a:cs typeface="Calibri"/>
                <a:sym typeface="Calibri"/>
              </a:defRPr>
            </a:lvl1pPr>
            <a:lvl2pPr marL="914400" marR="0" lvl="1" indent="-298450" algn="l" rtl="0">
              <a:lnSpc>
                <a:spcPct val="100000"/>
              </a:lnSpc>
              <a:spcBef>
                <a:spcPts val="200"/>
              </a:spcBef>
              <a:spcAft>
                <a:spcPts val="0"/>
              </a:spcAft>
              <a:buClr>
                <a:srgbClr val="000000"/>
              </a:buClr>
              <a:buSzPts val="1100"/>
              <a:buFont typeface="Arial"/>
              <a:buChar char="–"/>
              <a:defRPr sz="1100" b="0" i="0" u="none" strike="noStrike" cap="none">
                <a:solidFill>
                  <a:srgbClr val="000000"/>
                </a:solidFill>
                <a:latin typeface="Calibri"/>
                <a:ea typeface="Calibri"/>
                <a:cs typeface="Calibri"/>
                <a:sym typeface="Calibri"/>
              </a:defRPr>
            </a:lvl2pPr>
            <a:lvl3pPr marL="1371600" marR="0" lvl="2" indent="-298450" algn="l" rtl="0">
              <a:lnSpc>
                <a:spcPct val="100000"/>
              </a:lnSpc>
              <a:spcBef>
                <a:spcPts val="200"/>
              </a:spcBef>
              <a:spcAft>
                <a:spcPts val="0"/>
              </a:spcAft>
              <a:buClr>
                <a:srgbClr val="000000"/>
              </a:buClr>
              <a:buSzPts val="1100"/>
              <a:buFont typeface="Arial"/>
              <a:buChar char="•"/>
              <a:defRPr sz="1100" b="0" i="0" u="none" strike="noStrike" cap="none">
                <a:solidFill>
                  <a:srgbClr val="000000"/>
                </a:solidFill>
                <a:latin typeface="Calibri"/>
                <a:ea typeface="Calibri"/>
                <a:cs typeface="Calibri"/>
                <a:sym typeface="Calibri"/>
              </a:defRPr>
            </a:lvl3pPr>
            <a:lvl4pPr marL="1828800" marR="0" lvl="3" indent="-298450" algn="l" rtl="0">
              <a:lnSpc>
                <a:spcPct val="100000"/>
              </a:lnSpc>
              <a:spcBef>
                <a:spcPts val="200"/>
              </a:spcBef>
              <a:spcAft>
                <a:spcPts val="0"/>
              </a:spcAft>
              <a:buClr>
                <a:srgbClr val="000000"/>
              </a:buClr>
              <a:buSzPts val="1100"/>
              <a:buFont typeface="Arial"/>
              <a:buChar char="–"/>
              <a:defRPr sz="1100" b="0" i="0" u="none" strike="noStrike" cap="none">
                <a:solidFill>
                  <a:srgbClr val="000000"/>
                </a:solidFill>
                <a:latin typeface="Calibri"/>
                <a:ea typeface="Calibri"/>
                <a:cs typeface="Calibri"/>
                <a:sym typeface="Calibri"/>
              </a:defRPr>
            </a:lvl4pPr>
            <a:lvl5pPr marL="2286000" marR="0" lvl="4" indent="-298450" algn="l" rtl="0">
              <a:lnSpc>
                <a:spcPct val="100000"/>
              </a:lnSpc>
              <a:spcBef>
                <a:spcPts val="200"/>
              </a:spcBef>
              <a:spcAft>
                <a:spcPts val="0"/>
              </a:spcAft>
              <a:buClr>
                <a:srgbClr val="000000"/>
              </a:buClr>
              <a:buSzPts val="1100"/>
              <a:buFont typeface="Arial"/>
              <a:buChar char="»"/>
              <a:defRPr sz="11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223" name="Google Shape;223;p44"/>
          <p:cNvSpPr txBox="1">
            <a:spLocks noGrp="1"/>
          </p:cNvSpPr>
          <p:nvPr>
            <p:ph type="sldNum" idx="12"/>
          </p:nvPr>
        </p:nvSpPr>
        <p:spPr>
          <a:xfrm>
            <a:off x="8585370" y="4853702"/>
            <a:ext cx="102600" cy="100800"/>
          </a:xfrm>
          <a:prstGeom prst="rect">
            <a:avLst/>
          </a:prstGeom>
          <a:noFill/>
          <a:ln>
            <a:noFill/>
          </a:ln>
        </p:spPr>
        <p:txBody>
          <a:bodyPr spcFirstLastPara="1" wrap="square" lIns="17150" tIns="17150" rIns="17150" bIns="17150" anchor="ctr" anchorCtr="0">
            <a:noAutofit/>
          </a:bodyPr>
          <a:lstStyle>
            <a:lvl1pPr marL="0" marR="0" lvl="0"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100"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Comparison">
  <p:cSld name="Comparison 2">
    <p:bg>
      <p:bgPr>
        <a:solidFill>
          <a:srgbClr val="ECF0F0"/>
        </a:solidFill>
        <a:effectLst/>
      </p:bgPr>
    </p:bg>
    <p:spTree>
      <p:nvGrpSpPr>
        <p:cNvPr id="1" name="Shape 224"/>
        <p:cNvGrpSpPr/>
        <p:nvPr/>
      </p:nvGrpSpPr>
      <p:grpSpPr>
        <a:xfrm>
          <a:off x="0" y="0"/>
          <a:ext cx="0" cy="0"/>
          <a:chOff x="0" y="0"/>
          <a:chExt cx="0" cy="0"/>
        </a:xfrm>
      </p:grpSpPr>
      <p:sp>
        <p:nvSpPr>
          <p:cNvPr id="225" name="Google Shape;225;p45"/>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226" name="Google Shape;226;p45"/>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227" name="Google Shape;227;p45"/>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228" name="Google Shape;228;p45" descr="20131223-FINAL-Logo-reversed.png"/>
          <p:cNvPicPr preferRelativeResize="0"/>
          <p:nvPr/>
        </p:nvPicPr>
        <p:blipFill rotWithShape="1">
          <a:blip r:embed="rId2">
            <a:alphaModFix/>
          </a:blip>
          <a:srcRect/>
          <a:stretch/>
        </p:blipFill>
        <p:spPr>
          <a:xfrm>
            <a:off x="6553795" y="410211"/>
            <a:ext cx="2286900" cy="653100"/>
          </a:xfrm>
          <a:prstGeom prst="rect">
            <a:avLst/>
          </a:prstGeom>
          <a:noFill/>
          <a:ln>
            <a:noFill/>
          </a:ln>
        </p:spPr>
      </p:pic>
      <p:sp>
        <p:nvSpPr>
          <p:cNvPr id="229" name="Google Shape;229;p45"/>
          <p:cNvSpPr txBox="1">
            <a:spLocks noGrp="1"/>
          </p:cNvSpPr>
          <p:nvPr>
            <p:ph type="title"/>
          </p:nvPr>
        </p:nvSpPr>
        <p:spPr>
          <a:xfrm>
            <a:off x="457200"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17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230" name="Google Shape;230;p45"/>
          <p:cNvSpPr txBox="1">
            <a:spLocks noGrp="1"/>
          </p:cNvSpPr>
          <p:nvPr>
            <p:ph type="body" idx="1"/>
          </p:nvPr>
        </p:nvSpPr>
        <p:spPr>
          <a:xfrm>
            <a:off x="457200" y="1151334"/>
            <a:ext cx="4041000" cy="479700"/>
          </a:xfrm>
          <a:prstGeom prst="rect">
            <a:avLst/>
          </a:prstGeom>
          <a:noFill/>
          <a:ln>
            <a:noFill/>
          </a:ln>
        </p:spPr>
        <p:txBody>
          <a:bodyPr spcFirstLastPara="1" wrap="square" lIns="34275" tIns="34275" rIns="34275" bIns="34275" anchor="b" anchorCtr="0">
            <a:noAutofit/>
          </a:bodyPr>
          <a:lstStyle>
            <a:lvl1pPr marL="457200" marR="0" lvl="0" indent="-228600" algn="l" rtl="0">
              <a:lnSpc>
                <a:spcPct val="100000"/>
              </a:lnSpc>
              <a:spcBef>
                <a:spcPts val="200"/>
              </a:spcBef>
              <a:spcAft>
                <a:spcPts val="0"/>
              </a:spcAft>
              <a:buClr>
                <a:srgbClr val="000000"/>
              </a:buClr>
              <a:buSzPts val="2900"/>
              <a:buFont typeface="Arial"/>
              <a:buNone/>
              <a:defRPr sz="900" b="1" i="0" u="none" strike="noStrike" cap="none">
                <a:solidFill>
                  <a:srgbClr val="000000"/>
                </a:solidFill>
                <a:latin typeface="Helvetica Neue"/>
                <a:ea typeface="Helvetica Neue"/>
                <a:cs typeface="Helvetica Neue"/>
                <a:sym typeface="Helvetica Neue"/>
              </a:defRPr>
            </a:lvl1pPr>
            <a:lvl2pPr marL="914400" marR="0" lvl="1" indent="-228600" algn="l" rtl="0">
              <a:lnSpc>
                <a:spcPct val="100000"/>
              </a:lnSpc>
              <a:spcBef>
                <a:spcPts val="200"/>
              </a:spcBef>
              <a:spcAft>
                <a:spcPts val="0"/>
              </a:spcAft>
              <a:buClr>
                <a:srgbClr val="000000"/>
              </a:buClr>
              <a:buSzPts val="2900"/>
              <a:buFont typeface="Arial"/>
              <a:buNone/>
              <a:defRPr sz="900" b="1" i="0" u="none" strike="noStrike" cap="none">
                <a:solidFill>
                  <a:srgbClr val="000000"/>
                </a:solidFill>
                <a:latin typeface="Helvetica Neue"/>
                <a:ea typeface="Helvetica Neue"/>
                <a:cs typeface="Helvetica Neue"/>
                <a:sym typeface="Helvetica Neue"/>
              </a:defRPr>
            </a:lvl2pPr>
            <a:lvl3pPr marL="1371600" marR="0" lvl="2" indent="-228600" algn="l" rtl="0">
              <a:lnSpc>
                <a:spcPct val="100000"/>
              </a:lnSpc>
              <a:spcBef>
                <a:spcPts val="200"/>
              </a:spcBef>
              <a:spcAft>
                <a:spcPts val="0"/>
              </a:spcAft>
              <a:buClr>
                <a:srgbClr val="000000"/>
              </a:buClr>
              <a:buSzPts val="2900"/>
              <a:buFont typeface="Arial"/>
              <a:buNone/>
              <a:defRPr sz="900" b="1" i="0" u="none" strike="noStrike" cap="none">
                <a:solidFill>
                  <a:srgbClr val="000000"/>
                </a:solidFill>
                <a:latin typeface="Helvetica Neue"/>
                <a:ea typeface="Helvetica Neue"/>
                <a:cs typeface="Helvetica Neue"/>
                <a:sym typeface="Helvetica Neue"/>
              </a:defRPr>
            </a:lvl3pPr>
            <a:lvl4pPr marL="1828800" marR="0" lvl="3" indent="-228600" algn="l" rtl="0">
              <a:lnSpc>
                <a:spcPct val="100000"/>
              </a:lnSpc>
              <a:spcBef>
                <a:spcPts val="200"/>
              </a:spcBef>
              <a:spcAft>
                <a:spcPts val="0"/>
              </a:spcAft>
              <a:buClr>
                <a:srgbClr val="000000"/>
              </a:buClr>
              <a:buSzPts val="2900"/>
              <a:buFont typeface="Arial"/>
              <a:buNone/>
              <a:defRPr sz="900" b="1" i="0" u="none" strike="noStrike" cap="none">
                <a:solidFill>
                  <a:srgbClr val="000000"/>
                </a:solidFill>
                <a:latin typeface="Helvetica Neue"/>
                <a:ea typeface="Helvetica Neue"/>
                <a:cs typeface="Helvetica Neue"/>
                <a:sym typeface="Helvetica Neue"/>
              </a:defRPr>
            </a:lvl4pPr>
            <a:lvl5pPr marL="2286000" marR="0" lvl="4" indent="-228600" algn="l" rtl="0">
              <a:lnSpc>
                <a:spcPct val="100000"/>
              </a:lnSpc>
              <a:spcBef>
                <a:spcPts val="200"/>
              </a:spcBef>
              <a:spcAft>
                <a:spcPts val="0"/>
              </a:spcAft>
              <a:buClr>
                <a:srgbClr val="000000"/>
              </a:buClr>
              <a:buSzPts val="2900"/>
              <a:buFont typeface="Arial"/>
              <a:buNone/>
              <a:defRPr sz="900" b="1" i="0" u="none" strike="noStrike" cap="none">
                <a:solidFill>
                  <a:srgbClr val="000000"/>
                </a:solidFill>
                <a:latin typeface="Helvetica Neue"/>
                <a:ea typeface="Helvetica Neue"/>
                <a:cs typeface="Helvetica Neue"/>
                <a:sym typeface="Helvetica Neue"/>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231" name="Google Shape;231;p45"/>
          <p:cNvSpPr txBox="1">
            <a:spLocks noGrp="1"/>
          </p:cNvSpPr>
          <p:nvPr>
            <p:ph type="body" idx="2"/>
          </p:nvPr>
        </p:nvSpPr>
        <p:spPr>
          <a:xfrm>
            <a:off x="4645819" y="1151334"/>
            <a:ext cx="4042200" cy="479700"/>
          </a:xfrm>
          <a:prstGeom prst="rect">
            <a:avLst/>
          </a:prstGeom>
          <a:noFill/>
          <a:ln>
            <a:noFill/>
          </a:ln>
        </p:spPr>
        <p:txBody>
          <a:bodyPr spcFirstLastPara="1" wrap="square" lIns="34275" tIns="34275" rIns="34275" bIns="34275" anchor="b"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232" name="Google Shape;232;p45"/>
          <p:cNvSpPr txBox="1">
            <a:spLocks noGrp="1"/>
          </p:cNvSpPr>
          <p:nvPr>
            <p:ph type="sldNum" idx="12"/>
          </p:nvPr>
        </p:nvSpPr>
        <p:spPr>
          <a:xfrm>
            <a:off x="8585370" y="4853702"/>
            <a:ext cx="102600" cy="100800"/>
          </a:xfrm>
          <a:prstGeom prst="rect">
            <a:avLst/>
          </a:prstGeom>
          <a:noFill/>
          <a:ln>
            <a:noFill/>
          </a:ln>
        </p:spPr>
        <p:txBody>
          <a:bodyPr spcFirstLastPara="1" wrap="square" lIns="17150" tIns="17150" rIns="17150" bIns="17150" anchor="ctr" anchorCtr="0">
            <a:noAutofit/>
          </a:bodyPr>
          <a:lstStyle>
            <a:lvl1pPr marL="0" marR="0" lvl="0"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100"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 Only">
  <p:cSld name="Title Only 2">
    <p:bg>
      <p:bgPr>
        <a:solidFill>
          <a:srgbClr val="ECF0F0"/>
        </a:solidFill>
        <a:effectLst/>
      </p:bgPr>
    </p:bg>
    <p:spTree>
      <p:nvGrpSpPr>
        <p:cNvPr id="1" name="Shape 233"/>
        <p:cNvGrpSpPr/>
        <p:nvPr/>
      </p:nvGrpSpPr>
      <p:grpSpPr>
        <a:xfrm>
          <a:off x="0" y="0"/>
          <a:ext cx="0" cy="0"/>
          <a:chOff x="0" y="0"/>
          <a:chExt cx="0" cy="0"/>
        </a:xfrm>
      </p:grpSpPr>
      <p:sp>
        <p:nvSpPr>
          <p:cNvPr id="234" name="Google Shape;234;p46"/>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235" name="Google Shape;235;p46"/>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236" name="Google Shape;236;p46"/>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237" name="Google Shape;237;p46" descr="20131223-FINAL-Logo-reversed.png"/>
          <p:cNvPicPr preferRelativeResize="0"/>
          <p:nvPr/>
        </p:nvPicPr>
        <p:blipFill rotWithShape="1">
          <a:blip r:embed="rId2">
            <a:alphaModFix/>
          </a:blip>
          <a:srcRect/>
          <a:stretch/>
        </p:blipFill>
        <p:spPr>
          <a:xfrm>
            <a:off x="6553795" y="410211"/>
            <a:ext cx="2286900" cy="653100"/>
          </a:xfrm>
          <a:prstGeom prst="rect">
            <a:avLst/>
          </a:prstGeom>
          <a:noFill/>
          <a:ln>
            <a:noFill/>
          </a:ln>
        </p:spPr>
      </p:pic>
      <p:sp>
        <p:nvSpPr>
          <p:cNvPr id="238" name="Google Shape;238;p46"/>
          <p:cNvSpPr txBox="1">
            <a:spLocks noGrp="1"/>
          </p:cNvSpPr>
          <p:nvPr>
            <p:ph type="title"/>
          </p:nvPr>
        </p:nvSpPr>
        <p:spPr>
          <a:xfrm>
            <a:off x="457200"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17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239" name="Google Shape;239;p46"/>
          <p:cNvSpPr txBox="1">
            <a:spLocks noGrp="1"/>
          </p:cNvSpPr>
          <p:nvPr>
            <p:ph type="sldNum" idx="12"/>
          </p:nvPr>
        </p:nvSpPr>
        <p:spPr>
          <a:xfrm>
            <a:off x="8585370" y="4853702"/>
            <a:ext cx="102600" cy="100800"/>
          </a:xfrm>
          <a:prstGeom prst="rect">
            <a:avLst/>
          </a:prstGeom>
          <a:noFill/>
          <a:ln>
            <a:noFill/>
          </a:ln>
        </p:spPr>
        <p:txBody>
          <a:bodyPr spcFirstLastPara="1" wrap="square" lIns="17150" tIns="17150" rIns="17150" bIns="17150" anchor="ctr" anchorCtr="0">
            <a:noAutofit/>
          </a:bodyPr>
          <a:lstStyle>
            <a:lvl1pPr marL="0" marR="0" lvl="0"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100"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Blank">
  <p:cSld name="Blank 2">
    <p:bg>
      <p:bgPr>
        <a:solidFill>
          <a:srgbClr val="ECF0F0"/>
        </a:solidFill>
        <a:effectLst/>
      </p:bgPr>
    </p:bg>
    <p:spTree>
      <p:nvGrpSpPr>
        <p:cNvPr id="1" name="Shape 240"/>
        <p:cNvGrpSpPr/>
        <p:nvPr/>
      </p:nvGrpSpPr>
      <p:grpSpPr>
        <a:xfrm>
          <a:off x="0" y="0"/>
          <a:ext cx="0" cy="0"/>
          <a:chOff x="0" y="0"/>
          <a:chExt cx="0" cy="0"/>
        </a:xfrm>
      </p:grpSpPr>
      <p:sp>
        <p:nvSpPr>
          <p:cNvPr id="241" name="Google Shape;241;p47"/>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242" name="Google Shape;242;p47"/>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243" name="Google Shape;243;p47"/>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244" name="Google Shape;244;p47" descr="20131223-FINAL-Logo-reversed.png"/>
          <p:cNvPicPr preferRelativeResize="0"/>
          <p:nvPr/>
        </p:nvPicPr>
        <p:blipFill rotWithShape="1">
          <a:blip r:embed="rId2">
            <a:alphaModFix/>
          </a:blip>
          <a:srcRect/>
          <a:stretch/>
        </p:blipFill>
        <p:spPr>
          <a:xfrm>
            <a:off x="6553795" y="410211"/>
            <a:ext cx="2286900" cy="653100"/>
          </a:xfrm>
          <a:prstGeom prst="rect">
            <a:avLst/>
          </a:prstGeom>
          <a:noFill/>
          <a:ln>
            <a:noFill/>
          </a:ln>
        </p:spPr>
      </p:pic>
      <p:sp>
        <p:nvSpPr>
          <p:cNvPr id="245" name="Google Shape;245;p47"/>
          <p:cNvSpPr txBox="1">
            <a:spLocks noGrp="1"/>
          </p:cNvSpPr>
          <p:nvPr>
            <p:ph type="sldNum" idx="12"/>
          </p:nvPr>
        </p:nvSpPr>
        <p:spPr>
          <a:xfrm>
            <a:off x="8585370" y="4853702"/>
            <a:ext cx="102600" cy="100800"/>
          </a:xfrm>
          <a:prstGeom prst="rect">
            <a:avLst/>
          </a:prstGeom>
          <a:noFill/>
          <a:ln>
            <a:noFill/>
          </a:ln>
        </p:spPr>
        <p:txBody>
          <a:bodyPr spcFirstLastPara="1" wrap="square" lIns="17150" tIns="17150" rIns="17150" bIns="17150" anchor="ctr" anchorCtr="0">
            <a:noAutofit/>
          </a:bodyPr>
          <a:lstStyle>
            <a:lvl1pPr marL="0" marR="0" lvl="0"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100"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2">
    <p:bg>
      <p:bgPr>
        <a:solidFill>
          <a:srgbClr val="ECF0F0"/>
        </a:solidFill>
        <a:effectLst/>
      </p:bgPr>
    </p:bg>
    <p:spTree>
      <p:nvGrpSpPr>
        <p:cNvPr id="1" name="Shape 246"/>
        <p:cNvGrpSpPr/>
        <p:nvPr/>
      </p:nvGrpSpPr>
      <p:grpSpPr>
        <a:xfrm>
          <a:off x="0" y="0"/>
          <a:ext cx="0" cy="0"/>
          <a:chOff x="0" y="0"/>
          <a:chExt cx="0" cy="0"/>
        </a:xfrm>
      </p:grpSpPr>
      <p:sp>
        <p:nvSpPr>
          <p:cNvPr id="247" name="Google Shape;247;p48"/>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248" name="Google Shape;248;p48"/>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249" name="Google Shape;249;p48"/>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250" name="Google Shape;250;p48" descr="20131223-FINAL-Logo-reversed.png"/>
          <p:cNvPicPr preferRelativeResize="0"/>
          <p:nvPr/>
        </p:nvPicPr>
        <p:blipFill rotWithShape="1">
          <a:blip r:embed="rId2">
            <a:alphaModFix/>
          </a:blip>
          <a:srcRect/>
          <a:stretch/>
        </p:blipFill>
        <p:spPr>
          <a:xfrm>
            <a:off x="6553795" y="410211"/>
            <a:ext cx="2286900" cy="653100"/>
          </a:xfrm>
          <a:prstGeom prst="rect">
            <a:avLst/>
          </a:prstGeom>
          <a:noFill/>
          <a:ln>
            <a:noFill/>
          </a:ln>
        </p:spPr>
      </p:pic>
      <p:sp>
        <p:nvSpPr>
          <p:cNvPr id="251" name="Google Shape;251;p48"/>
          <p:cNvSpPr txBox="1">
            <a:spLocks noGrp="1"/>
          </p:cNvSpPr>
          <p:nvPr>
            <p:ph type="title"/>
          </p:nvPr>
        </p:nvSpPr>
        <p:spPr>
          <a:xfrm>
            <a:off x="457200" y="204788"/>
            <a:ext cx="3008700" cy="871500"/>
          </a:xfrm>
          <a:prstGeom prst="rect">
            <a:avLst/>
          </a:prstGeom>
          <a:noFill/>
          <a:ln>
            <a:noFill/>
          </a:ln>
        </p:spPr>
        <p:txBody>
          <a:bodyPr spcFirstLastPara="1" wrap="square" lIns="34275" tIns="34275" rIns="34275" bIns="34275" anchor="b" anchorCtr="0">
            <a:noAutofit/>
          </a:bodyPr>
          <a:lstStyle>
            <a:lvl1pPr marL="0" marR="0" lvl="0" indent="0" algn="l" rtl="0">
              <a:lnSpc>
                <a:spcPct val="100000"/>
              </a:lnSpc>
              <a:spcBef>
                <a:spcPts val="0"/>
              </a:spcBef>
              <a:spcAft>
                <a:spcPts val="0"/>
              </a:spcAft>
              <a:buClr>
                <a:srgbClr val="000000"/>
              </a:buClr>
              <a:buSzPts val="500"/>
              <a:buFont typeface="Helvetica Neue"/>
              <a:buNone/>
              <a:defRPr sz="800" b="1"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252" name="Google Shape;252;p48"/>
          <p:cNvSpPr txBox="1">
            <a:spLocks noGrp="1"/>
          </p:cNvSpPr>
          <p:nvPr>
            <p:ph type="body" idx="1"/>
          </p:nvPr>
        </p:nvSpPr>
        <p:spPr>
          <a:xfrm>
            <a:off x="3575447" y="204788"/>
            <a:ext cx="5112600" cy="4389900"/>
          </a:xfrm>
          <a:prstGeom prst="rect">
            <a:avLst/>
          </a:prstGeom>
          <a:noFill/>
          <a:ln>
            <a:noFill/>
          </a:ln>
        </p:spPr>
        <p:txBody>
          <a:bodyPr spcFirstLastPara="1" wrap="square" lIns="34275" tIns="34275" rIns="34275" bIns="34275" anchor="t" anchorCtr="0">
            <a:noAutofit/>
          </a:bodyPr>
          <a:lstStyle>
            <a:lvl1pPr marL="457200" marR="0" lvl="0"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1pPr>
            <a:lvl2pPr marL="914400" marR="0" lvl="1"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2pPr>
            <a:lvl3pPr marL="1371600" marR="0" lvl="2"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3pPr>
            <a:lvl4pPr marL="1828800" marR="0" lvl="3"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4pPr>
            <a:lvl5pPr marL="2286000" marR="0" lvl="4"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253" name="Google Shape;253;p48"/>
          <p:cNvSpPr txBox="1">
            <a:spLocks noGrp="1"/>
          </p:cNvSpPr>
          <p:nvPr>
            <p:ph type="body" idx="2"/>
          </p:nvPr>
        </p:nvSpPr>
        <p:spPr>
          <a:xfrm>
            <a:off x="457200" y="1076325"/>
            <a:ext cx="3008700" cy="35184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254" name="Google Shape;254;p48"/>
          <p:cNvSpPr txBox="1">
            <a:spLocks noGrp="1"/>
          </p:cNvSpPr>
          <p:nvPr>
            <p:ph type="sldNum" idx="12"/>
          </p:nvPr>
        </p:nvSpPr>
        <p:spPr>
          <a:xfrm>
            <a:off x="8585370" y="4853702"/>
            <a:ext cx="102600" cy="100800"/>
          </a:xfrm>
          <a:prstGeom prst="rect">
            <a:avLst/>
          </a:prstGeom>
          <a:noFill/>
          <a:ln>
            <a:noFill/>
          </a:ln>
        </p:spPr>
        <p:txBody>
          <a:bodyPr spcFirstLastPara="1" wrap="square" lIns="17150" tIns="17150" rIns="17150" bIns="17150" anchor="ctr" anchorCtr="0">
            <a:noAutofit/>
          </a:bodyPr>
          <a:lstStyle>
            <a:lvl1pPr marL="0" marR="0" lvl="0"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100"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2">
    <p:bg>
      <p:bgPr>
        <a:solidFill>
          <a:srgbClr val="ECF0F0"/>
        </a:solidFill>
        <a:effectLst/>
      </p:bgPr>
    </p:bg>
    <p:spTree>
      <p:nvGrpSpPr>
        <p:cNvPr id="1" name="Shape 255"/>
        <p:cNvGrpSpPr/>
        <p:nvPr/>
      </p:nvGrpSpPr>
      <p:grpSpPr>
        <a:xfrm>
          <a:off x="0" y="0"/>
          <a:ext cx="0" cy="0"/>
          <a:chOff x="0" y="0"/>
          <a:chExt cx="0" cy="0"/>
        </a:xfrm>
      </p:grpSpPr>
      <p:sp>
        <p:nvSpPr>
          <p:cNvPr id="256" name="Google Shape;256;p49"/>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257" name="Google Shape;257;p49"/>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258" name="Google Shape;258;p49"/>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259" name="Google Shape;259;p49" descr="20131223-FINAL-Logo-reversed.png"/>
          <p:cNvPicPr preferRelativeResize="0"/>
          <p:nvPr/>
        </p:nvPicPr>
        <p:blipFill rotWithShape="1">
          <a:blip r:embed="rId2">
            <a:alphaModFix/>
          </a:blip>
          <a:srcRect/>
          <a:stretch/>
        </p:blipFill>
        <p:spPr>
          <a:xfrm>
            <a:off x="6553795" y="410211"/>
            <a:ext cx="2286900" cy="653100"/>
          </a:xfrm>
          <a:prstGeom prst="rect">
            <a:avLst/>
          </a:prstGeom>
          <a:noFill/>
          <a:ln>
            <a:noFill/>
          </a:ln>
        </p:spPr>
      </p:pic>
      <p:sp>
        <p:nvSpPr>
          <p:cNvPr id="260" name="Google Shape;260;p49"/>
          <p:cNvSpPr txBox="1">
            <a:spLocks noGrp="1"/>
          </p:cNvSpPr>
          <p:nvPr>
            <p:ph type="title"/>
          </p:nvPr>
        </p:nvSpPr>
        <p:spPr>
          <a:xfrm>
            <a:off x="1792486" y="3600450"/>
            <a:ext cx="5487000" cy="425100"/>
          </a:xfrm>
          <a:prstGeom prst="rect">
            <a:avLst/>
          </a:prstGeom>
          <a:noFill/>
          <a:ln>
            <a:noFill/>
          </a:ln>
        </p:spPr>
        <p:txBody>
          <a:bodyPr spcFirstLastPara="1" wrap="square" lIns="34275" tIns="34275" rIns="34275" bIns="34275" anchor="b" anchorCtr="0">
            <a:noAutofit/>
          </a:bodyPr>
          <a:lstStyle>
            <a:lvl1pPr marL="0" marR="0" lvl="0" indent="0" algn="l" rtl="0">
              <a:lnSpc>
                <a:spcPct val="100000"/>
              </a:lnSpc>
              <a:spcBef>
                <a:spcPts val="0"/>
              </a:spcBef>
              <a:spcAft>
                <a:spcPts val="0"/>
              </a:spcAft>
              <a:buClr>
                <a:srgbClr val="000000"/>
              </a:buClr>
              <a:buSzPts val="500"/>
              <a:buFont typeface="Helvetica Neue"/>
              <a:buNone/>
              <a:defRPr sz="800" b="1"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261" name="Google Shape;261;p49"/>
          <p:cNvSpPr>
            <a:spLocks noGrp="1"/>
          </p:cNvSpPr>
          <p:nvPr>
            <p:ph type="pic" idx="2"/>
          </p:nvPr>
        </p:nvSpPr>
        <p:spPr>
          <a:xfrm>
            <a:off x="1792486" y="459581"/>
            <a:ext cx="5487000" cy="3086100"/>
          </a:xfrm>
          <a:prstGeom prst="rect">
            <a:avLst/>
          </a:prstGeom>
          <a:noFill/>
          <a:ln>
            <a:noFill/>
          </a:ln>
        </p:spPr>
        <p:txBody>
          <a:bodyPr spcFirstLastPara="1" wrap="square" lIns="34275" tIns="34275" rIns="34275" bIns="34275" anchor="t" anchorCtr="0">
            <a:noAutofit/>
          </a:bodyPr>
          <a:lstStyle>
            <a:lvl1pPr marL="304800" marR="0" lvl="0" indent="-3111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698500" marR="0" lvl="1" indent="-2984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092200" marR="0" lvl="2" indent="-285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549400" marR="0" lvl="3" indent="-3365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1955800" marR="0" lvl="4"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362200" marR="0" lvl="5"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2768600" marR="0" lvl="6"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175000" marR="0" lvl="7"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3581400" marR="0" lvl="8"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dirty="0"/>
          </a:p>
        </p:txBody>
      </p:sp>
      <p:sp>
        <p:nvSpPr>
          <p:cNvPr id="262" name="Google Shape;262;p49"/>
          <p:cNvSpPr txBox="1">
            <a:spLocks noGrp="1"/>
          </p:cNvSpPr>
          <p:nvPr>
            <p:ph type="body" idx="1"/>
          </p:nvPr>
        </p:nvSpPr>
        <p:spPr>
          <a:xfrm>
            <a:off x="1792486" y="4025503"/>
            <a:ext cx="5487000" cy="603600"/>
          </a:xfrm>
          <a:prstGeom prst="rect">
            <a:avLst/>
          </a:prstGeom>
          <a:noFill/>
          <a:ln>
            <a:noFill/>
          </a:ln>
        </p:spPr>
        <p:txBody>
          <a:bodyPr spcFirstLastPara="1" wrap="square" lIns="34275" tIns="34275" rIns="34275" bIns="34275" anchor="t" anchorCtr="0">
            <a:noAutofit/>
          </a:bodyPr>
          <a:lstStyle>
            <a:lvl1pPr marL="457200" marR="0" lvl="0" indent="-228600" algn="l" rtl="0">
              <a:lnSpc>
                <a:spcPct val="100000"/>
              </a:lnSpc>
              <a:spcBef>
                <a:spcPts val="100"/>
              </a:spcBef>
              <a:spcAft>
                <a:spcPts val="0"/>
              </a:spcAft>
              <a:buClr>
                <a:srgbClr val="000000"/>
              </a:buClr>
              <a:buSzPts val="2900"/>
              <a:buFont typeface="Arial"/>
              <a:buNone/>
              <a:defRPr sz="5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100"/>
              </a:spcBef>
              <a:spcAft>
                <a:spcPts val="0"/>
              </a:spcAft>
              <a:buClr>
                <a:srgbClr val="000000"/>
              </a:buClr>
              <a:buSzPts val="2900"/>
              <a:buFont typeface="Arial"/>
              <a:buNone/>
              <a:defRPr sz="5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100"/>
              </a:spcBef>
              <a:spcAft>
                <a:spcPts val="0"/>
              </a:spcAft>
              <a:buClr>
                <a:srgbClr val="000000"/>
              </a:buClr>
              <a:buSzPts val="2900"/>
              <a:buFont typeface="Arial"/>
              <a:buNone/>
              <a:defRPr sz="5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100"/>
              </a:spcBef>
              <a:spcAft>
                <a:spcPts val="0"/>
              </a:spcAft>
              <a:buClr>
                <a:srgbClr val="000000"/>
              </a:buClr>
              <a:buSzPts val="2900"/>
              <a:buFont typeface="Arial"/>
              <a:buNone/>
              <a:defRPr sz="5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100"/>
              </a:spcBef>
              <a:spcAft>
                <a:spcPts val="0"/>
              </a:spcAft>
              <a:buClr>
                <a:srgbClr val="000000"/>
              </a:buClr>
              <a:buSzPts val="2900"/>
              <a:buFont typeface="Arial"/>
              <a:buNone/>
              <a:defRPr sz="5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263" name="Google Shape;263;p49"/>
          <p:cNvSpPr txBox="1">
            <a:spLocks noGrp="1"/>
          </p:cNvSpPr>
          <p:nvPr>
            <p:ph type="sldNum" idx="12"/>
          </p:nvPr>
        </p:nvSpPr>
        <p:spPr>
          <a:xfrm>
            <a:off x="8585370" y="4853702"/>
            <a:ext cx="102600" cy="100800"/>
          </a:xfrm>
          <a:prstGeom prst="rect">
            <a:avLst/>
          </a:prstGeom>
          <a:noFill/>
          <a:ln>
            <a:noFill/>
          </a:ln>
        </p:spPr>
        <p:txBody>
          <a:bodyPr spcFirstLastPara="1" wrap="square" lIns="17150" tIns="17150" rIns="17150" bIns="17150" anchor="ctr" anchorCtr="0">
            <a:noAutofit/>
          </a:bodyPr>
          <a:lstStyle>
            <a:lvl1pPr marL="0" marR="0" lvl="0"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100"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itle and Vertical Text">
  <p:cSld name="Title and Vertical Text 2">
    <p:bg>
      <p:bgPr>
        <a:solidFill>
          <a:srgbClr val="ECF0F0"/>
        </a:solidFill>
        <a:effectLst/>
      </p:bgPr>
    </p:bg>
    <p:spTree>
      <p:nvGrpSpPr>
        <p:cNvPr id="1" name="Shape 264"/>
        <p:cNvGrpSpPr/>
        <p:nvPr/>
      </p:nvGrpSpPr>
      <p:grpSpPr>
        <a:xfrm>
          <a:off x="0" y="0"/>
          <a:ext cx="0" cy="0"/>
          <a:chOff x="0" y="0"/>
          <a:chExt cx="0" cy="0"/>
        </a:xfrm>
      </p:grpSpPr>
      <p:sp>
        <p:nvSpPr>
          <p:cNvPr id="265" name="Google Shape;265;p50"/>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266" name="Google Shape;266;p50"/>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267" name="Google Shape;267;p50"/>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268" name="Google Shape;268;p50" descr="20131223-FINAL-Logo-reversed.png"/>
          <p:cNvPicPr preferRelativeResize="0"/>
          <p:nvPr/>
        </p:nvPicPr>
        <p:blipFill rotWithShape="1">
          <a:blip r:embed="rId2">
            <a:alphaModFix/>
          </a:blip>
          <a:srcRect/>
          <a:stretch/>
        </p:blipFill>
        <p:spPr>
          <a:xfrm>
            <a:off x="6553795" y="410211"/>
            <a:ext cx="2286900" cy="653100"/>
          </a:xfrm>
          <a:prstGeom prst="rect">
            <a:avLst/>
          </a:prstGeom>
          <a:noFill/>
          <a:ln>
            <a:noFill/>
          </a:ln>
        </p:spPr>
      </p:pic>
      <p:sp>
        <p:nvSpPr>
          <p:cNvPr id="269" name="Google Shape;269;p50"/>
          <p:cNvSpPr txBox="1">
            <a:spLocks noGrp="1"/>
          </p:cNvSpPr>
          <p:nvPr>
            <p:ph type="title"/>
          </p:nvPr>
        </p:nvSpPr>
        <p:spPr>
          <a:xfrm>
            <a:off x="457200"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17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270" name="Google Shape;270;p50"/>
          <p:cNvSpPr txBox="1">
            <a:spLocks noGrp="1"/>
          </p:cNvSpPr>
          <p:nvPr>
            <p:ph type="body" idx="1"/>
          </p:nvPr>
        </p:nvSpPr>
        <p:spPr>
          <a:xfrm>
            <a:off x="457200" y="1200150"/>
            <a:ext cx="8230800" cy="3394500"/>
          </a:xfrm>
          <a:prstGeom prst="rect">
            <a:avLst/>
          </a:prstGeom>
          <a:noFill/>
          <a:ln>
            <a:noFill/>
          </a:ln>
        </p:spPr>
        <p:txBody>
          <a:bodyPr spcFirstLastPara="1" wrap="square" lIns="34275" tIns="34275" rIns="34275" bIns="34275" anchor="t" anchorCtr="0">
            <a:noAutofit/>
          </a:bodyPr>
          <a:lstStyle>
            <a:lvl1pPr marL="457200" marR="0" lvl="0"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1pPr>
            <a:lvl2pPr marL="914400" marR="0" lvl="1"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2pPr>
            <a:lvl3pPr marL="1371600" marR="0" lvl="2"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3pPr>
            <a:lvl4pPr marL="1828800" marR="0" lvl="3"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4pPr>
            <a:lvl5pPr marL="2286000" marR="0" lvl="4"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271" name="Google Shape;271;p50"/>
          <p:cNvSpPr txBox="1">
            <a:spLocks noGrp="1"/>
          </p:cNvSpPr>
          <p:nvPr>
            <p:ph type="sldNum" idx="12"/>
          </p:nvPr>
        </p:nvSpPr>
        <p:spPr>
          <a:xfrm>
            <a:off x="8585370" y="4853702"/>
            <a:ext cx="102600" cy="100800"/>
          </a:xfrm>
          <a:prstGeom prst="rect">
            <a:avLst/>
          </a:prstGeom>
          <a:noFill/>
          <a:ln>
            <a:noFill/>
          </a:ln>
        </p:spPr>
        <p:txBody>
          <a:bodyPr spcFirstLastPara="1" wrap="square" lIns="17150" tIns="17150" rIns="17150" bIns="17150" anchor="ctr" anchorCtr="0">
            <a:noAutofit/>
          </a:bodyPr>
          <a:lstStyle>
            <a:lvl1pPr marL="0" marR="0" lvl="0"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100"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Vertical Title and Text">
  <p:cSld name="Vertical Title and Text 2">
    <p:bg>
      <p:bgPr>
        <a:solidFill>
          <a:srgbClr val="ECF0F0"/>
        </a:solidFill>
        <a:effectLst/>
      </p:bgPr>
    </p:bg>
    <p:spTree>
      <p:nvGrpSpPr>
        <p:cNvPr id="1" name="Shape 272"/>
        <p:cNvGrpSpPr/>
        <p:nvPr/>
      </p:nvGrpSpPr>
      <p:grpSpPr>
        <a:xfrm>
          <a:off x="0" y="0"/>
          <a:ext cx="0" cy="0"/>
          <a:chOff x="0" y="0"/>
          <a:chExt cx="0" cy="0"/>
        </a:xfrm>
      </p:grpSpPr>
      <p:sp>
        <p:nvSpPr>
          <p:cNvPr id="273" name="Google Shape;273;p51"/>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274" name="Google Shape;274;p51"/>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275" name="Google Shape;275;p51"/>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276" name="Google Shape;276;p51" descr="20131223-FINAL-Logo-reversed.png"/>
          <p:cNvPicPr preferRelativeResize="0"/>
          <p:nvPr/>
        </p:nvPicPr>
        <p:blipFill rotWithShape="1">
          <a:blip r:embed="rId2">
            <a:alphaModFix/>
          </a:blip>
          <a:srcRect/>
          <a:stretch/>
        </p:blipFill>
        <p:spPr>
          <a:xfrm>
            <a:off x="6553795" y="410211"/>
            <a:ext cx="2286900" cy="653100"/>
          </a:xfrm>
          <a:prstGeom prst="rect">
            <a:avLst/>
          </a:prstGeom>
          <a:noFill/>
          <a:ln>
            <a:noFill/>
          </a:ln>
        </p:spPr>
      </p:pic>
      <p:sp>
        <p:nvSpPr>
          <p:cNvPr id="277" name="Google Shape;277;p51"/>
          <p:cNvSpPr txBox="1">
            <a:spLocks noGrp="1"/>
          </p:cNvSpPr>
          <p:nvPr>
            <p:ph type="title"/>
          </p:nvPr>
        </p:nvSpPr>
        <p:spPr>
          <a:xfrm>
            <a:off x="6630591" y="205978"/>
            <a:ext cx="2057400" cy="43887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17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278" name="Google Shape;278;p51"/>
          <p:cNvSpPr txBox="1">
            <a:spLocks noGrp="1"/>
          </p:cNvSpPr>
          <p:nvPr>
            <p:ph type="body" idx="1"/>
          </p:nvPr>
        </p:nvSpPr>
        <p:spPr>
          <a:xfrm>
            <a:off x="457200" y="205978"/>
            <a:ext cx="6116400" cy="4388700"/>
          </a:xfrm>
          <a:prstGeom prst="rect">
            <a:avLst/>
          </a:prstGeom>
          <a:noFill/>
          <a:ln>
            <a:noFill/>
          </a:ln>
        </p:spPr>
        <p:txBody>
          <a:bodyPr spcFirstLastPara="1" wrap="square" lIns="34275" tIns="34275" rIns="34275" bIns="34275" anchor="t" anchorCtr="0">
            <a:noAutofit/>
          </a:bodyPr>
          <a:lstStyle>
            <a:lvl1pPr marL="457200" marR="0" lvl="0"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1pPr>
            <a:lvl2pPr marL="914400" marR="0" lvl="1"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2pPr>
            <a:lvl3pPr marL="1371600" marR="0" lvl="2"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3pPr>
            <a:lvl4pPr marL="1828800" marR="0" lvl="3"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4pPr>
            <a:lvl5pPr marL="2286000" marR="0" lvl="4"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279" name="Google Shape;279;p51"/>
          <p:cNvSpPr txBox="1">
            <a:spLocks noGrp="1"/>
          </p:cNvSpPr>
          <p:nvPr>
            <p:ph type="sldNum" idx="12"/>
          </p:nvPr>
        </p:nvSpPr>
        <p:spPr>
          <a:xfrm>
            <a:off x="8585370" y="4853702"/>
            <a:ext cx="102600" cy="100800"/>
          </a:xfrm>
          <a:prstGeom prst="rect">
            <a:avLst/>
          </a:prstGeom>
          <a:noFill/>
          <a:ln>
            <a:noFill/>
          </a:ln>
        </p:spPr>
        <p:txBody>
          <a:bodyPr spcFirstLastPara="1" wrap="square" lIns="17150" tIns="17150" rIns="17150" bIns="17150" anchor="ctr" anchorCtr="0">
            <a:noAutofit/>
          </a:bodyPr>
          <a:lstStyle>
            <a:lvl1pPr marL="0" marR="0" lvl="0"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100"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1_Vertical Title and Text">
  <p:cSld name="1_Vertical Title and Text">
    <p:spTree>
      <p:nvGrpSpPr>
        <p:cNvPr id="1" name="Shape 280"/>
        <p:cNvGrpSpPr/>
        <p:nvPr/>
      </p:nvGrpSpPr>
      <p:grpSpPr>
        <a:xfrm>
          <a:off x="0" y="0"/>
          <a:ext cx="0" cy="0"/>
          <a:chOff x="0" y="0"/>
          <a:chExt cx="0" cy="0"/>
        </a:xfrm>
      </p:grpSpPr>
      <p:sp>
        <p:nvSpPr>
          <p:cNvPr id="281" name="Google Shape;281;p52"/>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282" name="Google Shape;282;p52"/>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283" name="Google Shape;283;p52"/>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284" name="Google Shape;284;p52" descr="20131024-FINAL-Logo-no text.png"/>
          <p:cNvPicPr preferRelativeResize="0"/>
          <p:nvPr/>
        </p:nvPicPr>
        <p:blipFill rotWithShape="1">
          <a:blip r:embed="rId2">
            <a:alphaModFix/>
          </a:blip>
          <a:srcRect/>
          <a:stretch/>
        </p:blipFill>
        <p:spPr>
          <a:xfrm>
            <a:off x="8166591" y="410211"/>
            <a:ext cx="654900" cy="654900"/>
          </a:xfrm>
          <a:prstGeom prst="rect">
            <a:avLst/>
          </a:prstGeom>
          <a:noFill/>
          <a:ln>
            <a:noFill/>
          </a:ln>
        </p:spPr>
      </p:pic>
      <p:sp>
        <p:nvSpPr>
          <p:cNvPr id="285" name="Google Shape;285;p52"/>
          <p:cNvSpPr txBox="1">
            <a:spLocks noGrp="1"/>
          </p:cNvSpPr>
          <p:nvPr>
            <p:ph type="sldNum" idx="12"/>
          </p:nvPr>
        </p:nvSpPr>
        <p:spPr>
          <a:xfrm>
            <a:off x="4419600" y="4629150"/>
            <a:ext cx="2133600" cy="2763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bg>
      <p:bgPr>
        <a:solidFill>
          <a:srgbClr val="ECF0F0"/>
        </a:solidFill>
        <a:effectLst/>
      </p:bgPr>
    </p:bg>
    <p:spTree>
      <p:nvGrpSpPr>
        <p:cNvPr id="1" name="Shape 286"/>
        <p:cNvGrpSpPr/>
        <p:nvPr/>
      </p:nvGrpSpPr>
      <p:grpSpPr>
        <a:xfrm>
          <a:off x="0" y="0"/>
          <a:ext cx="0" cy="0"/>
          <a:chOff x="0" y="0"/>
          <a:chExt cx="0" cy="0"/>
        </a:xfrm>
      </p:grpSpPr>
      <p:sp>
        <p:nvSpPr>
          <p:cNvPr id="287" name="Google Shape;287;p53"/>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288" name="Google Shape;288;p53"/>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289" name="Google Shape;289;p53"/>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290" name="Google Shape;290;p53"/>
          <p:cNvSpPr txBox="1">
            <a:spLocks noGrp="1"/>
          </p:cNvSpPr>
          <p:nvPr>
            <p:ph type="sldNum" idx="12"/>
          </p:nvPr>
        </p:nvSpPr>
        <p:spPr>
          <a:xfrm>
            <a:off x="4419600" y="4629150"/>
            <a:ext cx="2133600" cy="2763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p:bg>
      <p:bgPr>
        <a:solidFill>
          <a:srgbClr val="ECF0F0"/>
        </a:solidFill>
        <a:effectLst/>
      </p:bgPr>
    </p:bg>
    <p:spTree>
      <p:nvGrpSpPr>
        <p:cNvPr id="1" name="Shape 291"/>
        <p:cNvGrpSpPr/>
        <p:nvPr/>
      </p:nvGrpSpPr>
      <p:grpSpPr>
        <a:xfrm>
          <a:off x="0" y="0"/>
          <a:ext cx="0" cy="0"/>
          <a:chOff x="0" y="0"/>
          <a:chExt cx="0" cy="0"/>
        </a:xfrm>
      </p:grpSpPr>
      <p:sp>
        <p:nvSpPr>
          <p:cNvPr id="292" name="Google Shape;292;p54"/>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293" name="Google Shape;293;p54"/>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294" name="Google Shape;294;p54"/>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295" name="Google Shape;295;p54" descr="20131024-FINAL-Logo-no text.png"/>
          <p:cNvPicPr preferRelativeResize="0"/>
          <p:nvPr/>
        </p:nvPicPr>
        <p:blipFill rotWithShape="1">
          <a:blip r:embed="rId2">
            <a:alphaModFix/>
          </a:blip>
          <a:srcRect/>
          <a:stretch/>
        </p:blipFill>
        <p:spPr>
          <a:xfrm>
            <a:off x="8166591" y="410211"/>
            <a:ext cx="654900" cy="654900"/>
          </a:xfrm>
          <a:prstGeom prst="rect">
            <a:avLst/>
          </a:prstGeom>
          <a:noFill/>
          <a:ln>
            <a:noFill/>
          </a:ln>
        </p:spPr>
      </p:pic>
      <p:sp>
        <p:nvSpPr>
          <p:cNvPr id="296" name="Google Shape;296;p54"/>
          <p:cNvSpPr txBox="1">
            <a:spLocks noGrp="1"/>
          </p:cNvSpPr>
          <p:nvPr>
            <p:ph type="sldNum" idx="12"/>
          </p:nvPr>
        </p:nvSpPr>
        <p:spPr>
          <a:xfrm>
            <a:off x="4419600" y="4629150"/>
            <a:ext cx="2133600" cy="2763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3">
    <p:spTree>
      <p:nvGrpSpPr>
        <p:cNvPr id="1" name="Shape 297"/>
        <p:cNvGrpSpPr/>
        <p:nvPr/>
      </p:nvGrpSpPr>
      <p:grpSpPr>
        <a:xfrm>
          <a:off x="0" y="0"/>
          <a:ext cx="0" cy="0"/>
          <a:chOff x="0" y="0"/>
          <a:chExt cx="0" cy="0"/>
        </a:xfrm>
      </p:grpSpPr>
      <p:sp>
        <p:nvSpPr>
          <p:cNvPr id="298" name="Google Shape;298;p55"/>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299" name="Google Shape;299;p55"/>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300" name="Google Shape;300;p55"/>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301" name="Google Shape;301;p55"/>
          <p:cNvPicPr preferRelativeResize="0"/>
          <p:nvPr/>
        </p:nvPicPr>
        <p:blipFill rotWithShape="1">
          <a:blip r:embed="rId2">
            <a:alphaModFix/>
          </a:blip>
          <a:srcRect/>
          <a:stretch/>
        </p:blipFill>
        <p:spPr>
          <a:xfrm>
            <a:off x="6538071" y="410210"/>
            <a:ext cx="2292900" cy="654900"/>
          </a:xfrm>
          <a:prstGeom prst="rect">
            <a:avLst/>
          </a:prstGeom>
          <a:noFill/>
          <a:ln>
            <a:noFill/>
          </a:ln>
        </p:spPr>
      </p:pic>
      <p:sp>
        <p:nvSpPr>
          <p:cNvPr id="302" name="Google Shape;302;p55"/>
          <p:cNvSpPr txBox="1">
            <a:spLocks noGrp="1"/>
          </p:cNvSpPr>
          <p:nvPr>
            <p:ph type="title"/>
          </p:nvPr>
        </p:nvSpPr>
        <p:spPr>
          <a:xfrm>
            <a:off x="457259"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303" name="Google Shape;303;p55"/>
          <p:cNvSpPr txBox="1">
            <a:spLocks noGrp="1"/>
          </p:cNvSpPr>
          <p:nvPr>
            <p:ph type="body" idx="1"/>
          </p:nvPr>
        </p:nvSpPr>
        <p:spPr>
          <a:xfrm>
            <a:off x="457259" y="1200154"/>
            <a:ext cx="8230800" cy="33945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304" name="Google Shape;304;p55"/>
          <p:cNvSpPr txBox="1">
            <a:spLocks noGrp="1"/>
          </p:cNvSpPr>
          <p:nvPr>
            <p:ph type="sldNum" idx="12"/>
          </p:nvPr>
        </p:nvSpPr>
        <p:spPr>
          <a:xfrm>
            <a:off x="8447982" y="4780072"/>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Blank">
  <p:cSld name="Blank 3">
    <p:spTree>
      <p:nvGrpSpPr>
        <p:cNvPr id="1" name="Shape 305"/>
        <p:cNvGrpSpPr/>
        <p:nvPr/>
      </p:nvGrpSpPr>
      <p:grpSpPr>
        <a:xfrm>
          <a:off x="0" y="0"/>
          <a:ext cx="0" cy="0"/>
          <a:chOff x="0" y="0"/>
          <a:chExt cx="0" cy="0"/>
        </a:xfrm>
      </p:grpSpPr>
      <p:sp>
        <p:nvSpPr>
          <p:cNvPr id="306" name="Google Shape;306;p56"/>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307" name="Google Shape;307;p56"/>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308" name="Google Shape;308;p56"/>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309" name="Google Shape;309;p56"/>
          <p:cNvPicPr preferRelativeResize="0"/>
          <p:nvPr/>
        </p:nvPicPr>
        <p:blipFill rotWithShape="1">
          <a:blip r:embed="rId2">
            <a:alphaModFix/>
          </a:blip>
          <a:srcRect/>
          <a:stretch/>
        </p:blipFill>
        <p:spPr>
          <a:xfrm>
            <a:off x="6538071" y="410210"/>
            <a:ext cx="2292900" cy="654900"/>
          </a:xfrm>
          <a:prstGeom prst="rect">
            <a:avLst/>
          </a:prstGeom>
          <a:noFill/>
          <a:ln>
            <a:noFill/>
          </a:ln>
        </p:spPr>
      </p:pic>
      <p:sp>
        <p:nvSpPr>
          <p:cNvPr id="310" name="Google Shape;310;p56"/>
          <p:cNvSpPr txBox="1">
            <a:spLocks noGrp="1"/>
          </p:cNvSpPr>
          <p:nvPr>
            <p:ph type="sldNum" idx="12"/>
          </p:nvPr>
        </p:nvSpPr>
        <p:spPr>
          <a:xfrm>
            <a:off x="8447982" y="4780072"/>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1_Vertical Title and Text">
  <p:cSld name="1_Vertical Title and Text 2">
    <p:spTree>
      <p:nvGrpSpPr>
        <p:cNvPr id="1" name="Shape 311"/>
        <p:cNvGrpSpPr/>
        <p:nvPr/>
      </p:nvGrpSpPr>
      <p:grpSpPr>
        <a:xfrm>
          <a:off x="0" y="0"/>
          <a:ext cx="0" cy="0"/>
          <a:chOff x="0" y="0"/>
          <a:chExt cx="0" cy="0"/>
        </a:xfrm>
      </p:grpSpPr>
      <p:sp>
        <p:nvSpPr>
          <p:cNvPr id="312" name="Google Shape;312;p57"/>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313" name="Google Shape;313;p57"/>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314" name="Google Shape;314;p57"/>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315" name="Google Shape;315;p57"/>
          <p:cNvPicPr preferRelativeResize="0"/>
          <p:nvPr/>
        </p:nvPicPr>
        <p:blipFill rotWithShape="1">
          <a:blip r:embed="rId2">
            <a:alphaModFix/>
          </a:blip>
          <a:srcRect/>
          <a:stretch/>
        </p:blipFill>
        <p:spPr>
          <a:xfrm>
            <a:off x="6538071" y="410210"/>
            <a:ext cx="2292900" cy="654900"/>
          </a:xfrm>
          <a:prstGeom prst="rect">
            <a:avLst/>
          </a:prstGeom>
          <a:noFill/>
          <a:ln>
            <a:noFill/>
          </a:ln>
        </p:spPr>
      </p:pic>
      <p:sp>
        <p:nvSpPr>
          <p:cNvPr id="316" name="Google Shape;316;p57"/>
          <p:cNvSpPr txBox="1">
            <a:spLocks noGrp="1"/>
          </p:cNvSpPr>
          <p:nvPr>
            <p:ph type="sldNum" idx="12"/>
          </p:nvPr>
        </p:nvSpPr>
        <p:spPr>
          <a:xfrm>
            <a:off x="4419600" y="4629150"/>
            <a:ext cx="2133600" cy="2763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Title Slide">
  <p:cSld name="Title Slide 2">
    <p:spTree>
      <p:nvGrpSpPr>
        <p:cNvPr id="1" name="Shape 317"/>
        <p:cNvGrpSpPr/>
        <p:nvPr/>
      </p:nvGrpSpPr>
      <p:grpSpPr>
        <a:xfrm>
          <a:off x="0" y="0"/>
          <a:ext cx="0" cy="0"/>
          <a:chOff x="0" y="0"/>
          <a:chExt cx="0" cy="0"/>
        </a:xfrm>
      </p:grpSpPr>
      <p:sp>
        <p:nvSpPr>
          <p:cNvPr id="318" name="Google Shape;318;p58"/>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319" name="Google Shape;319;p58"/>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320" name="Google Shape;320;p58"/>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321" name="Google Shape;321;p58"/>
          <p:cNvPicPr preferRelativeResize="0"/>
          <p:nvPr/>
        </p:nvPicPr>
        <p:blipFill rotWithShape="1">
          <a:blip r:embed="rId2">
            <a:alphaModFix/>
          </a:blip>
          <a:srcRect/>
          <a:stretch/>
        </p:blipFill>
        <p:spPr>
          <a:xfrm>
            <a:off x="6538071" y="410210"/>
            <a:ext cx="2292900" cy="654900"/>
          </a:xfrm>
          <a:prstGeom prst="rect">
            <a:avLst/>
          </a:prstGeom>
          <a:noFill/>
          <a:ln>
            <a:noFill/>
          </a:ln>
        </p:spPr>
      </p:pic>
      <p:sp>
        <p:nvSpPr>
          <p:cNvPr id="322" name="Google Shape;322;p58"/>
          <p:cNvSpPr txBox="1">
            <a:spLocks noGrp="1"/>
          </p:cNvSpPr>
          <p:nvPr>
            <p:ph type="title"/>
          </p:nvPr>
        </p:nvSpPr>
        <p:spPr>
          <a:xfrm>
            <a:off x="685889" y="1597831"/>
            <a:ext cx="7773300" cy="11025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323" name="Google Shape;323;p58"/>
          <p:cNvSpPr txBox="1">
            <a:spLocks noGrp="1"/>
          </p:cNvSpPr>
          <p:nvPr>
            <p:ph type="body" idx="1"/>
          </p:nvPr>
        </p:nvSpPr>
        <p:spPr>
          <a:xfrm>
            <a:off x="1371778" y="2914650"/>
            <a:ext cx="6401700" cy="1314600"/>
          </a:xfrm>
          <a:prstGeom prst="rect">
            <a:avLst/>
          </a:prstGeom>
          <a:noFill/>
          <a:ln>
            <a:noFill/>
          </a:ln>
        </p:spPr>
        <p:txBody>
          <a:bodyPr spcFirstLastPara="1" wrap="square" lIns="34275" tIns="34275" rIns="34275" bIns="34275" anchor="t" anchorCtr="0">
            <a:noAutofit/>
          </a:bodyPr>
          <a:lstStyle>
            <a:lvl1pPr marL="457200" marR="0" lvl="0" indent="-228600" algn="ctr" rtl="0">
              <a:lnSpc>
                <a:spcPct val="100000"/>
              </a:lnSpc>
              <a:spcBef>
                <a:spcPts val="600"/>
              </a:spcBef>
              <a:spcAft>
                <a:spcPts val="0"/>
              </a:spcAft>
              <a:buClr>
                <a:srgbClr val="888888"/>
              </a:buClr>
              <a:buSzPts val="2900"/>
              <a:buFont typeface="Arial"/>
              <a:buNone/>
              <a:defRPr sz="2900" b="0" i="0" u="none" strike="noStrike" cap="none">
                <a:solidFill>
                  <a:srgbClr val="888888"/>
                </a:solidFill>
                <a:latin typeface="Calibri"/>
                <a:ea typeface="Calibri"/>
                <a:cs typeface="Calibri"/>
                <a:sym typeface="Calibri"/>
              </a:defRPr>
            </a:lvl1pPr>
            <a:lvl2pPr marL="914400" marR="0" lvl="1" indent="-228600" algn="ctr" rtl="0">
              <a:lnSpc>
                <a:spcPct val="100000"/>
              </a:lnSpc>
              <a:spcBef>
                <a:spcPts val="600"/>
              </a:spcBef>
              <a:spcAft>
                <a:spcPts val="0"/>
              </a:spcAft>
              <a:buClr>
                <a:srgbClr val="888888"/>
              </a:buClr>
              <a:buSzPts val="2900"/>
              <a:buFont typeface="Arial"/>
              <a:buNone/>
              <a:defRPr sz="2900" b="0" i="0" u="none" strike="noStrike" cap="none">
                <a:solidFill>
                  <a:srgbClr val="888888"/>
                </a:solidFill>
                <a:latin typeface="Calibri"/>
                <a:ea typeface="Calibri"/>
                <a:cs typeface="Calibri"/>
                <a:sym typeface="Calibri"/>
              </a:defRPr>
            </a:lvl2pPr>
            <a:lvl3pPr marL="1371600" marR="0" lvl="2" indent="-228600" algn="ctr" rtl="0">
              <a:lnSpc>
                <a:spcPct val="100000"/>
              </a:lnSpc>
              <a:spcBef>
                <a:spcPts val="600"/>
              </a:spcBef>
              <a:spcAft>
                <a:spcPts val="0"/>
              </a:spcAft>
              <a:buClr>
                <a:srgbClr val="888888"/>
              </a:buClr>
              <a:buSzPts val="2900"/>
              <a:buFont typeface="Arial"/>
              <a:buNone/>
              <a:defRPr sz="2900" b="0" i="0" u="none" strike="noStrike" cap="none">
                <a:solidFill>
                  <a:srgbClr val="888888"/>
                </a:solidFill>
                <a:latin typeface="Calibri"/>
                <a:ea typeface="Calibri"/>
                <a:cs typeface="Calibri"/>
                <a:sym typeface="Calibri"/>
              </a:defRPr>
            </a:lvl3pPr>
            <a:lvl4pPr marL="1828800" marR="0" lvl="3" indent="-228600" algn="ctr" rtl="0">
              <a:lnSpc>
                <a:spcPct val="100000"/>
              </a:lnSpc>
              <a:spcBef>
                <a:spcPts val="600"/>
              </a:spcBef>
              <a:spcAft>
                <a:spcPts val="0"/>
              </a:spcAft>
              <a:buClr>
                <a:srgbClr val="888888"/>
              </a:buClr>
              <a:buSzPts val="2900"/>
              <a:buFont typeface="Arial"/>
              <a:buNone/>
              <a:defRPr sz="2900" b="0" i="0" u="none" strike="noStrike" cap="none">
                <a:solidFill>
                  <a:srgbClr val="888888"/>
                </a:solidFill>
                <a:latin typeface="Calibri"/>
                <a:ea typeface="Calibri"/>
                <a:cs typeface="Calibri"/>
                <a:sym typeface="Calibri"/>
              </a:defRPr>
            </a:lvl4pPr>
            <a:lvl5pPr marL="2286000" marR="0" lvl="4" indent="-228600" algn="ctr" rtl="0">
              <a:lnSpc>
                <a:spcPct val="100000"/>
              </a:lnSpc>
              <a:spcBef>
                <a:spcPts val="600"/>
              </a:spcBef>
              <a:spcAft>
                <a:spcPts val="0"/>
              </a:spcAft>
              <a:buClr>
                <a:srgbClr val="888888"/>
              </a:buClr>
              <a:buSzPts val="2900"/>
              <a:buFont typeface="Arial"/>
              <a:buNone/>
              <a:defRPr sz="2900" b="0" i="0" u="none" strike="noStrike" cap="none">
                <a:solidFill>
                  <a:srgbClr val="888888"/>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324" name="Google Shape;324;p58"/>
          <p:cNvSpPr txBox="1">
            <a:spLocks noGrp="1"/>
          </p:cNvSpPr>
          <p:nvPr>
            <p:ph type="sldNum" idx="12"/>
          </p:nvPr>
        </p:nvSpPr>
        <p:spPr>
          <a:xfrm>
            <a:off x="8447982" y="4780072"/>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3">
    <p:spTree>
      <p:nvGrpSpPr>
        <p:cNvPr id="1" name="Shape 325"/>
        <p:cNvGrpSpPr/>
        <p:nvPr/>
      </p:nvGrpSpPr>
      <p:grpSpPr>
        <a:xfrm>
          <a:off x="0" y="0"/>
          <a:ext cx="0" cy="0"/>
          <a:chOff x="0" y="0"/>
          <a:chExt cx="0" cy="0"/>
        </a:xfrm>
      </p:grpSpPr>
      <p:sp>
        <p:nvSpPr>
          <p:cNvPr id="326" name="Google Shape;326;p59"/>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327" name="Google Shape;327;p59"/>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328" name="Google Shape;328;p59"/>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329" name="Google Shape;329;p59"/>
          <p:cNvPicPr preferRelativeResize="0"/>
          <p:nvPr/>
        </p:nvPicPr>
        <p:blipFill rotWithShape="1">
          <a:blip r:embed="rId2">
            <a:alphaModFix/>
          </a:blip>
          <a:srcRect/>
          <a:stretch/>
        </p:blipFill>
        <p:spPr>
          <a:xfrm>
            <a:off x="6538071" y="410210"/>
            <a:ext cx="2292900" cy="654900"/>
          </a:xfrm>
          <a:prstGeom prst="rect">
            <a:avLst/>
          </a:prstGeom>
          <a:noFill/>
          <a:ln>
            <a:noFill/>
          </a:ln>
        </p:spPr>
      </p:pic>
      <p:sp>
        <p:nvSpPr>
          <p:cNvPr id="330" name="Google Shape;330;p59"/>
          <p:cNvSpPr txBox="1">
            <a:spLocks noGrp="1"/>
          </p:cNvSpPr>
          <p:nvPr>
            <p:ph type="title"/>
          </p:nvPr>
        </p:nvSpPr>
        <p:spPr>
          <a:xfrm>
            <a:off x="722407" y="3305188"/>
            <a:ext cx="7773300" cy="1021500"/>
          </a:xfrm>
          <a:prstGeom prst="rect">
            <a:avLst/>
          </a:prstGeom>
          <a:noFill/>
          <a:ln>
            <a:noFill/>
          </a:ln>
        </p:spPr>
        <p:txBody>
          <a:bodyPr spcFirstLastPara="1" wrap="square" lIns="34275" tIns="34275" rIns="34275" bIns="34275" anchor="t" anchorCtr="0">
            <a:noAutofit/>
          </a:bodyPr>
          <a:lstStyle>
            <a:lvl1pPr marL="0" marR="0" lvl="0" indent="0" algn="l" rtl="0">
              <a:lnSpc>
                <a:spcPct val="100000"/>
              </a:lnSpc>
              <a:spcBef>
                <a:spcPts val="0"/>
              </a:spcBef>
              <a:spcAft>
                <a:spcPts val="0"/>
              </a:spcAft>
              <a:buClr>
                <a:srgbClr val="000000"/>
              </a:buClr>
              <a:buSzPts val="500"/>
              <a:buFont typeface="Helvetica Neue"/>
              <a:buNone/>
              <a:defRPr sz="3600" b="1"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331" name="Google Shape;331;p59"/>
          <p:cNvSpPr txBox="1">
            <a:spLocks noGrp="1"/>
          </p:cNvSpPr>
          <p:nvPr>
            <p:ph type="body" idx="1"/>
          </p:nvPr>
        </p:nvSpPr>
        <p:spPr>
          <a:xfrm>
            <a:off x="722407" y="2180035"/>
            <a:ext cx="7773300" cy="1125000"/>
          </a:xfrm>
          <a:prstGeom prst="rect">
            <a:avLst/>
          </a:prstGeom>
          <a:noFill/>
          <a:ln>
            <a:noFill/>
          </a:ln>
        </p:spPr>
        <p:txBody>
          <a:bodyPr spcFirstLastPara="1" wrap="square" lIns="34275" tIns="34275" rIns="34275" bIns="34275" anchor="b" anchorCtr="0">
            <a:noAutofit/>
          </a:bodyPr>
          <a:lstStyle>
            <a:lvl1pPr marL="457200" marR="0" lvl="0" indent="-228600" algn="l" rtl="0">
              <a:lnSpc>
                <a:spcPct val="100000"/>
              </a:lnSpc>
              <a:spcBef>
                <a:spcPts val="0"/>
              </a:spcBef>
              <a:spcAft>
                <a:spcPts val="0"/>
              </a:spcAft>
              <a:buClr>
                <a:srgbClr val="888888"/>
              </a:buClr>
              <a:buSzPts val="29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0"/>
              </a:spcBef>
              <a:spcAft>
                <a:spcPts val="0"/>
              </a:spcAft>
              <a:buClr>
                <a:srgbClr val="888888"/>
              </a:buClr>
              <a:buSzPts val="29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0"/>
              </a:spcBef>
              <a:spcAft>
                <a:spcPts val="0"/>
              </a:spcAft>
              <a:buClr>
                <a:srgbClr val="888888"/>
              </a:buClr>
              <a:buSzPts val="29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0"/>
              </a:spcBef>
              <a:spcAft>
                <a:spcPts val="0"/>
              </a:spcAft>
              <a:buClr>
                <a:srgbClr val="888888"/>
              </a:buClr>
              <a:buSzPts val="2900"/>
              <a:buFont typeface="Arial"/>
              <a:buNone/>
              <a:defRPr sz="18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0"/>
              </a:spcBef>
              <a:spcAft>
                <a:spcPts val="0"/>
              </a:spcAft>
              <a:buClr>
                <a:srgbClr val="888888"/>
              </a:buClr>
              <a:buSzPts val="2900"/>
              <a:buFont typeface="Arial"/>
              <a:buNone/>
              <a:defRPr sz="1800" b="0" i="0" u="none" strike="noStrike" cap="none">
                <a:solidFill>
                  <a:srgbClr val="888888"/>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332" name="Google Shape;332;p59"/>
          <p:cNvSpPr txBox="1">
            <a:spLocks noGrp="1"/>
          </p:cNvSpPr>
          <p:nvPr>
            <p:ph type="sldNum" idx="12"/>
          </p:nvPr>
        </p:nvSpPr>
        <p:spPr>
          <a:xfrm>
            <a:off x="8447982" y="4780072"/>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wo Content">
  <p:cSld name="Two Content 3">
    <p:spTree>
      <p:nvGrpSpPr>
        <p:cNvPr id="1" name="Shape 333"/>
        <p:cNvGrpSpPr/>
        <p:nvPr/>
      </p:nvGrpSpPr>
      <p:grpSpPr>
        <a:xfrm>
          <a:off x="0" y="0"/>
          <a:ext cx="0" cy="0"/>
          <a:chOff x="0" y="0"/>
          <a:chExt cx="0" cy="0"/>
        </a:xfrm>
      </p:grpSpPr>
      <p:sp>
        <p:nvSpPr>
          <p:cNvPr id="334" name="Google Shape;334;p60"/>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335" name="Google Shape;335;p60"/>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336" name="Google Shape;336;p60"/>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337" name="Google Shape;337;p60"/>
          <p:cNvPicPr preferRelativeResize="0"/>
          <p:nvPr/>
        </p:nvPicPr>
        <p:blipFill rotWithShape="1">
          <a:blip r:embed="rId2">
            <a:alphaModFix/>
          </a:blip>
          <a:srcRect/>
          <a:stretch/>
        </p:blipFill>
        <p:spPr>
          <a:xfrm>
            <a:off x="6538071" y="410210"/>
            <a:ext cx="2292900" cy="654900"/>
          </a:xfrm>
          <a:prstGeom prst="rect">
            <a:avLst/>
          </a:prstGeom>
          <a:noFill/>
          <a:ln>
            <a:noFill/>
          </a:ln>
        </p:spPr>
      </p:pic>
      <p:sp>
        <p:nvSpPr>
          <p:cNvPr id="338" name="Google Shape;338;p60"/>
          <p:cNvSpPr txBox="1">
            <a:spLocks noGrp="1"/>
          </p:cNvSpPr>
          <p:nvPr>
            <p:ph type="title"/>
          </p:nvPr>
        </p:nvSpPr>
        <p:spPr>
          <a:xfrm>
            <a:off x="457259"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339" name="Google Shape;339;p60"/>
          <p:cNvSpPr txBox="1">
            <a:spLocks noGrp="1"/>
          </p:cNvSpPr>
          <p:nvPr>
            <p:ph type="body" idx="1"/>
          </p:nvPr>
        </p:nvSpPr>
        <p:spPr>
          <a:xfrm>
            <a:off x="457259" y="1200154"/>
            <a:ext cx="4039200" cy="3394500"/>
          </a:xfrm>
          <a:prstGeom prst="rect">
            <a:avLst/>
          </a:prstGeom>
          <a:noFill/>
          <a:ln>
            <a:noFill/>
          </a:ln>
        </p:spPr>
        <p:txBody>
          <a:bodyPr spcFirstLastPara="1" wrap="square" lIns="34275" tIns="34275" rIns="34275" bIns="34275" anchor="t" anchorCtr="0">
            <a:noAutofit/>
          </a:bodyPr>
          <a:lstStyle>
            <a:lvl1pPr marL="457200" marR="0" lvl="0" indent="-387350" algn="l" rtl="0">
              <a:lnSpc>
                <a:spcPct val="100000"/>
              </a:lnSpc>
              <a:spcBef>
                <a:spcPts val="0"/>
              </a:spcBef>
              <a:spcAft>
                <a:spcPts val="0"/>
              </a:spcAft>
              <a:buClr>
                <a:srgbClr val="000000"/>
              </a:buClr>
              <a:buSzPts val="2500"/>
              <a:buFont typeface="Arial"/>
              <a:buChar char="•"/>
              <a:defRPr sz="2500" b="0" i="0" u="none" strike="noStrike" cap="none">
                <a:solidFill>
                  <a:srgbClr val="000000"/>
                </a:solidFill>
                <a:latin typeface="Calibri"/>
                <a:ea typeface="Calibri"/>
                <a:cs typeface="Calibri"/>
                <a:sym typeface="Calibri"/>
              </a:defRPr>
            </a:lvl1pPr>
            <a:lvl2pPr marL="914400" marR="0" lvl="1" indent="-387350" algn="l" rtl="0">
              <a:lnSpc>
                <a:spcPct val="100000"/>
              </a:lnSpc>
              <a:spcBef>
                <a:spcPts val="0"/>
              </a:spcBef>
              <a:spcAft>
                <a:spcPts val="0"/>
              </a:spcAft>
              <a:buClr>
                <a:srgbClr val="000000"/>
              </a:buClr>
              <a:buSzPts val="2500"/>
              <a:buFont typeface="Arial"/>
              <a:buChar char="–"/>
              <a:defRPr sz="2500" b="0" i="0" u="none" strike="noStrike" cap="none">
                <a:solidFill>
                  <a:srgbClr val="000000"/>
                </a:solidFill>
                <a:latin typeface="Calibri"/>
                <a:ea typeface="Calibri"/>
                <a:cs typeface="Calibri"/>
                <a:sym typeface="Calibri"/>
              </a:defRPr>
            </a:lvl2pPr>
            <a:lvl3pPr marL="1371600" marR="0" lvl="2" indent="-387350" algn="l" rtl="0">
              <a:lnSpc>
                <a:spcPct val="100000"/>
              </a:lnSpc>
              <a:spcBef>
                <a:spcPts val="0"/>
              </a:spcBef>
              <a:spcAft>
                <a:spcPts val="0"/>
              </a:spcAft>
              <a:buClr>
                <a:srgbClr val="000000"/>
              </a:buClr>
              <a:buSzPts val="2500"/>
              <a:buFont typeface="Arial"/>
              <a:buChar char="•"/>
              <a:defRPr sz="2500" b="0" i="0" u="none" strike="noStrike" cap="none">
                <a:solidFill>
                  <a:srgbClr val="000000"/>
                </a:solidFill>
                <a:latin typeface="Calibri"/>
                <a:ea typeface="Calibri"/>
                <a:cs typeface="Calibri"/>
                <a:sym typeface="Calibri"/>
              </a:defRPr>
            </a:lvl3pPr>
            <a:lvl4pPr marL="1828800" marR="0" lvl="3" indent="-387350" algn="l" rtl="0">
              <a:lnSpc>
                <a:spcPct val="100000"/>
              </a:lnSpc>
              <a:spcBef>
                <a:spcPts val="0"/>
              </a:spcBef>
              <a:spcAft>
                <a:spcPts val="0"/>
              </a:spcAft>
              <a:buClr>
                <a:srgbClr val="000000"/>
              </a:buClr>
              <a:buSzPts val="2500"/>
              <a:buFont typeface="Arial"/>
              <a:buChar char="–"/>
              <a:defRPr sz="2500" b="0" i="0" u="none" strike="noStrike" cap="none">
                <a:solidFill>
                  <a:srgbClr val="000000"/>
                </a:solidFill>
                <a:latin typeface="Calibri"/>
                <a:ea typeface="Calibri"/>
                <a:cs typeface="Calibri"/>
                <a:sym typeface="Calibri"/>
              </a:defRPr>
            </a:lvl4pPr>
            <a:lvl5pPr marL="2286000" marR="0" lvl="4" indent="-387350" algn="l" rtl="0">
              <a:lnSpc>
                <a:spcPct val="100000"/>
              </a:lnSpc>
              <a:spcBef>
                <a:spcPts val="0"/>
              </a:spcBef>
              <a:spcAft>
                <a:spcPts val="0"/>
              </a:spcAft>
              <a:buClr>
                <a:srgbClr val="000000"/>
              </a:buClr>
              <a:buSzPts val="2500"/>
              <a:buFont typeface="Arial"/>
              <a:buChar char="»"/>
              <a:defRPr sz="25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340" name="Google Shape;340;p60"/>
          <p:cNvSpPr txBox="1">
            <a:spLocks noGrp="1"/>
          </p:cNvSpPr>
          <p:nvPr>
            <p:ph type="body" idx="2"/>
          </p:nvPr>
        </p:nvSpPr>
        <p:spPr>
          <a:xfrm>
            <a:off x="4648805" y="1200155"/>
            <a:ext cx="4039200" cy="33945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341" name="Google Shape;341;p60"/>
          <p:cNvSpPr txBox="1">
            <a:spLocks noGrp="1"/>
          </p:cNvSpPr>
          <p:nvPr>
            <p:ph type="sldNum" idx="12"/>
          </p:nvPr>
        </p:nvSpPr>
        <p:spPr>
          <a:xfrm>
            <a:off x="8447982" y="4780072"/>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Comparison">
  <p:cSld name="Comparison 3">
    <p:spTree>
      <p:nvGrpSpPr>
        <p:cNvPr id="1" name="Shape 342"/>
        <p:cNvGrpSpPr/>
        <p:nvPr/>
      </p:nvGrpSpPr>
      <p:grpSpPr>
        <a:xfrm>
          <a:off x="0" y="0"/>
          <a:ext cx="0" cy="0"/>
          <a:chOff x="0" y="0"/>
          <a:chExt cx="0" cy="0"/>
        </a:xfrm>
      </p:grpSpPr>
      <p:sp>
        <p:nvSpPr>
          <p:cNvPr id="343" name="Google Shape;343;p61"/>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344" name="Google Shape;344;p61"/>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345" name="Google Shape;345;p61"/>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346" name="Google Shape;346;p61"/>
          <p:cNvPicPr preferRelativeResize="0"/>
          <p:nvPr/>
        </p:nvPicPr>
        <p:blipFill rotWithShape="1">
          <a:blip r:embed="rId2">
            <a:alphaModFix/>
          </a:blip>
          <a:srcRect/>
          <a:stretch/>
        </p:blipFill>
        <p:spPr>
          <a:xfrm>
            <a:off x="6538071" y="410210"/>
            <a:ext cx="2292900" cy="654900"/>
          </a:xfrm>
          <a:prstGeom prst="rect">
            <a:avLst/>
          </a:prstGeom>
          <a:noFill/>
          <a:ln>
            <a:noFill/>
          </a:ln>
        </p:spPr>
      </p:pic>
      <p:sp>
        <p:nvSpPr>
          <p:cNvPr id="347" name="Google Shape;347;p61"/>
          <p:cNvSpPr txBox="1">
            <a:spLocks noGrp="1"/>
          </p:cNvSpPr>
          <p:nvPr>
            <p:ph type="title"/>
          </p:nvPr>
        </p:nvSpPr>
        <p:spPr>
          <a:xfrm>
            <a:off x="457259"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348" name="Google Shape;348;p61"/>
          <p:cNvSpPr txBox="1">
            <a:spLocks noGrp="1"/>
          </p:cNvSpPr>
          <p:nvPr>
            <p:ph type="body" idx="1"/>
          </p:nvPr>
        </p:nvSpPr>
        <p:spPr>
          <a:xfrm>
            <a:off x="457259" y="1151334"/>
            <a:ext cx="4040700" cy="479700"/>
          </a:xfrm>
          <a:prstGeom prst="rect">
            <a:avLst/>
          </a:prstGeom>
          <a:noFill/>
          <a:ln>
            <a:noFill/>
          </a:ln>
        </p:spPr>
        <p:txBody>
          <a:bodyPr spcFirstLastPara="1" wrap="square" lIns="34275" tIns="34275" rIns="34275" bIns="34275" anchor="b" anchorCtr="0">
            <a:noAutofit/>
          </a:bodyPr>
          <a:lstStyle>
            <a:lvl1pPr marL="457200" marR="0" lvl="0" indent="-228600" algn="l" rtl="0">
              <a:lnSpc>
                <a:spcPct val="100000"/>
              </a:lnSpc>
              <a:spcBef>
                <a:spcPts val="0"/>
              </a:spcBef>
              <a:spcAft>
                <a:spcPts val="0"/>
              </a:spcAft>
              <a:buClr>
                <a:srgbClr val="000000"/>
              </a:buClr>
              <a:buSzPts val="2900"/>
              <a:buFont typeface="Arial"/>
              <a:buNone/>
              <a:defRPr sz="2100" b="1" i="0" u="none" strike="noStrike" cap="none">
                <a:solidFill>
                  <a:srgbClr val="000000"/>
                </a:solidFill>
                <a:latin typeface="Helvetica Neue"/>
                <a:ea typeface="Helvetica Neue"/>
                <a:cs typeface="Helvetica Neue"/>
                <a:sym typeface="Helvetica Neue"/>
              </a:defRPr>
            </a:lvl1pPr>
            <a:lvl2pPr marL="914400" marR="0" lvl="1" indent="-228600" algn="l" rtl="0">
              <a:lnSpc>
                <a:spcPct val="100000"/>
              </a:lnSpc>
              <a:spcBef>
                <a:spcPts val="0"/>
              </a:spcBef>
              <a:spcAft>
                <a:spcPts val="0"/>
              </a:spcAft>
              <a:buClr>
                <a:srgbClr val="000000"/>
              </a:buClr>
              <a:buSzPts val="2900"/>
              <a:buFont typeface="Arial"/>
              <a:buNone/>
              <a:defRPr sz="2100" b="1" i="0" u="none" strike="noStrike" cap="none">
                <a:solidFill>
                  <a:srgbClr val="000000"/>
                </a:solidFill>
                <a:latin typeface="Helvetica Neue"/>
                <a:ea typeface="Helvetica Neue"/>
                <a:cs typeface="Helvetica Neue"/>
                <a:sym typeface="Helvetica Neue"/>
              </a:defRPr>
            </a:lvl2pPr>
            <a:lvl3pPr marL="1371600" marR="0" lvl="2" indent="-228600" algn="l" rtl="0">
              <a:lnSpc>
                <a:spcPct val="100000"/>
              </a:lnSpc>
              <a:spcBef>
                <a:spcPts val="0"/>
              </a:spcBef>
              <a:spcAft>
                <a:spcPts val="0"/>
              </a:spcAft>
              <a:buClr>
                <a:srgbClr val="000000"/>
              </a:buClr>
              <a:buSzPts val="2900"/>
              <a:buFont typeface="Arial"/>
              <a:buNone/>
              <a:defRPr sz="2100" b="1" i="0" u="none" strike="noStrike" cap="none">
                <a:solidFill>
                  <a:srgbClr val="000000"/>
                </a:solidFill>
                <a:latin typeface="Helvetica Neue"/>
                <a:ea typeface="Helvetica Neue"/>
                <a:cs typeface="Helvetica Neue"/>
                <a:sym typeface="Helvetica Neue"/>
              </a:defRPr>
            </a:lvl3pPr>
            <a:lvl4pPr marL="1828800" marR="0" lvl="3" indent="-228600" algn="l" rtl="0">
              <a:lnSpc>
                <a:spcPct val="100000"/>
              </a:lnSpc>
              <a:spcBef>
                <a:spcPts val="0"/>
              </a:spcBef>
              <a:spcAft>
                <a:spcPts val="0"/>
              </a:spcAft>
              <a:buClr>
                <a:srgbClr val="000000"/>
              </a:buClr>
              <a:buSzPts val="2900"/>
              <a:buFont typeface="Arial"/>
              <a:buNone/>
              <a:defRPr sz="2100" b="1" i="0" u="none" strike="noStrike" cap="none">
                <a:solidFill>
                  <a:srgbClr val="000000"/>
                </a:solidFill>
                <a:latin typeface="Helvetica Neue"/>
                <a:ea typeface="Helvetica Neue"/>
                <a:cs typeface="Helvetica Neue"/>
                <a:sym typeface="Helvetica Neue"/>
              </a:defRPr>
            </a:lvl4pPr>
            <a:lvl5pPr marL="2286000" marR="0" lvl="4" indent="-228600" algn="l" rtl="0">
              <a:lnSpc>
                <a:spcPct val="100000"/>
              </a:lnSpc>
              <a:spcBef>
                <a:spcPts val="0"/>
              </a:spcBef>
              <a:spcAft>
                <a:spcPts val="0"/>
              </a:spcAft>
              <a:buClr>
                <a:srgbClr val="000000"/>
              </a:buClr>
              <a:buSzPts val="2900"/>
              <a:buFont typeface="Arial"/>
              <a:buNone/>
              <a:defRPr sz="2100" b="1" i="0" u="none" strike="noStrike" cap="none">
                <a:solidFill>
                  <a:srgbClr val="000000"/>
                </a:solidFill>
                <a:latin typeface="Helvetica Neue"/>
                <a:ea typeface="Helvetica Neue"/>
                <a:cs typeface="Helvetica Neue"/>
                <a:sym typeface="Helvetica Neue"/>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349" name="Google Shape;349;p61"/>
          <p:cNvSpPr txBox="1">
            <a:spLocks noGrp="1"/>
          </p:cNvSpPr>
          <p:nvPr>
            <p:ph type="body" idx="2"/>
          </p:nvPr>
        </p:nvSpPr>
        <p:spPr>
          <a:xfrm>
            <a:off x="457259" y="1631156"/>
            <a:ext cx="4040700" cy="29634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350" name="Google Shape;350;p61"/>
          <p:cNvSpPr txBox="1">
            <a:spLocks noGrp="1"/>
          </p:cNvSpPr>
          <p:nvPr>
            <p:ph type="body" idx="3"/>
          </p:nvPr>
        </p:nvSpPr>
        <p:spPr>
          <a:xfrm>
            <a:off x="4645646" y="1151334"/>
            <a:ext cx="4042500" cy="479700"/>
          </a:xfrm>
          <a:prstGeom prst="rect">
            <a:avLst/>
          </a:prstGeom>
          <a:noFill/>
          <a:ln>
            <a:noFill/>
          </a:ln>
        </p:spPr>
        <p:txBody>
          <a:bodyPr spcFirstLastPara="1" wrap="square" lIns="34275" tIns="34275" rIns="34275" bIns="34275" anchor="b"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351" name="Google Shape;351;p61"/>
          <p:cNvSpPr txBox="1">
            <a:spLocks noGrp="1"/>
          </p:cNvSpPr>
          <p:nvPr>
            <p:ph type="body" idx="4"/>
          </p:nvPr>
        </p:nvSpPr>
        <p:spPr>
          <a:xfrm>
            <a:off x="4645646" y="1631156"/>
            <a:ext cx="4042500" cy="29634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352" name="Google Shape;352;p61"/>
          <p:cNvSpPr txBox="1">
            <a:spLocks noGrp="1"/>
          </p:cNvSpPr>
          <p:nvPr>
            <p:ph type="sldNum" idx="12"/>
          </p:nvPr>
        </p:nvSpPr>
        <p:spPr>
          <a:xfrm>
            <a:off x="8447982" y="4780072"/>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itle Only">
  <p:cSld name="Title Only 3">
    <p:spTree>
      <p:nvGrpSpPr>
        <p:cNvPr id="1" name="Shape 353"/>
        <p:cNvGrpSpPr/>
        <p:nvPr/>
      </p:nvGrpSpPr>
      <p:grpSpPr>
        <a:xfrm>
          <a:off x="0" y="0"/>
          <a:ext cx="0" cy="0"/>
          <a:chOff x="0" y="0"/>
          <a:chExt cx="0" cy="0"/>
        </a:xfrm>
      </p:grpSpPr>
      <p:sp>
        <p:nvSpPr>
          <p:cNvPr id="354" name="Google Shape;354;p62"/>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355" name="Google Shape;355;p62"/>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356" name="Google Shape;356;p62"/>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357" name="Google Shape;357;p62"/>
          <p:cNvPicPr preferRelativeResize="0"/>
          <p:nvPr/>
        </p:nvPicPr>
        <p:blipFill rotWithShape="1">
          <a:blip r:embed="rId2">
            <a:alphaModFix/>
          </a:blip>
          <a:srcRect/>
          <a:stretch/>
        </p:blipFill>
        <p:spPr>
          <a:xfrm>
            <a:off x="6538071" y="410210"/>
            <a:ext cx="2292900" cy="654900"/>
          </a:xfrm>
          <a:prstGeom prst="rect">
            <a:avLst/>
          </a:prstGeom>
          <a:noFill/>
          <a:ln>
            <a:noFill/>
          </a:ln>
        </p:spPr>
      </p:pic>
      <p:sp>
        <p:nvSpPr>
          <p:cNvPr id="358" name="Google Shape;358;p62"/>
          <p:cNvSpPr txBox="1">
            <a:spLocks noGrp="1"/>
          </p:cNvSpPr>
          <p:nvPr>
            <p:ph type="title"/>
          </p:nvPr>
        </p:nvSpPr>
        <p:spPr>
          <a:xfrm>
            <a:off x="457259"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359" name="Google Shape;359;p62"/>
          <p:cNvSpPr txBox="1">
            <a:spLocks noGrp="1"/>
          </p:cNvSpPr>
          <p:nvPr>
            <p:ph type="sldNum" idx="12"/>
          </p:nvPr>
        </p:nvSpPr>
        <p:spPr>
          <a:xfrm>
            <a:off x="8447982" y="4780072"/>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3">
    <p:spTree>
      <p:nvGrpSpPr>
        <p:cNvPr id="1" name="Shape 360"/>
        <p:cNvGrpSpPr/>
        <p:nvPr/>
      </p:nvGrpSpPr>
      <p:grpSpPr>
        <a:xfrm>
          <a:off x="0" y="0"/>
          <a:ext cx="0" cy="0"/>
          <a:chOff x="0" y="0"/>
          <a:chExt cx="0" cy="0"/>
        </a:xfrm>
      </p:grpSpPr>
      <p:sp>
        <p:nvSpPr>
          <p:cNvPr id="361" name="Google Shape;361;p63"/>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362" name="Google Shape;362;p63"/>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363" name="Google Shape;363;p63"/>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364" name="Google Shape;364;p63"/>
          <p:cNvPicPr preferRelativeResize="0"/>
          <p:nvPr/>
        </p:nvPicPr>
        <p:blipFill rotWithShape="1">
          <a:blip r:embed="rId2">
            <a:alphaModFix/>
          </a:blip>
          <a:srcRect/>
          <a:stretch/>
        </p:blipFill>
        <p:spPr>
          <a:xfrm>
            <a:off x="6538071" y="410210"/>
            <a:ext cx="2292900" cy="654900"/>
          </a:xfrm>
          <a:prstGeom prst="rect">
            <a:avLst/>
          </a:prstGeom>
          <a:noFill/>
          <a:ln>
            <a:noFill/>
          </a:ln>
        </p:spPr>
      </p:pic>
      <p:sp>
        <p:nvSpPr>
          <p:cNvPr id="365" name="Google Shape;365;p63"/>
          <p:cNvSpPr txBox="1">
            <a:spLocks noGrp="1"/>
          </p:cNvSpPr>
          <p:nvPr>
            <p:ph type="title"/>
          </p:nvPr>
        </p:nvSpPr>
        <p:spPr>
          <a:xfrm>
            <a:off x="457263" y="204788"/>
            <a:ext cx="3008700" cy="871500"/>
          </a:xfrm>
          <a:prstGeom prst="rect">
            <a:avLst/>
          </a:prstGeom>
          <a:noFill/>
          <a:ln>
            <a:noFill/>
          </a:ln>
        </p:spPr>
        <p:txBody>
          <a:bodyPr spcFirstLastPara="1" wrap="square" lIns="34275" tIns="34275" rIns="34275" bIns="34275" anchor="b" anchorCtr="0">
            <a:noAutofit/>
          </a:bodyPr>
          <a:lstStyle>
            <a:lvl1pPr marL="0" marR="0" lvl="0" indent="0" algn="l" rtl="0">
              <a:lnSpc>
                <a:spcPct val="100000"/>
              </a:lnSpc>
              <a:spcBef>
                <a:spcPts val="0"/>
              </a:spcBef>
              <a:spcAft>
                <a:spcPts val="0"/>
              </a:spcAft>
              <a:buClr>
                <a:srgbClr val="000000"/>
              </a:buClr>
              <a:buSzPts val="500"/>
              <a:buFont typeface="Helvetica Neue"/>
              <a:buNone/>
              <a:defRPr sz="1800" b="1"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366" name="Google Shape;366;p63"/>
          <p:cNvSpPr txBox="1">
            <a:spLocks noGrp="1"/>
          </p:cNvSpPr>
          <p:nvPr>
            <p:ph type="body" idx="1"/>
          </p:nvPr>
        </p:nvSpPr>
        <p:spPr>
          <a:xfrm>
            <a:off x="3575515" y="204800"/>
            <a:ext cx="5112600" cy="43899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367" name="Google Shape;367;p63"/>
          <p:cNvSpPr txBox="1">
            <a:spLocks noGrp="1"/>
          </p:cNvSpPr>
          <p:nvPr>
            <p:ph type="body" idx="2"/>
          </p:nvPr>
        </p:nvSpPr>
        <p:spPr>
          <a:xfrm>
            <a:off x="457262" y="1076328"/>
            <a:ext cx="3008700" cy="35184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368" name="Google Shape;368;p63"/>
          <p:cNvSpPr txBox="1">
            <a:spLocks noGrp="1"/>
          </p:cNvSpPr>
          <p:nvPr>
            <p:ph type="sldNum" idx="12"/>
          </p:nvPr>
        </p:nvSpPr>
        <p:spPr>
          <a:xfrm>
            <a:off x="8447982" y="4780072"/>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3">
    <p:spTree>
      <p:nvGrpSpPr>
        <p:cNvPr id="1" name="Shape 369"/>
        <p:cNvGrpSpPr/>
        <p:nvPr/>
      </p:nvGrpSpPr>
      <p:grpSpPr>
        <a:xfrm>
          <a:off x="0" y="0"/>
          <a:ext cx="0" cy="0"/>
          <a:chOff x="0" y="0"/>
          <a:chExt cx="0" cy="0"/>
        </a:xfrm>
      </p:grpSpPr>
      <p:sp>
        <p:nvSpPr>
          <p:cNvPr id="370" name="Google Shape;370;p64"/>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371" name="Google Shape;371;p64"/>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372" name="Google Shape;372;p64"/>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373" name="Google Shape;373;p64"/>
          <p:cNvPicPr preferRelativeResize="0"/>
          <p:nvPr/>
        </p:nvPicPr>
        <p:blipFill rotWithShape="1">
          <a:blip r:embed="rId2">
            <a:alphaModFix/>
          </a:blip>
          <a:srcRect/>
          <a:stretch/>
        </p:blipFill>
        <p:spPr>
          <a:xfrm>
            <a:off x="6538071" y="410210"/>
            <a:ext cx="2292900" cy="654900"/>
          </a:xfrm>
          <a:prstGeom prst="rect">
            <a:avLst/>
          </a:prstGeom>
          <a:noFill/>
          <a:ln>
            <a:noFill/>
          </a:ln>
        </p:spPr>
      </p:pic>
      <p:sp>
        <p:nvSpPr>
          <p:cNvPr id="374" name="Google Shape;374;p64"/>
          <p:cNvSpPr txBox="1">
            <a:spLocks noGrp="1"/>
          </p:cNvSpPr>
          <p:nvPr>
            <p:ph type="title"/>
          </p:nvPr>
        </p:nvSpPr>
        <p:spPr>
          <a:xfrm>
            <a:off x="1792521" y="3600450"/>
            <a:ext cx="5487000" cy="425100"/>
          </a:xfrm>
          <a:prstGeom prst="rect">
            <a:avLst/>
          </a:prstGeom>
          <a:noFill/>
          <a:ln>
            <a:noFill/>
          </a:ln>
        </p:spPr>
        <p:txBody>
          <a:bodyPr spcFirstLastPara="1" wrap="square" lIns="34275" tIns="34275" rIns="34275" bIns="34275" anchor="b" anchorCtr="0">
            <a:noAutofit/>
          </a:bodyPr>
          <a:lstStyle>
            <a:lvl1pPr marL="0" marR="0" lvl="0" indent="0" algn="l" rtl="0">
              <a:lnSpc>
                <a:spcPct val="100000"/>
              </a:lnSpc>
              <a:spcBef>
                <a:spcPts val="0"/>
              </a:spcBef>
              <a:spcAft>
                <a:spcPts val="0"/>
              </a:spcAft>
              <a:buClr>
                <a:srgbClr val="000000"/>
              </a:buClr>
              <a:buSzPts val="500"/>
              <a:buFont typeface="Helvetica Neue"/>
              <a:buNone/>
              <a:defRPr sz="1800" b="1"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375" name="Google Shape;375;p64"/>
          <p:cNvSpPr>
            <a:spLocks noGrp="1"/>
          </p:cNvSpPr>
          <p:nvPr>
            <p:ph type="pic" idx="2"/>
          </p:nvPr>
        </p:nvSpPr>
        <p:spPr>
          <a:xfrm>
            <a:off x="1792521" y="459581"/>
            <a:ext cx="5487000" cy="3086100"/>
          </a:xfrm>
          <a:prstGeom prst="rect">
            <a:avLst/>
          </a:prstGeom>
          <a:noFill/>
          <a:ln>
            <a:noFill/>
          </a:ln>
        </p:spPr>
        <p:txBody>
          <a:bodyPr spcFirstLastPara="1" wrap="square" lIns="34275" tIns="34275" rIns="34275" bIns="34275" anchor="t" anchorCtr="0">
            <a:noAutofit/>
          </a:bodyPr>
          <a:lstStyle>
            <a:lvl1pPr marL="304800" marR="0" lvl="0" indent="-3111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698500" marR="0" lvl="1" indent="-2984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092200" marR="0" lvl="2" indent="-285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549400" marR="0" lvl="3" indent="-3365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1955800" marR="0" lvl="4"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362200" marR="0" lvl="5"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2768600" marR="0" lvl="6"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175000" marR="0" lvl="7"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3581400" marR="0" lvl="8"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dirty="0"/>
          </a:p>
        </p:txBody>
      </p:sp>
      <p:sp>
        <p:nvSpPr>
          <p:cNvPr id="376" name="Google Shape;376;p64"/>
          <p:cNvSpPr txBox="1">
            <a:spLocks noGrp="1"/>
          </p:cNvSpPr>
          <p:nvPr>
            <p:ph type="body" idx="1"/>
          </p:nvPr>
        </p:nvSpPr>
        <p:spPr>
          <a:xfrm>
            <a:off x="1792521" y="4025503"/>
            <a:ext cx="5487000" cy="603600"/>
          </a:xfrm>
          <a:prstGeom prst="rect">
            <a:avLst/>
          </a:prstGeom>
          <a:noFill/>
          <a:ln>
            <a:noFill/>
          </a:ln>
        </p:spPr>
        <p:txBody>
          <a:bodyPr spcFirstLastPara="1" wrap="square" lIns="34275" tIns="34275" rIns="34275" bIns="34275" anchor="t" anchorCtr="0">
            <a:noAutofit/>
          </a:bodyPr>
          <a:lstStyle>
            <a:lvl1pPr marL="457200" marR="0" lvl="0" indent="-228600" algn="l" rtl="0">
              <a:lnSpc>
                <a:spcPct val="100000"/>
              </a:lnSpc>
              <a:spcBef>
                <a:spcPts val="0"/>
              </a:spcBef>
              <a:spcAft>
                <a:spcPts val="0"/>
              </a:spcAft>
              <a:buClr>
                <a:srgbClr val="000000"/>
              </a:buClr>
              <a:buSzPts val="29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29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29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29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2900"/>
              <a:buFont typeface="Arial"/>
              <a:buNone/>
              <a:defRPr sz="12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377" name="Google Shape;377;p64"/>
          <p:cNvSpPr txBox="1">
            <a:spLocks noGrp="1"/>
          </p:cNvSpPr>
          <p:nvPr>
            <p:ph type="sldNum" idx="12"/>
          </p:nvPr>
        </p:nvSpPr>
        <p:spPr>
          <a:xfrm>
            <a:off x="8447982" y="4780072"/>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Title and Vertical Text">
  <p:cSld name="Title and Vertical Text 3">
    <p:spTree>
      <p:nvGrpSpPr>
        <p:cNvPr id="1" name="Shape 378"/>
        <p:cNvGrpSpPr/>
        <p:nvPr/>
      </p:nvGrpSpPr>
      <p:grpSpPr>
        <a:xfrm>
          <a:off x="0" y="0"/>
          <a:ext cx="0" cy="0"/>
          <a:chOff x="0" y="0"/>
          <a:chExt cx="0" cy="0"/>
        </a:xfrm>
      </p:grpSpPr>
      <p:sp>
        <p:nvSpPr>
          <p:cNvPr id="379" name="Google Shape;379;p65"/>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380" name="Google Shape;380;p65"/>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381" name="Google Shape;381;p65"/>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382" name="Google Shape;382;p65"/>
          <p:cNvPicPr preferRelativeResize="0"/>
          <p:nvPr/>
        </p:nvPicPr>
        <p:blipFill rotWithShape="1">
          <a:blip r:embed="rId2">
            <a:alphaModFix/>
          </a:blip>
          <a:srcRect/>
          <a:stretch/>
        </p:blipFill>
        <p:spPr>
          <a:xfrm>
            <a:off x="6538071" y="410210"/>
            <a:ext cx="2292900" cy="654900"/>
          </a:xfrm>
          <a:prstGeom prst="rect">
            <a:avLst/>
          </a:prstGeom>
          <a:noFill/>
          <a:ln>
            <a:noFill/>
          </a:ln>
        </p:spPr>
      </p:pic>
      <p:sp>
        <p:nvSpPr>
          <p:cNvPr id="383" name="Google Shape;383;p65"/>
          <p:cNvSpPr txBox="1">
            <a:spLocks noGrp="1"/>
          </p:cNvSpPr>
          <p:nvPr>
            <p:ph type="title"/>
          </p:nvPr>
        </p:nvSpPr>
        <p:spPr>
          <a:xfrm>
            <a:off x="457259"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384" name="Google Shape;384;p65"/>
          <p:cNvSpPr txBox="1">
            <a:spLocks noGrp="1"/>
          </p:cNvSpPr>
          <p:nvPr>
            <p:ph type="body" idx="1"/>
          </p:nvPr>
        </p:nvSpPr>
        <p:spPr>
          <a:xfrm rot="5400000">
            <a:off x="2875281" y="-1217995"/>
            <a:ext cx="3394500" cy="82308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385" name="Google Shape;385;p65"/>
          <p:cNvSpPr txBox="1">
            <a:spLocks noGrp="1"/>
          </p:cNvSpPr>
          <p:nvPr>
            <p:ph type="sldNum" idx="12"/>
          </p:nvPr>
        </p:nvSpPr>
        <p:spPr>
          <a:xfrm>
            <a:off x="8447982" y="4780072"/>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Vertical Title and Text">
  <p:cSld name="Vertical Title and Text 3">
    <p:spTree>
      <p:nvGrpSpPr>
        <p:cNvPr id="1" name="Shape 386"/>
        <p:cNvGrpSpPr/>
        <p:nvPr/>
      </p:nvGrpSpPr>
      <p:grpSpPr>
        <a:xfrm>
          <a:off x="0" y="0"/>
          <a:ext cx="0" cy="0"/>
          <a:chOff x="0" y="0"/>
          <a:chExt cx="0" cy="0"/>
        </a:xfrm>
      </p:grpSpPr>
      <p:sp>
        <p:nvSpPr>
          <p:cNvPr id="387" name="Google Shape;387;p66"/>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388" name="Google Shape;388;p66"/>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389" name="Google Shape;389;p66"/>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390" name="Google Shape;390;p66"/>
          <p:cNvPicPr preferRelativeResize="0"/>
          <p:nvPr/>
        </p:nvPicPr>
        <p:blipFill rotWithShape="1">
          <a:blip r:embed="rId2">
            <a:alphaModFix/>
          </a:blip>
          <a:srcRect/>
          <a:stretch/>
        </p:blipFill>
        <p:spPr>
          <a:xfrm>
            <a:off x="6538071" y="410210"/>
            <a:ext cx="2292900" cy="654900"/>
          </a:xfrm>
          <a:prstGeom prst="rect">
            <a:avLst/>
          </a:prstGeom>
          <a:noFill/>
          <a:ln>
            <a:noFill/>
          </a:ln>
        </p:spPr>
      </p:pic>
      <p:sp>
        <p:nvSpPr>
          <p:cNvPr id="391" name="Google Shape;391;p66"/>
          <p:cNvSpPr txBox="1">
            <a:spLocks noGrp="1"/>
          </p:cNvSpPr>
          <p:nvPr>
            <p:ph type="title"/>
          </p:nvPr>
        </p:nvSpPr>
        <p:spPr>
          <a:xfrm rot="5400000">
            <a:off x="5464731" y="1371491"/>
            <a:ext cx="4388700" cy="20577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392" name="Google Shape;392;p66"/>
          <p:cNvSpPr txBox="1">
            <a:spLocks noGrp="1"/>
          </p:cNvSpPr>
          <p:nvPr>
            <p:ph type="body" idx="1"/>
          </p:nvPr>
        </p:nvSpPr>
        <p:spPr>
          <a:xfrm rot="5400000">
            <a:off x="1273143" y="-610009"/>
            <a:ext cx="4388700" cy="60207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393" name="Google Shape;393;p66"/>
          <p:cNvSpPr txBox="1">
            <a:spLocks noGrp="1"/>
          </p:cNvSpPr>
          <p:nvPr>
            <p:ph type="sldNum" idx="12"/>
          </p:nvPr>
        </p:nvSpPr>
        <p:spPr>
          <a:xfrm>
            <a:off x="8447982" y="4780072"/>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1_Vertical Title and Text">
  <p:cSld name="1_Vertical Title and Text 3">
    <p:spTree>
      <p:nvGrpSpPr>
        <p:cNvPr id="1" name="Shape 394"/>
        <p:cNvGrpSpPr/>
        <p:nvPr/>
      </p:nvGrpSpPr>
      <p:grpSpPr>
        <a:xfrm>
          <a:off x="0" y="0"/>
          <a:ext cx="0" cy="0"/>
          <a:chOff x="0" y="0"/>
          <a:chExt cx="0" cy="0"/>
        </a:xfrm>
      </p:grpSpPr>
      <p:sp>
        <p:nvSpPr>
          <p:cNvPr id="395" name="Google Shape;395;p67"/>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396" name="Google Shape;396;p67"/>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397" name="Google Shape;397;p67"/>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398" name="Google Shape;398;p67"/>
          <p:cNvPicPr preferRelativeResize="0"/>
          <p:nvPr/>
        </p:nvPicPr>
        <p:blipFill rotWithShape="1">
          <a:blip r:embed="rId2">
            <a:alphaModFix/>
          </a:blip>
          <a:srcRect/>
          <a:stretch/>
        </p:blipFill>
        <p:spPr>
          <a:xfrm>
            <a:off x="6538071" y="410210"/>
            <a:ext cx="2292900" cy="654900"/>
          </a:xfrm>
          <a:prstGeom prst="rect">
            <a:avLst/>
          </a:prstGeom>
          <a:noFill/>
          <a:ln>
            <a:noFill/>
          </a:ln>
        </p:spPr>
      </p:pic>
      <p:sp>
        <p:nvSpPr>
          <p:cNvPr id="399" name="Google Shape;399;p67"/>
          <p:cNvSpPr txBox="1">
            <a:spLocks noGrp="1"/>
          </p:cNvSpPr>
          <p:nvPr>
            <p:ph type="sldNum" idx="12"/>
          </p:nvPr>
        </p:nvSpPr>
        <p:spPr>
          <a:xfrm>
            <a:off x="4419600" y="4629150"/>
            <a:ext cx="2133600" cy="2763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Vertical Title and Text" type="tx">
  <p:cSld name="TITLE_AND_BODY">
    <p:spTree>
      <p:nvGrpSpPr>
        <p:cNvPr id="1" name="Shape 405"/>
        <p:cNvGrpSpPr/>
        <p:nvPr/>
      </p:nvGrpSpPr>
      <p:grpSpPr>
        <a:xfrm>
          <a:off x="0" y="0"/>
          <a:ext cx="0" cy="0"/>
          <a:chOff x="0" y="0"/>
          <a:chExt cx="0" cy="0"/>
        </a:xfrm>
      </p:grpSpPr>
      <p:sp>
        <p:nvSpPr>
          <p:cNvPr id="406" name="Google Shape;406;p69"/>
          <p:cNvSpPr txBox="1">
            <a:spLocks noGrp="1"/>
          </p:cNvSpPr>
          <p:nvPr>
            <p:ph type="sldNum" idx="12"/>
          </p:nvPr>
        </p:nvSpPr>
        <p:spPr>
          <a:xfrm>
            <a:off x="4419600" y="4629150"/>
            <a:ext cx="2133600" cy="2763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07"/>
        <p:cNvGrpSpPr/>
        <p:nvPr/>
      </p:nvGrpSpPr>
      <p:grpSpPr>
        <a:xfrm>
          <a:off x="0" y="0"/>
          <a:ext cx="0" cy="0"/>
          <a:chOff x="0" y="0"/>
          <a:chExt cx="0" cy="0"/>
        </a:xfrm>
      </p:grpSpPr>
      <p:sp>
        <p:nvSpPr>
          <p:cNvPr id="408" name="Google Shape;408;p70"/>
          <p:cNvSpPr txBox="1">
            <a:spLocks noGrp="1"/>
          </p:cNvSpPr>
          <p:nvPr>
            <p:ph type="sldNum" idx="12"/>
          </p:nvPr>
        </p:nvSpPr>
        <p:spPr>
          <a:xfrm>
            <a:off x="8447965" y="4780063"/>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09"/>
        <p:cNvGrpSpPr/>
        <p:nvPr/>
      </p:nvGrpSpPr>
      <p:grpSpPr>
        <a:xfrm>
          <a:off x="0" y="0"/>
          <a:ext cx="0" cy="0"/>
          <a:chOff x="0" y="0"/>
          <a:chExt cx="0" cy="0"/>
        </a:xfrm>
      </p:grpSpPr>
      <p:sp>
        <p:nvSpPr>
          <p:cNvPr id="410" name="Google Shape;410;p71"/>
          <p:cNvSpPr txBox="1">
            <a:spLocks noGrp="1"/>
          </p:cNvSpPr>
          <p:nvPr>
            <p:ph type="title"/>
          </p:nvPr>
        </p:nvSpPr>
        <p:spPr>
          <a:xfrm>
            <a:off x="457260"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411" name="Google Shape;411;p71"/>
          <p:cNvSpPr txBox="1">
            <a:spLocks noGrp="1"/>
          </p:cNvSpPr>
          <p:nvPr>
            <p:ph type="body" idx="1"/>
          </p:nvPr>
        </p:nvSpPr>
        <p:spPr>
          <a:xfrm>
            <a:off x="457260" y="1200154"/>
            <a:ext cx="8230800" cy="33945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412" name="Google Shape;412;p71"/>
          <p:cNvSpPr txBox="1">
            <a:spLocks noGrp="1"/>
          </p:cNvSpPr>
          <p:nvPr>
            <p:ph type="sldNum" idx="12"/>
          </p:nvPr>
        </p:nvSpPr>
        <p:spPr>
          <a:xfrm>
            <a:off x="8447965" y="4780063"/>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13"/>
        <p:cNvGrpSpPr/>
        <p:nvPr/>
      </p:nvGrpSpPr>
      <p:grpSpPr>
        <a:xfrm>
          <a:off x="0" y="0"/>
          <a:ext cx="0" cy="0"/>
          <a:chOff x="0" y="0"/>
          <a:chExt cx="0" cy="0"/>
        </a:xfrm>
      </p:grpSpPr>
      <p:sp>
        <p:nvSpPr>
          <p:cNvPr id="414" name="Google Shape;414;p72"/>
          <p:cNvSpPr txBox="1">
            <a:spLocks noGrp="1"/>
          </p:cNvSpPr>
          <p:nvPr>
            <p:ph type="title"/>
          </p:nvPr>
        </p:nvSpPr>
        <p:spPr>
          <a:xfrm>
            <a:off x="685889" y="1597831"/>
            <a:ext cx="7773300" cy="11025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415" name="Google Shape;415;p72"/>
          <p:cNvSpPr txBox="1">
            <a:spLocks noGrp="1"/>
          </p:cNvSpPr>
          <p:nvPr>
            <p:ph type="body" idx="1"/>
          </p:nvPr>
        </p:nvSpPr>
        <p:spPr>
          <a:xfrm>
            <a:off x="1371778" y="2914650"/>
            <a:ext cx="6401700" cy="1314600"/>
          </a:xfrm>
          <a:prstGeom prst="rect">
            <a:avLst/>
          </a:prstGeom>
          <a:noFill/>
          <a:ln>
            <a:noFill/>
          </a:ln>
        </p:spPr>
        <p:txBody>
          <a:bodyPr spcFirstLastPara="1" wrap="square" lIns="34275" tIns="34275" rIns="34275" bIns="34275" anchor="t" anchorCtr="0">
            <a:noAutofit/>
          </a:bodyPr>
          <a:lstStyle>
            <a:lvl1pPr marL="457200" marR="0" lvl="0" indent="-228600" algn="ctr" rtl="0">
              <a:lnSpc>
                <a:spcPct val="100000"/>
              </a:lnSpc>
              <a:spcBef>
                <a:spcPts val="700"/>
              </a:spcBef>
              <a:spcAft>
                <a:spcPts val="0"/>
              </a:spcAft>
              <a:buClr>
                <a:srgbClr val="888888"/>
              </a:buClr>
              <a:buSzPts val="2900"/>
              <a:buFont typeface="Arial"/>
              <a:buNone/>
              <a:defRPr sz="2900" b="0" i="0" u="none" strike="noStrike" cap="none">
                <a:solidFill>
                  <a:srgbClr val="888888"/>
                </a:solidFill>
                <a:latin typeface="Calibri"/>
                <a:ea typeface="Calibri"/>
                <a:cs typeface="Calibri"/>
                <a:sym typeface="Calibri"/>
              </a:defRPr>
            </a:lvl1pPr>
            <a:lvl2pPr marL="914400" marR="0" lvl="1" indent="-228600" algn="ctr" rtl="0">
              <a:lnSpc>
                <a:spcPct val="100000"/>
              </a:lnSpc>
              <a:spcBef>
                <a:spcPts val="700"/>
              </a:spcBef>
              <a:spcAft>
                <a:spcPts val="0"/>
              </a:spcAft>
              <a:buClr>
                <a:srgbClr val="888888"/>
              </a:buClr>
              <a:buSzPts val="2900"/>
              <a:buFont typeface="Arial"/>
              <a:buNone/>
              <a:defRPr sz="2900" b="0" i="0" u="none" strike="noStrike" cap="none">
                <a:solidFill>
                  <a:srgbClr val="888888"/>
                </a:solidFill>
                <a:latin typeface="Calibri"/>
                <a:ea typeface="Calibri"/>
                <a:cs typeface="Calibri"/>
                <a:sym typeface="Calibri"/>
              </a:defRPr>
            </a:lvl2pPr>
            <a:lvl3pPr marL="1371600" marR="0" lvl="2" indent="-228600" algn="ctr" rtl="0">
              <a:lnSpc>
                <a:spcPct val="100000"/>
              </a:lnSpc>
              <a:spcBef>
                <a:spcPts val="700"/>
              </a:spcBef>
              <a:spcAft>
                <a:spcPts val="0"/>
              </a:spcAft>
              <a:buClr>
                <a:srgbClr val="888888"/>
              </a:buClr>
              <a:buSzPts val="2900"/>
              <a:buFont typeface="Arial"/>
              <a:buNone/>
              <a:defRPr sz="2900" b="0" i="0" u="none" strike="noStrike" cap="none">
                <a:solidFill>
                  <a:srgbClr val="888888"/>
                </a:solidFill>
                <a:latin typeface="Calibri"/>
                <a:ea typeface="Calibri"/>
                <a:cs typeface="Calibri"/>
                <a:sym typeface="Calibri"/>
              </a:defRPr>
            </a:lvl3pPr>
            <a:lvl4pPr marL="1828800" marR="0" lvl="3" indent="-228600" algn="ctr" rtl="0">
              <a:lnSpc>
                <a:spcPct val="100000"/>
              </a:lnSpc>
              <a:spcBef>
                <a:spcPts val="700"/>
              </a:spcBef>
              <a:spcAft>
                <a:spcPts val="0"/>
              </a:spcAft>
              <a:buClr>
                <a:srgbClr val="888888"/>
              </a:buClr>
              <a:buSzPts val="2900"/>
              <a:buFont typeface="Arial"/>
              <a:buNone/>
              <a:defRPr sz="2900" b="0" i="0" u="none" strike="noStrike" cap="none">
                <a:solidFill>
                  <a:srgbClr val="888888"/>
                </a:solidFill>
                <a:latin typeface="Calibri"/>
                <a:ea typeface="Calibri"/>
                <a:cs typeface="Calibri"/>
                <a:sym typeface="Calibri"/>
              </a:defRPr>
            </a:lvl4pPr>
            <a:lvl5pPr marL="2286000" marR="0" lvl="4" indent="-228600" algn="ctr" rtl="0">
              <a:lnSpc>
                <a:spcPct val="100000"/>
              </a:lnSpc>
              <a:spcBef>
                <a:spcPts val="700"/>
              </a:spcBef>
              <a:spcAft>
                <a:spcPts val="0"/>
              </a:spcAft>
              <a:buClr>
                <a:srgbClr val="888888"/>
              </a:buClr>
              <a:buSzPts val="2900"/>
              <a:buFont typeface="Arial"/>
              <a:buNone/>
              <a:defRPr sz="2900" b="0" i="0" u="none" strike="noStrike" cap="none">
                <a:solidFill>
                  <a:srgbClr val="888888"/>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416" name="Google Shape;416;p72"/>
          <p:cNvSpPr txBox="1">
            <a:spLocks noGrp="1"/>
          </p:cNvSpPr>
          <p:nvPr>
            <p:ph type="sldNum" idx="12"/>
          </p:nvPr>
        </p:nvSpPr>
        <p:spPr>
          <a:xfrm>
            <a:off x="8447965" y="4780063"/>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17"/>
        <p:cNvGrpSpPr/>
        <p:nvPr/>
      </p:nvGrpSpPr>
      <p:grpSpPr>
        <a:xfrm>
          <a:off x="0" y="0"/>
          <a:ext cx="0" cy="0"/>
          <a:chOff x="0" y="0"/>
          <a:chExt cx="0" cy="0"/>
        </a:xfrm>
      </p:grpSpPr>
      <p:sp>
        <p:nvSpPr>
          <p:cNvPr id="418" name="Google Shape;418;p73"/>
          <p:cNvSpPr txBox="1">
            <a:spLocks noGrp="1"/>
          </p:cNvSpPr>
          <p:nvPr>
            <p:ph type="title"/>
          </p:nvPr>
        </p:nvSpPr>
        <p:spPr>
          <a:xfrm>
            <a:off x="722407" y="3305188"/>
            <a:ext cx="7773300" cy="1021500"/>
          </a:xfrm>
          <a:prstGeom prst="rect">
            <a:avLst/>
          </a:prstGeom>
          <a:noFill/>
          <a:ln>
            <a:noFill/>
          </a:ln>
        </p:spPr>
        <p:txBody>
          <a:bodyPr spcFirstLastPara="1" wrap="square" lIns="34275" tIns="34275" rIns="34275" bIns="34275" anchor="t" anchorCtr="0">
            <a:noAutofit/>
          </a:bodyPr>
          <a:lstStyle>
            <a:lvl1pPr marL="0" marR="0" lvl="0" indent="0" algn="l" rtl="0">
              <a:lnSpc>
                <a:spcPct val="100000"/>
              </a:lnSpc>
              <a:spcBef>
                <a:spcPts val="0"/>
              </a:spcBef>
              <a:spcAft>
                <a:spcPts val="0"/>
              </a:spcAft>
              <a:buClr>
                <a:srgbClr val="000000"/>
              </a:buClr>
              <a:buSzPts val="500"/>
              <a:buFont typeface="Helvetica Neue"/>
              <a:buNone/>
              <a:defRPr sz="3600" b="1"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419" name="Google Shape;419;p73"/>
          <p:cNvSpPr txBox="1">
            <a:spLocks noGrp="1"/>
          </p:cNvSpPr>
          <p:nvPr>
            <p:ph type="body" idx="1"/>
          </p:nvPr>
        </p:nvSpPr>
        <p:spPr>
          <a:xfrm>
            <a:off x="722407" y="2180035"/>
            <a:ext cx="7773300" cy="1125000"/>
          </a:xfrm>
          <a:prstGeom prst="rect">
            <a:avLst/>
          </a:prstGeom>
          <a:noFill/>
          <a:ln>
            <a:noFill/>
          </a:ln>
        </p:spPr>
        <p:txBody>
          <a:bodyPr spcFirstLastPara="1" wrap="square" lIns="34275" tIns="34275" rIns="34275" bIns="34275" anchor="b" anchorCtr="0">
            <a:noAutofit/>
          </a:bodyPr>
          <a:lstStyle>
            <a:lvl1pPr marL="457200" marR="0" lvl="0" indent="-228600" algn="l" rtl="0">
              <a:lnSpc>
                <a:spcPct val="100000"/>
              </a:lnSpc>
              <a:spcBef>
                <a:spcPts val="400"/>
              </a:spcBef>
              <a:spcAft>
                <a:spcPts val="0"/>
              </a:spcAft>
              <a:buClr>
                <a:srgbClr val="888888"/>
              </a:buClr>
              <a:buSzPts val="29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400"/>
              </a:spcBef>
              <a:spcAft>
                <a:spcPts val="0"/>
              </a:spcAft>
              <a:buClr>
                <a:srgbClr val="888888"/>
              </a:buClr>
              <a:buSzPts val="29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400"/>
              </a:spcBef>
              <a:spcAft>
                <a:spcPts val="0"/>
              </a:spcAft>
              <a:buClr>
                <a:srgbClr val="888888"/>
              </a:buClr>
              <a:buSzPts val="29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888888"/>
              </a:buClr>
              <a:buSzPts val="2900"/>
              <a:buFont typeface="Arial"/>
              <a:buNone/>
              <a:defRPr sz="18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888888"/>
              </a:buClr>
              <a:buSzPts val="2900"/>
              <a:buFont typeface="Arial"/>
              <a:buNone/>
              <a:defRPr sz="1800" b="0" i="0" u="none" strike="noStrike" cap="none">
                <a:solidFill>
                  <a:srgbClr val="888888"/>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420" name="Google Shape;420;p73"/>
          <p:cNvSpPr txBox="1">
            <a:spLocks noGrp="1"/>
          </p:cNvSpPr>
          <p:nvPr>
            <p:ph type="sldNum" idx="12"/>
          </p:nvPr>
        </p:nvSpPr>
        <p:spPr>
          <a:xfrm>
            <a:off x="8447965" y="4780063"/>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21"/>
        <p:cNvGrpSpPr/>
        <p:nvPr/>
      </p:nvGrpSpPr>
      <p:grpSpPr>
        <a:xfrm>
          <a:off x="0" y="0"/>
          <a:ext cx="0" cy="0"/>
          <a:chOff x="0" y="0"/>
          <a:chExt cx="0" cy="0"/>
        </a:xfrm>
      </p:grpSpPr>
      <p:sp>
        <p:nvSpPr>
          <p:cNvPr id="422" name="Google Shape;422;p74"/>
          <p:cNvSpPr txBox="1">
            <a:spLocks noGrp="1"/>
          </p:cNvSpPr>
          <p:nvPr>
            <p:ph type="title"/>
          </p:nvPr>
        </p:nvSpPr>
        <p:spPr>
          <a:xfrm>
            <a:off x="457260"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423" name="Google Shape;423;p74"/>
          <p:cNvSpPr txBox="1">
            <a:spLocks noGrp="1"/>
          </p:cNvSpPr>
          <p:nvPr>
            <p:ph type="body" idx="1"/>
          </p:nvPr>
        </p:nvSpPr>
        <p:spPr>
          <a:xfrm>
            <a:off x="457260" y="1200154"/>
            <a:ext cx="4039200" cy="3394500"/>
          </a:xfrm>
          <a:prstGeom prst="rect">
            <a:avLst/>
          </a:prstGeom>
          <a:noFill/>
          <a:ln>
            <a:noFill/>
          </a:ln>
        </p:spPr>
        <p:txBody>
          <a:bodyPr spcFirstLastPara="1" wrap="square" lIns="34275" tIns="34275" rIns="34275" bIns="34275" anchor="t" anchorCtr="0">
            <a:noAutofit/>
          </a:bodyPr>
          <a:lstStyle>
            <a:lvl1pPr marL="457200" marR="0" lvl="0" indent="-387350" algn="l" rtl="0">
              <a:lnSpc>
                <a:spcPct val="100000"/>
              </a:lnSpc>
              <a:spcBef>
                <a:spcPts val="600"/>
              </a:spcBef>
              <a:spcAft>
                <a:spcPts val="0"/>
              </a:spcAft>
              <a:buClr>
                <a:srgbClr val="000000"/>
              </a:buClr>
              <a:buSzPts val="2500"/>
              <a:buFont typeface="Arial"/>
              <a:buChar char="•"/>
              <a:defRPr sz="2500" b="0" i="0" u="none" strike="noStrike" cap="none">
                <a:solidFill>
                  <a:srgbClr val="000000"/>
                </a:solidFill>
                <a:latin typeface="Calibri"/>
                <a:ea typeface="Calibri"/>
                <a:cs typeface="Calibri"/>
                <a:sym typeface="Calibri"/>
              </a:defRPr>
            </a:lvl1pPr>
            <a:lvl2pPr marL="914400" marR="0" lvl="1" indent="-387350" algn="l" rtl="0">
              <a:lnSpc>
                <a:spcPct val="100000"/>
              </a:lnSpc>
              <a:spcBef>
                <a:spcPts val="600"/>
              </a:spcBef>
              <a:spcAft>
                <a:spcPts val="0"/>
              </a:spcAft>
              <a:buClr>
                <a:srgbClr val="000000"/>
              </a:buClr>
              <a:buSzPts val="2500"/>
              <a:buFont typeface="Arial"/>
              <a:buChar char="–"/>
              <a:defRPr sz="2500" b="0" i="0" u="none" strike="noStrike" cap="none">
                <a:solidFill>
                  <a:srgbClr val="000000"/>
                </a:solidFill>
                <a:latin typeface="Calibri"/>
                <a:ea typeface="Calibri"/>
                <a:cs typeface="Calibri"/>
                <a:sym typeface="Calibri"/>
              </a:defRPr>
            </a:lvl2pPr>
            <a:lvl3pPr marL="1371600" marR="0" lvl="2" indent="-387350" algn="l" rtl="0">
              <a:lnSpc>
                <a:spcPct val="100000"/>
              </a:lnSpc>
              <a:spcBef>
                <a:spcPts val="600"/>
              </a:spcBef>
              <a:spcAft>
                <a:spcPts val="0"/>
              </a:spcAft>
              <a:buClr>
                <a:srgbClr val="000000"/>
              </a:buClr>
              <a:buSzPts val="2500"/>
              <a:buFont typeface="Arial"/>
              <a:buChar char="•"/>
              <a:defRPr sz="2500" b="0" i="0" u="none" strike="noStrike" cap="none">
                <a:solidFill>
                  <a:srgbClr val="000000"/>
                </a:solidFill>
                <a:latin typeface="Calibri"/>
                <a:ea typeface="Calibri"/>
                <a:cs typeface="Calibri"/>
                <a:sym typeface="Calibri"/>
              </a:defRPr>
            </a:lvl3pPr>
            <a:lvl4pPr marL="1828800" marR="0" lvl="3" indent="-387350" algn="l" rtl="0">
              <a:lnSpc>
                <a:spcPct val="100000"/>
              </a:lnSpc>
              <a:spcBef>
                <a:spcPts val="600"/>
              </a:spcBef>
              <a:spcAft>
                <a:spcPts val="0"/>
              </a:spcAft>
              <a:buClr>
                <a:srgbClr val="000000"/>
              </a:buClr>
              <a:buSzPts val="2500"/>
              <a:buFont typeface="Arial"/>
              <a:buChar char="–"/>
              <a:defRPr sz="2500" b="0" i="0" u="none" strike="noStrike" cap="none">
                <a:solidFill>
                  <a:srgbClr val="000000"/>
                </a:solidFill>
                <a:latin typeface="Calibri"/>
                <a:ea typeface="Calibri"/>
                <a:cs typeface="Calibri"/>
                <a:sym typeface="Calibri"/>
              </a:defRPr>
            </a:lvl4pPr>
            <a:lvl5pPr marL="2286000" marR="0" lvl="4" indent="-387350" algn="l" rtl="0">
              <a:lnSpc>
                <a:spcPct val="100000"/>
              </a:lnSpc>
              <a:spcBef>
                <a:spcPts val="600"/>
              </a:spcBef>
              <a:spcAft>
                <a:spcPts val="0"/>
              </a:spcAft>
              <a:buClr>
                <a:srgbClr val="000000"/>
              </a:buClr>
              <a:buSzPts val="2500"/>
              <a:buFont typeface="Arial"/>
              <a:buChar char="»"/>
              <a:defRPr sz="25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424" name="Google Shape;424;p74"/>
          <p:cNvSpPr txBox="1">
            <a:spLocks noGrp="1"/>
          </p:cNvSpPr>
          <p:nvPr>
            <p:ph type="sldNum" idx="12"/>
          </p:nvPr>
        </p:nvSpPr>
        <p:spPr>
          <a:xfrm>
            <a:off x="8447965" y="4780063"/>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25"/>
        <p:cNvGrpSpPr/>
        <p:nvPr/>
      </p:nvGrpSpPr>
      <p:grpSpPr>
        <a:xfrm>
          <a:off x="0" y="0"/>
          <a:ext cx="0" cy="0"/>
          <a:chOff x="0" y="0"/>
          <a:chExt cx="0" cy="0"/>
        </a:xfrm>
      </p:grpSpPr>
      <p:sp>
        <p:nvSpPr>
          <p:cNvPr id="426" name="Google Shape;426;p75"/>
          <p:cNvSpPr txBox="1">
            <a:spLocks noGrp="1"/>
          </p:cNvSpPr>
          <p:nvPr>
            <p:ph type="title"/>
          </p:nvPr>
        </p:nvSpPr>
        <p:spPr>
          <a:xfrm>
            <a:off x="457260"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427" name="Google Shape;427;p75"/>
          <p:cNvSpPr txBox="1">
            <a:spLocks noGrp="1"/>
          </p:cNvSpPr>
          <p:nvPr>
            <p:ph type="body" idx="1"/>
          </p:nvPr>
        </p:nvSpPr>
        <p:spPr>
          <a:xfrm>
            <a:off x="457260" y="1151334"/>
            <a:ext cx="4040700" cy="479700"/>
          </a:xfrm>
          <a:prstGeom prst="rect">
            <a:avLst/>
          </a:prstGeom>
          <a:noFill/>
          <a:ln>
            <a:noFill/>
          </a:ln>
        </p:spPr>
        <p:txBody>
          <a:bodyPr spcFirstLastPara="1" wrap="square" lIns="34275" tIns="34275" rIns="34275" bIns="34275" anchor="b" anchorCtr="0">
            <a:noAutofit/>
          </a:bodyPr>
          <a:lstStyle>
            <a:lvl1pPr marL="457200" marR="0" lvl="0" indent="-228600" algn="l" rtl="0">
              <a:lnSpc>
                <a:spcPct val="100000"/>
              </a:lnSpc>
              <a:spcBef>
                <a:spcPts val="500"/>
              </a:spcBef>
              <a:spcAft>
                <a:spcPts val="0"/>
              </a:spcAft>
              <a:buClr>
                <a:srgbClr val="000000"/>
              </a:buClr>
              <a:buSzPts val="2900"/>
              <a:buFont typeface="Arial"/>
              <a:buNone/>
              <a:defRPr sz="2100" b="1" i="0" u="none" strike="noStrike" cap="none">
                <a:solidFill>
                  <a:srgbClr val="000000"/>
                </a:solidFill>
                <a:latin typeface="Helvetica Neue"/>
                <a:ea typeface="Helvetica Neue"/>
                <a:cs typeface="Helvetica Neue"/>
                <a:sym typeface="Helvetica Neue"/>
              </a:defRPr>
            </a:lvl1pPr>
            <a:lvl2pPr marL="914400" marR="0" lvl="1" indent="-228600" algn="l" rtl="0">
              <a:lnSpc>
                <a:spcPct val="100000"/>
              </a:lnSpc>
              <a:spcBef>
                <a:spcPts val="500"/>
              </a:spcBef>
              <a:spcAft>
                <a:spcPts val="0"/>
              </a:spcAft>
              <a:buClr>
                <a:srgbClr val="000000"/>
              </a:buClr>
              <a:buSzPts val="2900"/>
              <a:buFont typeface="Arial"/>
              <a:buNone/>
              <a:defRPr sz="2100" b="1" i="0" u="none" strike="noStrike" cap="none">
                <a:solidFill>
                  <a:srgbClr val="000000"/>
                </a:solidFill>
                <a:latin typeface="Helvetica Neue"/>
                <a:ea typeface="Helvetica Neue"/>
                <a:cs typeface="Helvetica Neue"/>
                <a:sym typeface="Helvetica Neue"/>
              </a:defRPr>
            </a:lvl2pPr>
            <a:lvl3pPr marL="1371600" marR="0" lvl="2" indent="-228600" algn="l" rtl="0">
              <a:lnSpc>
                <a:spcPct val="100000"/>
              </a:lnSpc>
              <a:spcBef>
                <a:spcPts val="500"/>
              </a:spcBef>
              <a:spcAft>
                <a:spcPts val="0"/>
              </a:spcAft>
              <a:buClr>
                <a:srgbClr val="000000"/>
              </a:buClr>
              <a:buSzPts val="2900"/>
              <a:buFont typeface="Arial"/>
              <a:buNone/>
              <a:defRPr sz="2100" b="1" i="0" u="none" strike="noStrike" cap="none">
                <a:solidFill>
                  <a:srgbClr val="000000"/>
                </a:solidFill>
                <a:latin typeface="Helvetica Neue"/>
                <a:ea typeface="Helvetica Neue"/>
                <a:cs typeface="Helvetica Neue"/>
                <a:sym typeface="Helvetica Neue"/>
              </a:defRPr>
            </a:lvl3pPr>
            <a:lvl4pPr marL="1828800" marR="0" lvl="3" indent="-228600" algn="l" rtl="0">
              <a:lnSpc>
                <a:spcPct val="100000"/>
              </a:lnSpc>
              <a:spcBef>
                <a:spcPts val="500"/>
              </a:spcBef>
              <a:spcAft>
                <a:spcPts val="0"/>
              </a:spcAft>
              <a:buClr>
                <a:srgbClr val="000000"/>
              </a:buClr>
              <a:buSzPts val="2900"/>
              <a:buFont typeface="Arial"/>
              <a:buNone/>
              <a:defRPr sz="2100" b="1" i="0" u="none" strike="noStrike" cap="none">
                <a:solidFill>
                  <a:srgbClr val="000000"/>
                </a:solidFill>
                <a:latin typeface="Helvetica Neue"/>
                <a:ea typeface="Helvetica Neue"/>
                <a:cs typeface="Helvetica Neue"/>
                <a:sym typeface="Helvetica Neue"/>
              </a:defRPr>
            </a:lvl4pPr>
            <a:lvl5pPr marL="2286000" marR="0" lvl="4" indent="-228600" algn="l" rtl="0">
              <a:lnSpc>
                <a:spcPct val="100000"/>
              </a:lnSpc>
              <a:spcBef>
                <a:spcPts val="500"/>
              </a:spcBef>
              <a:spcAft>
                <a:spcPts val="0"/>
              </a:spcAft>
              <a:buClr>
                <a:srgbClr val="000000"/>
              </a:buClr>
              <a:buSzPts val="2900"/>
              <a:buFont typeface="Arial"/>
              <a:buNone/>
              <a:defRPr sz="2100" b="1" i="0" u="none" strike="noStrike" cap="none">
                <a:solidFill>
                  <a:srgbClr val="000000"/>
                </a:solidFill>
                <a:latin typeface="Helvetica Neue"/>
                <a:ea typeface="Helvetica Neue"/>
                <a:cs typeface="Helvetica Neue"/>
                <a:sym typeface="Helvetica Neue"/>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428" name="Google Shape;428;p75"/>
          <p:cNvSpPr txBox="1">
            <a:spLocks noGrp="1"/>
          </p:cNvSpPr>
          <p:nvPr>
            <p:ph type="body" idx="2"/>
          </p:nvPr>
        </p:nvSpPr>
        <p:spPr>
          <a:xfrm>
            <a:off x="4645646" y="1151334"/>
            <a:ext cx="4042500" cy="479700"/>
          </a:xfrm>
          <a:prstGeom prst="rect">
            <a:avLst/>
          </a:prstGeom>
          <a:noFill/>
          <a:ln>
            <a:noFill/>
          </a:ln>
        </p:spPr>
        <p:txBody>
          <a:bodyPr spcFirstLastPara="1" wrap="square" lIns="34275" tIns="34275" rIns="34275" bIns="34275" anchor="b"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429" name="Google Shape;429;p75"/>
          <p:cNvSpPr txBox="1">
            <a:spLocks noGrp="1"/>
          </p:cNvSpPr>
          <p:nvPr>
            <p:ph type="sldNum" idx="12"/>
          </p:nvPr>
        </p:nvSpPr>
        <p:spPr>
          <a:xfrm>
            <a:off x="8447965" y="4780063"/>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30"/>
        <p:cNvGrpSpPr/>
        <p:nvPr/>
      </p:nvGrpSpPr>
      <p:grpSpPr>
        <a:xfrm>
          <a:off x="0" y="0"/>
          <a:ext cx="0" cy="0"/>
          <a:chOff x="0" y="0"/>
          <a:chExt cx="0" cy="0"/>
        </a:xfrm>
      </p:grpSpPr>
      <p:sp>
        <p:nvSpPr>
          <p:cNvPr id="431" name="Google Shape;431;p76"/>
          <p:cNvSpPr txBox="1">
            <a:spLocks noGrp="1"/>
          </p:cNvSpPr>
          <p:nvPr>
            <p:ph type="title"/>
          </p:nvPr>
        </p:nvSpPr>
        <p:spPr>
          <a:xfrm>
            <a:off x="457260"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432" name="Google Shape;432;p76"/>
          <p:cNvSpPr txBox="1">
            <a:spLocks noGrp="1"/>
          </p:cNvSpPr>
          <p:nvPr>
            <p:ph type="sldNum" idx="12"/>
          </p:nvPr>
        </p:nvSpPr>
        <p:spPr>
          <a:xfrm>
            <a:off x="8447965" y="4780063"/>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33"/>
        <p:cNvGrpSpPr/>
        <p:nvPr/>
      </p:nvGrpSpPr>
      <p:grpSpPr>
        <a:xfrm>
          <a:off x="0" y="0"/>
          <a:ext cx="0" cy="0"/>
          <a:chOff x="0" y="0"/>
          <a:chExt cx="0" cy="0"/>
        </a:xfrm>
      </p:grpSpPr>
      <p:sp>
        <p:nvSpPr>
          <p:cNvPr id="434" name="Google Shape;434;p77"/>
          <p:cNvSpPr txBox="1">
            <a:spLocks noGrp="1"/>
          </p:cNvSpPr>
          <p:nvPr>
            <p:ph type="title"/>
          </p:nvPr>
        </p:nvSpPr>
        <p:spPr>
          <a:xfrm>
            <a:off x="457263" y="204788"/>
            <a:ext cx="3008700" cy="871500"/>
          </a:xfrm>
          <a:prstGeom prst="rect">
            <a:avLst/>
          </a:prstGeom>
          <a:noFill/>
          <a:ln>
            <a:noFill/>
          </a:ln>
        </p:spPr>
        <p:txBody>
          <a:bodyPr spcFirstLastPara="1" wrap="square" lIns="34275" tIns="34275" rIns="34275" bIns="34275" anchor="b" anchorCtr="0">
            <a:noAutofit/>
          </a:bodyPr>
          <a:lstStyle>
            <a:lvl1pPr marL="0" marR="0" lvl="0" indent="0" algn="l" rtl="0">
              <a:lnSpc>
                <a:spcPct val="100000"/>
              </a:lnSpc>
              <a:spcBef>
                <a:spcPts val="0"/>
              </a:spcBef>
              <a:spcAft>
                <a:spcPts val="0"/>
              </a:spcAft>
              <a:buClr>
                <a:srgbClr val="000000"/>
              </a:buClr>
              <a:buSzPts val="500"/>
              <a:buFont typeface="Helvetica Neue"/>
              <a:buNone/>
              <a:defRPr sz="1800" b="1"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435" name="Google Shape;435;p77"/>
          <p:cNvSpPr txBox="1">
            <a:spLocks noGrp="1"/>
          </p:cNvSpPr>
          <p:nvPr>
            <p:ph type="body" idx="1"/>
          </p:nvPr>
        </p:nvSpPr>
        <p:spPr>
          <a:xfrm>
            <a:off x="3575515" y="204800"/>
            <a:ext cx="5112600" cy="43899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436" name="Google Shape;436;p77"/>
          <p:cNvSpPr txBox="1">
            <a:spLocks noGrp="1"/>
          </p:cNvSpPr>
          <p:nvPr>
            <p:ph type="body" idx="2"/>
          </p:nvPr>
        </p:nvSpPr>
        <p:spPr>
          <a:xfrm>
            <a:off x="457263" y="1076328"/>
            <a:ext cx="3008700" cy="35184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437" name="Google Shape;437;p77"/>
          <p:cNvSpPr txBox="1">
            <a:spLocks noGrp="1"/>
          </p:cNvSpPr>
          <p:nvPr>
            <p:ph type="sldNum" idx="12"/>
          </p:nvPr>
        </p:nvSpPr>
        <p:spPr>
          <a:xfrm>
            <a:off x="8447965" y="4780063"/>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38"/>
        <p:cNvGrpSpPr/>
        <p:nvPr/>
      </p:nvGrpSpPr>
      <p:grpSpPr>
        <a:xfrm>
          <a:off x="0" y="0"/>
          <a:ext cx="0" cy="0"/>
          <a:chOff x="0" y="0"/>
          <a:chExt cx="0" cy="0"/>
        </a:xfrm>
      </p:grpSpPr>
      <p:sp>
        <p:nvSpPr>
          <p:cNvPr id="439" name="Google Shape;439;p78"/>
          <p:cNvSpPr txBox="1">
            <a:spLocks noGrp="1"/>
          </p:cNvSpPr>
          <p:nvPr>
            <p:ph type="title"/>
          </p:nvPr>
        </p:nvSpPr>
        <p:spPr>
          <a:xfrm>
            <a:off x="1792521" y="3600450"/>
            <a:ext cx="5487000" cy="425100"/>
          </a:xfrm>
          <a:prstGeom prst="rect">
            <a:avLst/>
          </a:prstGeom>
          <a:noFill/>
          <a:ln>
            <a:noFill/>
          </a:ln>
        </p:spPr>
        <p:txBody>
          <a:bodyPr spcFirstLastPara="1" wrap="square" lIns="34275" tIns="34275" rIns="34275" bIns="34275" anchor="b" anchorCtr="0">
            <a:noAutofit/>
          </a:bodyPr>
          <a:lstStyle>
            <a:lvl1pPr marL="0" marR="0" lvl="0" indent="0" algn="l" rtl="0">
              <a:lnSpc>
                <a:spcPct val="100000"/>
              </a:lnSpc>
              <a:spcBef>
                <a:spcPts val="0"/>
              </a:spcBef>
              <a:spcAft>
                <a:spcPts val="0"/>
              </a:spcAft>
              <a:buClr>
                <a:srgbClr val="000000"/>
              </a:buClr>
              <a:buSzPts val="500"/>
              <a:buFont typeface="Helvetica Neue"/>
              <a:buNone/>
              <a:defRPr sz="1800" b="1"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440" name="Google Shape;440;p78"/>
          <p:cNvSpPr>
            <a:spLocks noGrp="1"/>
          </p:cNvSpPr>
          <p:nvPr>
            <p:ph type="pic" idx="2"/>
          </p:nvPr>
        </p:nvSpPr>
        <p:spPr>
          <a:xfrm>
            <a:off x="1792521" y="459581"/>
            <a:ext cx="5487000" cy="3086100"/>
          </a:xfrm>
          <a:prstGeom prst="rect">
            <a:avLst/>
          </a:prstGeom>
          <a:noFill/>
          <a:ln>
            <a:noFill/>
          </a:ln>
        </p:spPr>
        <p:txBody>
          <a:bodyPr spcFirstLastPara="1" wrap="square" lIns="34275" tIns="34275" rIns="34275" bIns="34275" anchor="t" anchorCtr="0">
            <a:noAutofit/>
          </a:bodyPr>
          <a:lstStyle>
            <a:lvl1pPr marL="304800" marR="0" lvl="0" indent="-3111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698500" marR="0" lvl="1" indent="-2984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092200" marR="0" lvl="2" indent="-285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549400" marR="0" lvl="3" indent="-3365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1955800" marR="0" lvl="4"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362200" marR="0" lvl="5"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2768600" marR="0" lvl="6"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175000" marR="0" lvl="7"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3581400" marR="0" lvl="8"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dirty="0"/>
          </a:p>
        </p:txBody>
      </p:sp>
      <p:sp>
        <p:nvSpPr>
          <p:cNvPr id="441" name="Google Shape;441;p78"/>
          <p:cNvSpPr txBox="1">
            <a:spLocks noGrp="1"/>
          </p:cNvSpPr>
          <p:nvPr>
            <p:ph type="body" idx="1"/>
          </p:nvPr>
        </p:nvSpPr>
        <p:spPr>
          <a:xfrm>
            <a:off x="1792521" y="4025503"/>
            <a:ext cx="5487000" cy="603600"/>
          </a:xfrm>
          <a:prstGeom prst="rect">
            <a:avLst/>
          </a:prstGeom>
          <a:noFill/>
          <a:ln>
            <a:noFill/>
          </a:ln>
        </p:spPr>
        <p:txBody>
          <a:bodyPr spcFirstLastPara="1" wrap="square" lIns="34275" tIns="34275" rIns="34275" bIns="34275" anchor="t" anchorCtr="0">
            <a:noAutofit/>
          </a:bodyPr>
          <a:lstStyle>
            <a:lvl1pPr marL="457200" marR="0" lvl="0" indent="-228600" algn="l" rtl="0">
              <a:lnSpc>
                <a:spcPct val="100000"/>
              </a:lnSpc>
              <a:spcBef>
                <a:spcPts val="300"/>
              </a:spcBef>
              <a:spcAft>
                <a:spcPts val="0"/>
              </a:spcAft>
              <a:buClr>
                <a:srgbClr val="000000"/>
              </a:buClr>
              <a:buSzPts val="29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300"/>
              </a:spcBef>
              <a:spcAft>
                <a:spcPts val="0"/>
              </a:spcAft>
              <a:buClr>
                <a:srgbClr val="000000"/>
              </a:buClr>
              <a:buSzPts val="29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300"/>
              </a:spcBef>
              <a:spcAft>
                <a:spcPts val="0"/>
              </a:spcAft>
              <a:buClr>
                <a:srgbClr val="000000"/>
              </a:buClr>
              <a:buSzPts val="29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300"/>
              </a:spcBef>
              <a:spcAft>
                <a:spcPts val="0"/>
              </a:spcAft>
              <a:buClr>
                <a:srgbClr val="000000"/>
              </a:buClr>
              <a:buSzPts val="29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300"/>
              </a:spcBef>
              <a:spcAft>
                <a:spcPts val="0"/>
              </a:spcAft>
              <a:buClr>
                <a:srgbClr val="000000"/>
              </a:buClr>
              <a:buSzPts val="2900"/>
              <a:buFont typeface="Arial"/>
              <a:buNone/>
              <a:defRPr sz="12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442" name="Google Shape;442;p78"/>
          <p:cNvSpPr txBox="1">
            <a:spLocks noGrp="1"/>
          </p:cNvSpPr>
          <p:nvPr>
            <p:ph type="sldNum" idx="12"/>
          </p:nvPr>
        </p:nvSpPr>
        <p:spPr>
          <a:xfrm>
            <a:off x="8447965" y="4780063"/>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443"/>
        <p:cNvGrpSpPr/>
        <p:nvPr/>
      </p:nvGrpSpPr>
      <p:grpSpPr>
        <a:xfrm>
          <a:off x="0" y="0"/>
          <a:ext cx="0" cy="0"/>
          <a:chOff x="0" y="0"/>
          <a:chExt cx="0" cy="0"/>
        </a:xfrm>
      </p:grpSpPr>
      <p:sp>
        <p:nvSpPr>
          <p:cNvPr id="444" name="Google Shape;444;p79"/>
          <p:cNvSpPr txBox="1">
            <a:spLocks noGrp="1"/>
          </p:cNvSpPr>
          <p:nvPr>
            <p:ph type="title"/>
          </p:nvPr>
        </p:nvSpPr>
        <p:spPr>
          <a:xfrm>
            <a:off x="457260"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445" name="Google Shape;445;p79"/>
          <p:cNvSpPr txBox="1">
            <a:spLocks noGrp="1"/>
          </p:cNvSpPr>
          <p:nvPr>
            <p:ph type="body" idx="1"/>
          </p:nvPr>
        </p:nvSpPr>
        <p:spPr>
          <a:xfrm>
            <a:off x="457260" y="1200154"/>
            <a:ext cx="8230800" cy="33945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446" name="Google Shape;446;p79"/>
          <p:cNvSpPr txBox="1">
            <a:spLocks noGrp="1"/>
          </p:cNvSpPr>
          <p:nvPr>
            <p:ph type="sldNum" idx="12"/>
          </p:nvPr>
        </p:nvSpPr>
        <p:spPr>
          <a:xfrm>
            <a:off x="8447965" y="4780063"/>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7"/>
        <p:cNvGrpSpPr/>
        <p:nvPr/>
      </p:nvGrpSpPr>
      <p:grpSpPr>
        <a:xfrm>
          <a:off x="0" y="0"/>
          <a:ext cx="0" cy="0"/>
          <a:chOff x="0" y="0"/>
          <a:chExt cx="0" cy="0"/>
        </a:xfrm>
      </p:grpSpPr>
      <p:sp>
        <p:nvSpPr>
          <p:cNvPr id="448" name="Google Shape;448;p80"/>
          <p:cNvSpPr txBox="1">
            <a:spLocks noGrp="1"/>
          </p:cNvSpPr>
          <p:nvPr>
            <p:ph type="title"/>
          </p:nvPr>
        </p:nvSpPr>
        <p:spPr>
          <a:xfrm>
            <a:off x="6630263" y="205991"/>
            <a:ext cx="2057700" cy="43887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449" name="Google Shape;449;p80"/>
          <p:cNvSpPr txBox="1">
            <a:spLocks noGrp="1"/>
          </p:cNvSpPr>
          <p:nvPr>
            <p:ph type="body" idx="1"/>
          </p:nvPr>
        </p:nvSpPr>
        <p:spPr>
          <a:xfrm>
            <a:off x="457260" y="205991"/>
            <a:ext cx="6020700" cy="43887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450" name="Google Shape;450;p80"/>
          <p:cNvSpPr txBox="1">
            <a:spLocks noGrp="1"/>
          </p:cNvSpPr>
          <p:nvPr>
            <p:ph type="sldNum" idx="12"/>
          </p:nvPr>
        </p:nvSpPr>
        <p:spPr>
          <a:xfrm>
            <a:off x="8447965" y="4780063"/>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rgbClr val="ECF0F0"/>
        </a:solidFill>
        <a:effectLst/>
      </p:bgPr>
    </p:bg>
    <p:spTree>
      <p:nvGrpSpPr>
        <p:cNvPr id="1" name="Shape 451"/>
        <p:cNvGrpSpPr/>
        <p:nvPr/>
      </p:nvGrpSpPr>
      <p:grpSpPr>
        <a:xfrm>
          <a:off x="0" y="0"/>
          <a:ext cx="0" cy="0"/>
          <a:chOff x="0" y="0"/>
          <a:chExt cx="0" cy="0"/>
        </a:xfrm>
      </p:grpSpPr>
      <p:sp>
        <p:nvSpPr>
          <p:cNvPr id="452" name="Google Shape;452;p81"/>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453" name="Google Shape;453;p81"/>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454" name="Google Shape;454;p81"/>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455" name="Google Shape;455;p81" descr="20131223-FINAL-Logo-reversed.png"/>
          <p:cNvPicPr preferRelativeResize="0"/>
          <p:nvPr/>
        </p:nvPicPr>
        <p:blipFill rotWithShape="1">
          <a:blip r:embed="rId2">
            <a:alphaModFix/>
          </a:blip>
          <a:srcRect/>
          <a:stretch/>
        </p:blipFill>
        <p:spPr>
          <a:xfrm>
            <a:off x="6553795" y="410211"/>
            <a:ext cx="2286900" cy="653100"/>
          </a:xfrm>
          <a:prstGeom prst="rect">
            <a:avLst/>
          </a:prstGeom>
          <a:noFill/>
          <a:ln>
            <a:noFill/>
          </a:ln>
        </p:spPr>
      </p:pic>
      <p:sp>
        <p:nvSpPr>
          <p:cNvPr id="456" name="Google Shape;456;p81"/>
          <p:cNvSpPr txBox="1">
            <a:spLocks noGrp="1"/>
          </p:cNvSpPr>
          <p:nvPr>
            <p:ph type="title"/>
          </p:nvPr>
        </p:nvSpPr>
        <p:spPr>
          <a:xfrm>
            <a:off x="685800" y="1597819"/>
            <a:ext cx="7773600" cy="11025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17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457" name="Google Shape;457;p81"/>
          <p:cNvSpPr txBox="1">
            <a:spLocks noGrp="1"/>
          </p:cNvSpPr>
          <p:nvPr>
            <p:ph type="body" idx="1"/>
          </p:nvPr>
        </p:nvSpPr>
        <p:spPr>
          <a:xfrm>
            <a:off x="1371600" y="2914650"/>
            <a:ext cx="6402000" cy="1314600"/>
          </a:xfrm>
          <a:prstGeom prst="rect">
            <a:avLst/>
          </a:prstGeom>
          <a:noFill/>
          <a:ln>
            <a:noFill/>
          </a:ln>
        </p:spPr>
        <p:txBody>
          <a:bodyPr spcFirstLastPara="1" wrap="square" lIns="34275" tIns="34275" rIns="34275" bIns="34275" anchor="t" anchorCtr="0">
            <a:noAutofit/>
          </a:bodyPr>
          <a:lstStyle>
            <a:lvl1pPr marL="457200" marR="0" lvl="0" indent="-228600" algn="ctr" rtl="0">
              <a:lnSpc>
                <a:spcPct val="100000"/>
              </a:lnSpc>
              <a:spcBef>
                <a:spcPts val="300"/>
              </a:spcBef>
              <a:spcAft>
                <a:spcPts val="0"/>
              </a:spcAft>
              <a:buClr>
                <a:srgbClr val="888888"/>
              </a:buClr>
              <a:buSzPts val="2900"/>
              <a:buFont typeface="Arial"/>
              <a:buNone/>
              <a:defRPr sz="1200" b="0" i="0" u="none" strike="noStrike" cap="none">
                <a:solidFill>
                  <a:srgbClr val="888888"/>
                </a:solidFill>
                <a:latin typeface="Calibri"/>
                <a:ea typeface="Calibri"/>
                <a:cs typeface="Calibri"/>
                <a:sym typeface="Calibri"/>
              </a:defRPr>
            </a:lvl1pPr>
            <a:lvl2pPr marL="914400" marR="0" lvl="1" indent="-228600" algn="ctr" rtl="0">
              <a:lnSpc>
                <a:spcPct val="100000"/>
              </a:lnSpc>
              <a:spcBef>
                <a:spcPts val="300"/>
              </a:spcBef>
              <a:spcAft>
                <a:spcPts val="0"/>
              </a:spcAft>
              <a:buClr>
                <a:srgbClr val="888888"/>
              </a:buClr>
              <a:buSzPts val="2900"/>
              <a:buFont typeface="Arial"/>
              <a:buNone/>
              <a:defRPr sz="1200" b="0" i="0" u="none" strike="noStrike" cap="none">
                <a:solidFill>
                  <a:srgbClr val="888888"/>
                </a:solidFill>
                <a:latin typeface="Calibri"/>
                <a:ea typeface="Calibri"/>
                <a:cs typeface="Calibri"/>
                <a:sym typeface="Calibri"/>
              </a:defRPr>
            </a:lvl2pPr>
            <a:lvl3pPr marL="1371600" marR="0" lvl="2" indent="-228600" algn="ctr" rtl="0">
              <a:lnSpc>
                <a:spcPct val="100000"/>
              </a:lnSpc>
              <a:spcBef>
                <a:spcPts val="300"/>
              </a:spcBef>
              <a:spcAft>
                <a:spcPts val="0"/>
              </a:spcAft>
              <a:buClr>
                <a:srgbClr val="888888"/>
              </a:buClr>
              <a:buSzPts val="2900"/>
              <a:buFont typeface="Arial"/>
              <a:buNone/>
              <a:defRPr sz="1200" b="0" i="0" u="none" strike="noStrike" cap="none">
                <a:solidFill>
                  <a:srgbClr val="888888"/>
                </a:solidFill>
                <a:latin typeface="Calibri"/>
                <a:ea typeface="Calibri"/>
                <a:cs typeface="Calibri"/>
                <a:sym typeface="Calibri"/>
              </a:defRPr>
            </a:lvl3pPr>
            <a:lvl4pPr marL="1828800" marR="0" lvl="3" indent="-228600" algn="ctr" rtl="0">
              <a:lnSpc>
                <a:spcPct val="100000"/>
              </a:lnSpc>
              <a:spcBef>
                <a:spcPts val="300"/>
              </a:spcBef>
              <a:spcAft>
                <a:spcPts val="0"/>
              </a:spcAft>
              <a:buClr>
                <a:srgbClr val="888888"/>
              </a:buClr>
              <a:buSzPts val="2900"/>
              <a:buFont typeface="Arial"/>
              <a:buNone/>
              <a:defRPr sz="1200" b="0" i="0" u="none" strike="noStrike" cap="none">
                <a:solidFill>
                  <a:srgbClr val="888888"/>
                </a:solidFill>
                <a:latin typeface="Calibri"/>
                <a:ea typeface="Calibri"/>
                <a:cs typeface="Calibri"/>
                <a:sym typeface="Calibri"/>
              </a:defRPr>
            </a:lvl4pPr>
            <a:lvl5pPr marL="2286000" marR="0" lvl="4" indent="-228600" algn="ctr" rtl="0">
              <a:lnSpc>
                <a:spcPct val="100000"/>
              </a:lnSpc>
              <a:spcBef>
                <a:spcPts val="300"/>
              </a:spcBef>
              <a:spcAft>
                <a:spcPts val="0"/>
              </a:spcAft>
              <a:buClr>
                <a:srgbClr val="888888"/>
              </a:buClr>
              <a:buSzPts val="2900"/>
              <a:buFont typeface="Arial"/>
              <a:buNone/>
              <a:defRPr sz="1200" b="0" i="0" u="none" strike="noStrike" cap="none">
                <a:solidFill>
                  <a:srgbClr val="888888"/>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458" name="Google Shape;458;p81"/>
          <p:cNvSpPr txBox="1">
            <a:spLocks noGrp="1"/>
          </p:cNvSpPr>
          <p:nvPr>
            <p:ph type="sldNum" idx="12"/>
          </p:nvPr>
        </p:nvSpPr>
        <p:spPr>
          <a:xfrm>
            <a:off x="8585370" y="4853702"/>
            <a:ext cx="102600" cy="100800"/>
          </a:xfrm>
          <a:prstGeom prst="rect">
            <a:avLst/>
          </a:prstGeom>
          <a:noFill/>
          <a:ln>
            <a:noFill/>
          </a:ln>
        </p:spPr>
        <p:txBody>
          <a:bodyPr spcFirstLastPara="1" wrap="square" lIns="17150" tIns="17150" rIns="17150" bIns="17150" anchor="ctr" anchorCtr="0">
            <a:noAutofit/>
          </a:bodyPr>
          <a:lstStyle>
            <a:lvl1pPr marL="0" marR="0" lvl="0"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100"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2">
    <p:bg>
      <p:bgPr>
        <a:solidFill>
          <a:srgbClr val="ECF0F0"/>
        </a:solidFill>
        <a:effectLst/>
      </p:bgPr>
    </p:bg>
    <p:spTree>
      <p:nvGrpSpPr>
        <p:cNvPr id="1" name="Shape 459"/>
        <p:cNvGrpSpPr/>
        <p:nvPr/>
      </p:nvGrpSpPr>
      <p:grpSpPr>
        <a:xfrm>
          <a:off x="0" y="0"/>
          <a:ext cx="0" cy="0"/>
          <a:chOff x="0" y="0"/>
          <a:chExt cx="0" cy="0"/>
        </a:xfrm>
      </p:grpSpPr>
      <p:sp>
        <p:nvSpPr>
          <p:cNvPr id="460" name="Google Shape;460;p82"/>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461" name="Google Shape;461;p82"/>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462" name="Google Shape;462;p82"/>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463" name="Google Shape;463;p82" descr="20131223-FINAL-Logo-reversed.png"/>
          <p:cNvPicPr preferRelativeResize="0"/>
          <p:nvPr/>
        </p:nvPicPr>
        <p:blipFill rotWithShape="1">
          <a:blip r:embed="rId2">
            <a:alphaModFix/>
          </a:blip>
          <a:srcRect/>
          <a:stretch/>
        </p:blipFill>
        <p:spPr>
          <a:xfrm>
            <a:off x="6553795" y="410211"/>
            <a:ext cx="2286900" cy="653100"/>
          </a:xfrm>
          <a:prstGeom prst="rect">
            <a:avLst/>
          </a:prstGeom>
          <a:noFill/>
          <a:ln>
            <a:noFill/>
          </a:ln>
        </p:spPr>
      </p:pic>
      <p:sp>
        <p:nvSpPr>
          <p:cNvPr id="464" name="Google Shape;464;p82"/>
          <p:cNvSpPr txBox="1">
            <a:spLocks noGrp="1"/>
          </p:cNvSpPr>
          <p:nvPr>
            <p:ph type="title"/>
          </p:nvPr>
        </p:nvSpPr>
        <p:spPr>
          <a:xfrm>
            <a:off x="457200"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17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465" name="Google Shape;465;p82"/>
          <p:cNvSpPr txBox="1">
            <a:spLocks noGrp="1"/>
          </p:cNvSpPr>
          <p:nvPr>
            <p:ph type="body" idx="1"/>
          </p:nvPr>
        </p:nvSpPr>
        <p:spPr>
          <a:xfrm>
            <a:off x="457200" y="1200150"/>
            <a:ext cx="8230800" cy="3394500"/>
          </a:xfrm>
          <a:prstGeom prst="rect">
            <a:avLst/>
          </a:prstGeom>
          <a:noFill/>
          <a:ln>
            <a:noFill/>
          </a:ln>
        </p:spPr>
        <p:txBody>
          <a:bodyPr spcFirstLastPara="1" wrap="square" lIns="34275" tIns="34275" rIns="34275" bIns="34275" anchor="t" anchorCtr="0">
            <a:noAutofit/>
          </a:bodyPr>
          <a:lstStyle>
            <a:lvl1pPr marL="457200" marR="0" lvl="0"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1pPr>
            <a:lvl2pPr marL="914400" marR="0" lvl="1"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2pPr>
            <a:lvl3pPr marL="1371600" marR="0" lvl="2"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3pPr>
            <a:lvl4pPr marL="1828800" marR="0" lvl="3"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4pPr>
            <a:lvl5pPr marL="2286000" marR="0" lvl="4"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466" name="Google Shape;466;p82"/>
          <p:cNvSpPr txBox="1">
            <a:spLocks noGrp="1"/>
          </p:cNvSpPr>
          <p:nvPr>
            <p:ph type="sldNum" idx="12"/>
          </p:nvPr>
        </p:nvSpPr>
        <p:spPr>
          <a:xfrm>
            <a:off x="8585370" y="4853702"/>
            <a:ext cx="102600" cy="100800"/>
          </a:xfrm>
          <a:prstGeom prst="rect">
            <a:avLst/>
          </a:prstGeom>
          <a:noFill/>
          <a:ln>
            <a:noFill/>
          </a:ln>
        </p:spPr>
        <p:txBody>
          <a:bodyPr spcFirstLastPara="1" wrap="square" lIns="17150" tIns="17150" rIns="17150" bIns="17150" anchor="ctr" anchorCtr="0">
            <a:noAutofit/>
          </a:bodyPr>
          <a:lstStyle>
            <a:lvl1pPr marL="0" marR="0" lvl="0"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100"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2">
    <p:bg>
      <p:bgPr>
        <a:solidFill>
          <a:srgbClr val="ECF0F0"/>
        </a:solidFill>
        <a:effectLst/>
      </p:bgPr>
    </p:bg>
    <p:spTree>
      <p:nvGrpSpPr>
        <p:cNvPr id="1" name="Shape 467"/>
        <p:cNvGrpSpPr/>
        <p:nvPr/>
      </p:nvGrpSpPr>
      <p:grpSpPr>
        <a:xfrm>
          <a:off x="0" y="0"/>
          <a:ext cx="0" cy="0"/>
          <a:chOff x="0" y="0"/>
          <a:chExt cx="0" cy="0"/>
        </a:xfrm>
      </p:grpSpPr>
      <p:sp>
        <p:nvSpPr>
          <p:cNvPr id="468" name="Google Shape;468;p83"/>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469" name="Google Shape;469;p83"/>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470" name="Google Shape;470;p83"/>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471" name="Google Shape;471;p83" descr="20131223-FINAL-Logo-reversed.png"/>
          <p:cNvPicPr preferRelativeResize="0"/>
          <p:nvPr/>
        </p:nvPicPr>
        <p:blipFill rotWithShape="1">
          <a:blip r:embed="rId2">
            <a:alphaModFix/>
          </a:blip>
          <a:srcRect/>
          <a:stretch/>
        </p:blipFill>
        <p:spPr>
          <a:xfrm>
            <a:off x="6553795" y="410211"/>
            <a:ext cx="2286900" cy="653100"/>
          </a:xfrm>
          <a:prstGeom prst="rect">
            <a:avLst/>
          </a:prstGeom>
          <a:noFill/>
          <a:ln>
            <a:noFill/>
          </a:ln>
        </p:spPr>
      </p:pic>
      <p:sp>
        <p:nvSpPr>
          <p:cNvPr id="472" name="Google Shape;472;p83"/>
          <p:cNvSpPr txBox="1">
            <a:spLocks noGrp="1"/>
          </p:cNvSpPr>
          <p:nvPr>
            <p:ph type="title"/>
          </p:nvPr>
        </p:nvSpPr>
        <p:spPr>
          <a:xfrm>
            <a:off x="722114" y="3305175"/>
            <a:ext cx="7773600" cy="1021500"/>
          </a:xfrm>
          <a:prstGeom prst="rect">
            <a:avLst/>
          </a:prstGeom>
          <a:noFill/>
          <a:ln>
            <a:noFill/>
          </a:ln>
        </p:spPr>
        <p:txBody>
          <a:bodyPr spcFirstLastPara="1" wrap="square" lIns="34275" tIns="34275" rIns="34275" bIns="34275" anchor="t" anchorCtr="0">
            <a:noAutofit/>
          </a:bodyPr>
          <a:lstStyle>
            <a:lvl1pPr marL="0" marR="0" lvl="0" indent="0" algn="l" rtl="0">
              <a:lnSpc>
                <a:spcPct val="100000"/>
              </a:lnSpc>
              <a:spcBef>
                <a:spcPts val="0"/>
              </a:spcBef>
              <a:spcAft>
                <a:spcPts val="0"/>
              </a:spcAft>
              <a:buClr>
                <a:srgbClr val="000000"/>
              </a:buClr>
              <a:buSzPts val="500"/>
              <a:buFont typeface="Helvetica Neue"/>
              <a:buNone/>
              <a:defRPr sz="1500" b="1"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473" name="Google Shape;473;p83"/>
          <p:cNvSpPr txBox="1">
            <a:spLocks noGrp="1"/>
          </p:cNvSpPr>
          <p:nvPr>
            <p:ph type="body" idx="1"/>
          </p:nvPr>
        </p:nvSpPr>
        <p:spPr>
          <a:xfrm>
            <a:off x="722114" y="2180034"/>
            <a:ext cx="7773600" cy="1125000"/>
          </a:xfrm>
          <a:prstGeom prst="rect">
            <a:avLst/>
          </a:prstGeom>
          <a:noFill/>
          <a:ln>
            <a:noFill/>
          </a:ln>
        </p:spPr>
        <p:txBody>
          <a:bodyPr spcFirstLastPara="1" wrap="square" lIns="34275" tIns="34275" rIns="34275" bIns="34275" anchor="b" anchorCtr="0">
            <a:noAutofit/>
          </a:bodyPr>
          <a:lstStyle>
            <a:lvl1pPr marL="457200" marR="0" lvl="0" indent="-228600" algn="l" rtl="0">
              <a:lnSpc>
                <a:spcPct val="100000"/>
              </a:lnSpc>
              <a:spcBef>
                <a:spcPts val="200"/>
              </a:spcBef>
              <a:spcAft>
                <a:spcPts val="0"/>
              </a:spcAft>
              <a:buClr>
                <a:srgbClr val="888888"/>
              </a:buClr>
              <a:buSzPts val="2900"/>
              <a:buFont typeface="Arial"/>
              <a:buNone/>
              <a:defRPr sz="8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200"/>
              </a:spcBef>
              <a:spcAft>
                <a:spcPts val="0"/>
              </a:spcAft>
              <a:buClr>
                <a:srgbClr val="888888"/>
              </a:buClr>
              <a:buSzPts val="2900"/>
              <a:buFont typeface="Arial"/>
              <a:buNone/>
              <a:defRPr sz="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200"/>
              </a:spcBef>
              <a:spcAft>
                <a:spcPts val="0"/>
              </a:spcAft>
              <a:buClr>
                <a:srgbClr val="888888"/>
              </a:buClr>
              <a:buSzPts val="2900"/>
              <a:buFont typeface="Arial"/>
              <a:buNone/>
              <a:defRPr sz="8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00"/>
              </a:spcBef>
              <a:spcAft>
                <a:spcPts val="0"/>
              </a:spcAft>
              <a:buClr>
                <a:srgbClr val="888888"/>
              </a:buClr>
              <a:buSzPts val="2900"/>
              <a:buFont typeface="Arial"/>
              <a:buNone/>
              <a:defRPr sz="8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00"/>
              </a:spcBef>
              <a:spcAft>
                <a:spcPts val="0"/>
              </a:spcAft>
              <a:buClr>
                <a:srgbClr val="888888"/>
              </a:buClr>
              <a:buSzPts val="2900"/>
              <a:buFont typeface="Arial"/>
              <a:buNone/>
              <a:defRPr sz="800" b="0" i="0" u="none" strike="noStrike" cap="none">
                <a:solidFill>
                  <a:srgbClr val="888888"/>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474" name="Google Shape;474;p83"/>
          <p:cNvSpPr txBox="1">
            <a:spLocks noGrp="1"/>
          </p:cNvSpPr>
          <p:nvPr>
            <p:ph type="sldNum" idx="12"/>
          </p:nvPr>
        </p:nvSpPr>
        <p:spPr>
          <a:xfrm>
            <a:off x="8585370" y="4853702"/>
            <a:ext cx="102600" cy="100800"/>
          </a:xfrm>
          <a:prstGeom prst="rect">
            <a:avLst/>
          </a:prstGeom>
          <a:noFill/>
          <a:ln>
            <a:noFill/>
          </a:ln>
        </p:spPr>
        <p:txBody>
          <a:bodyPr spcFirstLastPara="1" wrap="square" lIns="17150" tIns="17150" rIns="17150" bIns="17150" anchor="ctr" anchorCtr="0">
            <a:noAutofit/>
          </a:bodyPr>
          <a:lstStyle>
            <a:lvl1pPr marL="0" marR="0" lvl="0"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1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Two Content">
  <p:cSld name="Two Content 2">
    <p:bg>
      <p:bgPr>
        <a:solidFill>
          <a:srgbClr val="ECF0F0"/>
        </a:solidFill>
        <a:effectLst/>
      </p:bgPr>
    </p:bg>
    <p:spTree>
      <p:nvGrpSpPr>
        <p:cNvPr id="1" name="Shape 475"/>
        <p:cNvGrpSpPr/>
        <p:nvPr/>
      </p:nvGrpSpPr>
      <p:grpSpPr>
        <a:xfrm>
          <a:off x="0" y="0"/>
          <a:ext cx="0" cy="0"/>
          <a:chOff x="0" y="0"/>
          <a:chExt cx="0" cy="0"/>
        </a:xfrm>
      </p:grpSpPr>
      <p:sp>
        <p:nvSpPr>
          <p:cNvPr id="476" name="Google Shape;476;p84"/>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477" name="Google Shape;477;p84"/>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478" name="Google Shape;478;p84"/>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479" name="Google Shape;479;p84" descr="20131223-FINAL-Logo-reversed.png"/>
          <p:cNvPicPr preferRelativeResize="0"/>
          <p:nvPr/>
        </p:nvPicPr>
        <p:blipFill rotWithShape="1">
          <a:blip r:embed="rId2">
            <a:alphaModFix/>
          </a:blip>
          <a:srcRect/>
          <a:stretch/>
        </p:blipFill>
        <p:spPr>
          <a:xfrm>
            <a:off x="6553795" y="410211"/>
            <a:ext cx="2286900" cy="653100"/>
          </a:xfrm>
          <a:prstGeom prst="rect">
            <a:avLst/>
          </a:prstGeom>
          <a:noFill/>
          <a:ln>
            <a:noFill/>
          </a:ln>
        </p:spPr>
      </p:pic>
      <p:sp>
        <p:nvSpPr>
          <p:cNvPr id="480" name="Google Shape;480;p84"/>
          <p:cNvSpPr txBox="1">
            <a:spLocks noGrp="1"/>
          </p:cNvSpPr>
          <p:nvPr>
            <p:ph type="title"/>
          </p:nvPr>
        </p:nvSpPr>
        <p:spPr>
          <a:xfrm>
            <a:off x="457200"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17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481" name="Google Shape;481;p84"/>
          <p:cNvSpPr txBox="1">
            <a:spLocks noGrp="1"/>
          </p:cNvSpPr>
          <p:nvPr>
            <p:ph type="body" idx="1"/>
          </p:nvPr>
        </p:nvSpPr>
        <p:spPr>
          <a:xfrm>
            <a:off x="457200" y="1200150"/>
            <a:ext cx="4086900" cy="3394500"/>
          </a:xfrm>
          <a:prstGeom prst="rect">
            <a:avLst/>
          </a:prstGeom>
          <a:noFill/>
          <a:ln>
            <a:noFill/>
          </a:ln>
        </p:spPr>
        <p:txBody>
          <a:bodyPr spcFirstLastPara="1" wrap="square" lIns="34275" tIns="34275" rIns="34275" bIns="34275" anchor="t" anchorCtr="0">
            <a:noAutofit/>
          </a:bodyPr>
          <a:lstStyle>
            <a:lvl1pPr marL="457200" marR="0" lvl="0" indent="-298450" algn="l" rtl="0">
              <a:lnSpc>
                <a:spcPct val="100000"/>
              </a:lnSpc>
              <a:spcBef>
                <a:spcPts val="200"/>
              </a:spcBef>
              <a:spcAft>
                <a:spcPts val="0"/>
              </a:spcAft>
              <a:buClr>
                <a:srgbClr val="000000"/>
              </a:buClr>
              <a:buSzPts val="1100"/>
              <a:buFont typeface="Arial"/>
              <a:buChar char="•"/>
              <a:defRPr sz="1100" b="0" i="0" u="none" strike="noStrike" cap="none">
                <a:solidFill>
                  <a:srgbClr val="000000"/>
                </a:solidFill>
                <a:latin typeface="Calibri"/>
                <a:ea typeface="Calibri"/>
                <a:cs typeface="Calibri"/>
                <a:sym typeface="Calibri"/>
              </a:defRPr>
            </a:lvl1pPr>
            <a:lvl2pPr marL="914400" marR="0" lvl="1" indent="-298450" algn="l" rtl="0">
              <a:lnSpc>
                <a:spcPct val="100000"/>
              </a:lnSpc>
              <a:spcBef>
                <a:spcPts val="200"/>
              </a:spcBef>
              <a:spcAft>
                <a:spcPts val="0"/>
              </a:spcAft>
              <a:buClr>
                <a:srgbClr val="000000"/>
              </a:buClr>
              <a:buSzPts val="1100"/>
              <a:buFont typeface="Arial"/>
              <a:buChar char="–"/>
              <a:defRPr sz="1100" b="0" i="0" u="none" strike="noStrike" cap="none">
                <a:solidFill>
                  <a:srgbClr val="000000"/>
                </a:solidFill>
                <a:latin typeface="Calibri"/>
                <a:ea typeface="Calibri"/>
                <a:cs typeface="Calibri"/>
                <a:sym typeface="Calibri"/>
              </a:defRPr>
            </a:lvl2pPr>
            <a:lvl3pPr marL="1371600" marR="0" lvl="2" indent="-298450" algn="l" rtl="0">
              <a:lnSpc>
                <a:spcPct val="100000"/>
              </a:lnSpc>
              <a:spcBef>
                <a:spcPts val="200"/>
              </a:spcBef>
              <a:spcAft>
                <a:spcPts val="0"/>
              </a:spcAft>
              <a:buClr>
                <a:srgbClr val="000000"/>
              </a:buClr>
              <a:buSzPts val="1100"/>
              <a:buFont typeface="Arial"/>
              <a:buChar char="•"/>
              <a:defRPr sz="1100" b="0" i="0" u="none" strike="noStrike" cap="none">
                <a:solidFill>
                  <a:srgbClr val="000000"/>
                </a:solidFill>
                <a:latin typeface="Calibri"/>
                <a:ea typeface="Calibri"/>
                <a:cs typeface="Calibri"/>
                <a:sym typeface="Calibri"/>
              </a:defRPr>
            </a:lvl3pPr>
            <a:lvl4pPr marL="1828800" marR="0" lvl="3" indent="-298450" algn="l" rtl="0">
              <a:lnSpc>
                <a:spcPct val="100000"/>
              </a:lnSpc>
              <a:spcBef>
                <a:spcPts val="200"/>
              </a:spcBef>
              <a:spcAft>
                <a:spcPts val="0"/>
              </a:spcAft>
              <a:buClr>
                <a:srgbClr val="000000"/>
              </a:buClr>
              <a:buSzPts val="1100"/>
              <a:buFont typeface="Arial"/>
              <a:buChar char="–"/>
              <a:defRPr sz="1100" b="0" i="0" u="none" strike="noStrike" cap="none">
                <a:solidFill>
                  <a:srgbClr val="000000"/>
                </a:solidFill>
                <a:latin typeface="Calibri"/>
                <a:ea typeface="Calibri"/>
                <a:cs typeface="Calibri"/>
                <a:sym typeface="Calibri"/>
              </a:defRPr>
            </a:lvl4pPr>
            <a:lvl5pPr marL="2286000" marR="0" lvl="4" indent="-298450" algn="l" rtl="0">
              <a:lnSpc>
                <a:spcPct val="100000"/>
              </a:lnSpc>
              <a:spcBef>
                <a:spcPts val="200"/>
              </a:spcBef>
              <a:spcAft>
                <a:spcPts val="0"/>
              </a:spcAft>
              <a:buClr>
                <a:srgbClr val="000000"/>
              </a:buClr>
              <a:buSzPts val="1100"/>
              <a:buFont typeface="Arial"/>
              <a:buChar char="»"/>
              <a:defRPr sz="11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482" name="Google Shape;482;p84"/>
          <p:cNvSpPr txBox="1">
            <a:spLocks noGrp="1"/>
          </p:cNvSpPr>
          <p:nvPr>
            <p:ph type="sldNum" idx="12"/>
          </p:nvPr>
        </p:nvSpPr>
        <p:spPr>
          <a:xfrm>
            <a:off x="8585370" y="4853702"/>
            <a:ext cx="102600" cy="100800"/>
          </a:xfrm>
          <a:prstGeom prst="rect">
            <a:avLst/>
          </a:prstGeom>
          <a:noFill/>
          <a:ln>
            <a:noFill/>
          </a:ln>
        </p:spPr>
        <p:txBody>
          <a:bodyPr spcFirstLastPara="1" wrap="square" lIns="17150" tIns="17150" rIns="17150" bIns="17150" anchor="ctr" anchorCtr="0">
            <a:noAutofit/>
          </a:bodyPr>
          <a:lstStyle>
            <a:lvl1pPr marL="0" marR="0" lvl="0"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100"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Comparison">
  <p:cSld name="Comparison 2">
    <p:bg>
      <p:bgPr>
        <a:solidFill>
          <a:srgbClr val="ECF0F0"/>
        </a:solidFill>
        <a:effectLst/>
      </p:bgPr>
    </p:bg>
    <p:spTree>
      <p:nvGrpSpPr>
        <p:cNvPr id="1" name="Shape 483"/>
        <p:cNvGrpSpPr/>
        <p:nvPr/>
      </p:nvGrpSpPr>
      <p:grpSpPr>
        <a:xfrm>
          <a:off x="0" y="0"/>
          <a:ext cx="0" cy="0"/>
          <a:chOff x="0" y="0"/>
          <a:chExt cx="0" cy="0"/>
        </a:xfrm>
      </p:grpSpPr>
      <p:sp>
        <p:nvSpPr>
          <p:cNvPr id="484" name="Google Shape;484;p85"/>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485" name="Google Shape;485;p85"/>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486" name="Google Shape;486;p85"/>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487" name="Google Shape;487;p85" descr="20131223-FINAL-Logo-reversed.png"/>
          <p:cNvPicPr preferRelativeResize="0"/>
          <p:nvPr/>
        </p:nvPicPr>
        <p:blipFill rotWithShape="1">
          <a:blip r:embed="rId2">
            <a:alphaModFix/>
          </a:blip>
          <a:srcRect/>
          <a:stretch/>
        </p:blipFill>
        <p:spPr>
          <a:xfrm>
            <a:off x="6553795" y="410211"/>
            <a:ext cx="2286900" cy="653100"/>
          </a:xfrm>
          <a:prstGeom prst="rect">
            <a:avLst/>
          </a:prstGeom>
          <a:noFill/>
          <a:ln>
            <a:noFill/>
          </a:ln>
        </p:spPr>
      </p:pic>
      <p:sp>
        <p:nvSpPr>
          <p:cNvPr id="488" name="Google Shape;488;p85"/>
          <p:cNvSpPr txBox="1">
            <a:spLocks noGrp="1"/>
          </p:cNvSpPr>
          <p:nvPr>
            <p:ph type="title"/>
          </p:nvPr>
        </p:nvSpPr>
        <p:spPr>
          <a:xfrm>
            <a:off x="457200"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17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489" name="Google Shape;489;p85"/>
          <p:cNvSpPr txBox="1">
            <a:spLocks noGrp="1"/>
          </p:cNvSpPr>
          <p:nvPr>
            <p:ph type="body" idx="1"/>
          </p:nvPr>
        </p:nvSpPr>
        <p:spPr>
          <a:xfrm>
            <a:off x="457200" y="1151334"/>
            <a:ext cx="4041000" cy="479700"/>
          </a:xfrm>
          <a:prstGeom prst="rect">
            <a:avLst/>
          </a:prstGeom>
          <a:noFill/>
          <a:ln>
            <a:noFill/>
          </a:ln>
        </p:spPr>
        <p:txBody>
          <a:bodyPr spcFirstLastPara="1" wrap="square" lIns="34275" tIns="34275" rIns="34275" bIns="34275" anchor="b" anchorCtr="0">
            <a:noAutofit/>
          </a:bodyPr>
          <a:lstStyle>
            <a:lvl1pPr marL="457200" marR="0" lvl="0" indent="-228600" algn="l" rtl="0">
              <a:lnSpc>
                <a:spcPct val="100000"/>
              </a:lnSpc>
              <a:spcBef>
                <a:spcPts val="200"/>
              </a:spcBef>
              <a:spcAft>
                <a:spcPts val="0"/>
              </a:spcAft>
              <a:buClr>
                <a:srgbClr val="000000"/>
              </a:buClr>
              <a:buSzPts val="2900"/>
              <a:buFont typeface="Arial"/>
              <a:buNone/>
              <a:defRPr sz="900" b="1" i="0" u="none" strike="noStrike" cap="none">
                <a:solidFill>
                  <a:srgbClr val="000000"/>
                </a:solidFill>
                <a:latin typeface="Helvetica Neue"/>
                <a:ea typeface="Helvetica Neue"/>
                <a:cs typeface="Helvetica Neue"/>
                <a:sym typeface="Helvetica Neue"/>
              </a:defRPr>
            </a:lvl1pPr>
            <a:lvl2pPr marL="914400" marR="0" lvl="1" indent="-228600" algn="l" rtl="0">
              <a:lnSpc>
                <a:spcPct val="100000"/>
              </a:lnSpc>
              <a:spcBef>
                <a:spcPts val="200"/>
              </a:spcBef>
              <a:spcAft>
                <a:spcPts val="0"/>
              </a:spcAft>
              <a:buClr>
                <a:srgbClr val="000000"/>
              </a:buClr>
              <a:buSzPts val="2900"/>
              <a:buFont typeface="Arial"/>
              <a:buNone/>
              <a:defRPr sz="900" b="1" i="0" u="none" strike="noStrike" cap="none">
                <a:solidFill>
                  <a:srgbClr val="000000"/>
                </a:solidFill>
                <a:latin typeface="Helvetica Neue"/>
                <a:ea typeface="Helvetica Neue"/>
                <a:cs typeface="Helvetica Neue"/>
                <a:sym typeface="Helvetica Neue"/>
              </a:defRPr>
            </a:lvl2pPr>
            <a:lvl3pPr marL="1371600" marR="0" lvl="2" indent="-228600" algn="l" rtl="0">
              <a:lnSpc>
                <a:spcPct val="100000"/>
              </a:lnSpc>
              <a:spcBef>
                <a:spcPts val="200"/>
              </a:spcBef>
              <a:spcAft>
                <a:spcPts val="0"/>
              </a:spcAft>
              <a:buClr>
                <a:srgbClr val="000000"/>
              </a:buClr>
              <a:buSzPts val="2900"/>
              <a:buFont typeface="Arial"/>
              <a:buNone/>
              <a:defRPr sz="900" b="1" i="0" u="none" strike="noStrike" cap="none">
                <a:solidFill>
                  <a:srgbClr val="000000"/>
                </a:solidFill>
                <a:latin typeface="Helvetica Neue"/>
                <a:ea typeface="Helvetica Neue"/>
                <a:cs typeface="Helvetica Neue"/>
                <a:sym typeface="Helvetica Neue"/>
              </a:defRPr>
            </a:lvl3pPr>
            <a:lvl4pPr marL="1828800" marR="0" lvl="3" indent="-228600" algn="l" rtl="0">
              <a:lnSpc>
                <a:spcPct val="100000"/>
              </a:lnSpc>
              <a:spcBef>
                <a:spcPts val="200"/>
              </a:spcBef>
              <a:spcAft>
                <a:spcPts val="0"/>
              </a:spcAft>
              <a:buClr>
                <a:srgbClr val="000000"/>
              </a:buClr>
              <a:buSzPts val="2900"/>
              <a:buFont typeface="Arial"/>
              <a:buNone/>
              <a:defRPr sz="900" b="1" i="0" u="none" strike="noStrike" cap="none">
                <a:solidFill>
                  <a:srgbClr val="000000"/>
                </a:solidFill>
                <a:latin typeface="Helvetica Neue"/>
                <a:ea typeface="Helvetica Neue"/>
                <a:cs typeface="Helvetica Neue"/>
                <a:sym typeface="Helvetica Neue"/>
              </a:defRPr>
            </a:lvl4pPr>
            <a:lvl5pPr marL="2286000" marR="0" lvl="4" indent="-228600" algn="l" rtl="0">
              <a:lnSpc>
                <a:spcPct val="100000"/>
              </a:lnSpc>
              <a:spcBef>
                <a:spcPts val="200"/>
              </a:spcBef>
              <a:spcAft>
                <a:spcPts val="0"/>
              </a:spcAft>
              <a:buClr>
                <a:srgbClr val="000000"/>
              </a:buClr>
              <a:buSzPts val="2900"/>
              <a:buFont typeface="Arial"/>
              <a:buNone/>
              <a:defRPr sz="900" b="1" i="0" u="none" strike="noStrike" cap="none">
                <a:solidFill>
                  <a:srgbClr val="000000"/>
                </a:solidFill>
                <a:latin typeface="Helvetica Neue"/>
                <a:ea typeface="Helvetica Neue"/>
                <a:cs typeface="Helvetica Neue"/>
                <a:sym typeface="Helvetica Neue"/>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490" name="Google Shape;490;p85"/>
          <p:cNvSpPr txBox="1">
            <a:spLocks noGrp="1"/>
          </p:cNvSpPr>
          <p:nvPr>
            <p:ph type="body" idx="2"/>
          </p:nvPr>
        </p:nvSpPr>
        <p:spPr>
          <a:xfrm>
            <a:off x="4645819" y="1151334"/>
            <a:ext cx="4042200" cy="479700"/>
          </a:xfrm>
          <a:prstGeom prst="rect">
            <a:avLst/>
          </a:prstGeom>
          <a:noFill/>
          <a:ln>
            <a:noFill/>
          </a:ln>
        </p:spPr>
        <p:txBody>
          <a:bodyPr spcFirstLastPara="1" wrap="square" lIns="34275" tIns="34275" rIns="34275" bIns="34275" anchor="b"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491" name="Google Shape;491;p85"/>
          <p:cNvSpPr txBox="1">
            <a:spLocks noGrp="1"/>
          </p:cNvSpPr>
          <p:nvPr>
            <p:ph type="sldNum" idx="12"/>
          </p:nvPr>
        </p:nvSpPr>
        <p:spPr>
          <a:xfrm>
            <a:off x="8585370" y="4853702"/>
            <a:ext cx="102600" cy="100800"/>
          </a:xfrm>
          <a:prstGeom prst="rect">
            <a:avLst/>
          </a:prstGeom>
          <a:noFill/>
          <a:ln>
            <a:noFill/>
          </a:ln>
        </p:spPr>
        <p:txBody>
          <a:bodyPr spcFirstLastPara="1" wrap="square" lIns="17150" tIns="17150" rIns="17150" bIns="17150" anchor="ctr" anchorCtr="0">
            <a:noAutofit/>
          </a:bodyPr>
          <a:lstStyle>
            <a:lvl1pPr marL="0" marR="0" lvl="0"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100"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Title Only">
  <p:cSld name="Title Only 2">
    <p:bg>
      <p:bgPr>
        <a:solidFill>
          <a:srgbClr val="ECF0F0"/>
        </a:solidFill>
        <a:effectLst/>
      </p:bgPr>
    </p:bg>
    <p:spTree>
      <p:nvGrpSpPr>
        <p:cNvPr id="1" name="Shape 492"/>
        <p:cNvGrpSpPr/>
        <p:nvPr/>
      </p:nvGrpSpPr>
      <p:grpSpPr>
        <a:xfrm>
          <a:off x="0" y="0"/>
          <a:ext cx="0" cy="0"/>
          <a:chOff x="0" y="0"/>
          <a:chExt cx="0" cy="0"/>
        </a:xfrm>
      </p:grpSpPr>
      <p:sp>
        <p:nvSpPr>
          <p:cNvPr id="493" name="Google Shape;493;p86"/>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494" name="Google Shape;494;p86"/>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495" name="Google Shape;495;p86"/>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496" name="Google Shape;496;p86" descr="20131223-FINAL-Logo-reversed.png"/>
          <p:cNvPicPr preferRelativeResize="0"/>
          <p:nvPr/>
        </p:nvPicPr>
        <p:blipFill rotWithShape="1">
          <a:blip r:embed="rId2">
            <a:alphaModFix/>
          </a:blip>
          <a:srcRect/>
          <a:stretch/>
        </p:blipFill>
        <p:spPr>
          <a:xfrm>
            <a:off x="6553795" y="410211"/>
            <a:ext cx="2286900" cy="653100"/>
          </a:xfrm>
          <a:prstGeom prst="rect">
            <a:avLst/>
          </a:prstGeom>
          <a:noFill/>
          <a:ln>
            <a:noFill/>
          </a:ln>
        </p:spPr>
      </p:pic>
      <p:sp>
        <p:nvSpPr>
          <p:cNvPr id="497" name="Google Shape;497;p86"/>
          <p:cNvSpPr txBox="1">
            <a:spLocks noGrp="1"/>
          </p:cNvSpPr>
          <p:nvPr>
            <p:ph type="title"/>
          </p:nvPr>
        </p:nvSpPr>
        <p:spPr>
          <a:xfrm>
            <a:off x="457200"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17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498" name="Google Shape;498;p86"/>
          <p:cNvSpPr txBox="1">
            <a:spLocks noGrp="1"/>
          </p:cNvSpPr>
          <p:nvPr>
            <p:ph type="sldNum" idx="12"/>
          </p:nvPr>
        </p:nvSpPr>
        <p:spPr>
          <a:xfrm>
            <a:off x="8585370" y="4853702"/>
            <a:ext cx="102600" cy="100800"/>
          </a:xfrm>
          <a:prstGeom prst="rect">
            <a:avLst/>
          </a:prstGeom>
          <a:noFill/>
          <a:ln>
            <a:noFill/>
          </a:ln>
        </p:spPr>
        <p:txBody>
          <a:bodyPr spcFirstLastPara="1" wrap="square" lIns="17150" tIns="17150" rIns="17150" bIns="17150" anchor="ctr" anchorCtr="0">
            <a:noAutofit/>
          </a:bodyPr>
          <a:lstStyle>
            <a:lvl1pPr marL="0" marR="0" lvl="0"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100"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Blank">
  <p:cSld name="Blank 2">
    <p:bg>
      <p:bgPr>
        <a:solidFill>
          <a:srgbClr val="ECF0F0"/>
        </a:solidFill>
        <a:effectLst/>
      </p:bgPr>
    </p:bg>
    <p:spTree>
      <p:nvGrpSpPr>
        <p:cNvPr id="1" name="Shape 499"/>
        <p:cNvGrpSpPr/>
        <p:nvPr/>
      </p:nvGrpSpPr>
      <p:grpSpPr>
        <a:xfrm>
          <a:off x="0" y="0"/>
          <a:ext cx="0" cy="0"/>
          <a:chOff x="0" y="0"/>
          <a:chExt cx="0" cy="0"/>
        </a:xfrm>
      </p:grpSpPr>
      <p:sp>
        <p:nvSpPr>
          <p:cNvPr id="500" name="Google Shape;500;p87"/>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01" name="Google Shape;501;p87"/>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02" name="Google Shape;502;p87"/>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503" name="Google Shape;503;p87" descr="20131223-FINAL-Logo-reversed.png"/>
          <p:cNvPicPr preferRelativeResize="0"/>
          <p:nvPr/>
        </p:nvPicPr>
        <p:blipFill rotWithShape="1">
          <a:blip r:embed="rId2">
            <a:alphaModFix/>
          </a:blip>
          <a:srcRect/>
          <a:stretch/>
        </p:blipFill>
        <p:spPr>
          <a:xfrm>
            <a:off x="6553795" y="410211"/>
            <a:ext cx="2286900" cy="653100"/>
          </a:xfrm>
          <a:prstGeom prst="rect">
            <a:avLst/>
          </a:prstGeom>
          <a:noFill/>
          <a:ln>
            <a:noFill/>
          </a:ln>
        </p:spPr>
      </p:pic>
      <p:sp>
        <p:nvSpPr>
          <p:cNvPr id="504" name="Google Shape;504;p87"/>
          <p:cNvSpPr txBox="1">
            <a:spLocks noGrp="1"/>
          </p:cNvSpPr>
          <p:nvPr>
            <p:ph type="sldNum" idx="12"/>
          </p:nvPr>
        </p:nvSpPr>
        <p:spPr>
          <a:xfrm>
            <a:off x="8585370" y="4853702"/>
            <a:ext cx="102600" cy="100800"/>
          </a:xfrm>
          <a:prstGeom prst="rect">
            <a:avLst/>
          </a:prstGeom>
          <a:noFill/>
          <a:ln>
            <a:noFill/>
          </a:ln>
        </p:spPr>
        <p:txBody>
          <a:bodyPr spcFirstLastPara="1" wrap="square" lIns="17150" tIns="17150" rIns="17150" bIns="17150" anchor="ctr" anchorCtr="0">
            <a:noAutofit/>
          </a:bodyPr>
          <a:lstStyle>
            <a:lvl1pPr marL="0" marR="0" lvl="0"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100"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2">
    <p:bg>
      <p:bgPr>
        <a:solidFill>
          <a:srgbClr val="ECF0F0"/>
        </a:solidFill>
        <a:effectLst/>
      </p:bgPr>
    </p:bg>
    <p:spTree>
      <p:nvGrpSpPr>
        <p:cNvPr id="1" name="Shape 505"/>
        <p:cNvGrpSpPr/>
        <p:nvPr/>
      </p:nvGrpSpPr>
      <p:grpSpPr>
        <a:xfrm>
          <a:off x="0" y="0"/>
          <a:ext cx="0" cy="0"/>
          <a:chOff x="0" y="0"/>
          <a:chExt cx="0" cy="0"/>
        </a:xfrm>
      </p:grpSpPr>
      <p:sp>
        <p:nvSpPr>
          <p:cNvPr id="506" name="Google Shape;506;p88"/>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07" name="Google Shape;507;p88"/>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08" name="Google Shape;508;p88"/>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509" name="Google Shape;509;p88" descr="20131223-FINAL-Logo-reversed.png"/>
          <p:cNvPicPr preferRelativeResize="0"/>
          <p:nvPr/>
        </p:nvPicPr>
        <p:blipFill rotWithShape="1">
          <a:blip r:embed="rId2">
            <a:alphaModFix/>
          </a:blip>
          <a:srcRect/>
          <a:stretch/>
        </p:blipFill>
        <p:spPr>
          <a:xfrm>
            <a:off x="6553795" y="410211"/>
            <a:ext cx="2286900" cy="653100"/>
          </a:xfrm>
          <a:prstGeom prst="rect">
            <a:avLst/>
          </a:prstGeom>
          <a:noFill/>
          <a:ln>
            <a:noFill/>
          </a:ln>
        </p:spPr>
      </p:pic>
      <p:sp>
        <p:nvSpPr>
          <p:cNvPr id="510" name="Google Shape;510;p88"/>
          <p:cNvSpPr txBox="1">
            <a:spLocks noGrp="1"/>
          </p:cNvSpPr>
          <p:nvPr>
            <p:ph type="title"/>
          </p:nvPr>
        </p:nvSpPr>
        <p:spPr>
          <a:xfrm>
            <a:off x="457200" y="204788"/>
            <a:ext cx="3008700" cy="871500"/>
          </a:xfrm>
          <a:prstGeom prst="rect">
            <a:avLst/>
          </a:prstGeom>
          <a:noFill/>
          <a:ln>
            <a:noFill/>
          </a:ln>
        </p:spPr>
        <p:txBody>
          <a:bodyPr spcFirstLastPara="1" wrap="square" lIns="34275" tIns="34275" rIns="34275" bIns="34275" anchor="b" anchorCtr="0">
            <a:noAutofit/>
          </a:bodyPr>
          <a:lstStyle>
            <a:lvl1pPr marL="0" marR="0" lvl="0" indent="0" algn="l" rtl="0">
              <a:lnSpc>
                <a:spcPct val="100000"/>
              </a:lnSpc>
              <a:spcBef>
                <a:spcPts val="0"/>
              </a:spcBef>
              <a:spcAft>
                <a:spcPts val="0"/>
              </a:spcAft>
              <a:buClr>
                <a:srgbClr val="000000"/>
              </a:buClr>
              <a:buSzPts val="500"/>
              <a:buFont typeface="Helvetica Neue"/>
              <a:buNone/>
              <a:defRPr sz="800" b="1"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511" name="Google Shape;511;p88"/>
          <p:cNvSpPr txBox="1">
            <a:spLocks noGrp="1"/>
          </p:cNvSpPr>
          <p:nvPr>
            <p:ph type="body" idx="1"/>
          </p:nvPr>
        </p:nvSpPr>
        <p:spPr>
          <a:xfrm>
            <a:off x="3575447" y="204788"/>
            <a:ext cx="5112600" cy="4389900"/>
          </a:xfrm>
          <a:prstGeom prst="rect">
            <a:avLst/>
          </a:prstGeom>
          <a:noFill/>
          <a:ln>
            <a:noFill/>
          </a:ln>
        </p:spPr>
        <p:txBody>
          <a:bodyPr spcFirstLastPara="1" wrap="square" lIns="34275" tIns="34275" rIns="34275" bIns="34275" anchor="t" anchorCtr="0">
            <a:noAutofit/>
          </a:bodyPr>
          <a:lstStyle>
            <a:lvl1pPr marL="457200" marR="0" lvl="0"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1pPr>
            <a:lvl2pPr marL="914400" marR="0" lvl="1"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2pPr>
            <a:lvl3pPr marL="1371600" marR="0" lvl="2"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3pPr>
            <a:lvl4pPr marL="1828800" marR="0" lvl="3"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4pPr>
            <a:lvl5pPr marL="2286000" marR="0" lvl="4"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512" name="Google Shape;512;p88"/>
          <p:cNvSpPr txBox="1">
            <a:spLocks noGrp="1"/>
          </p:cNvSpPr>
          <p:nvPr>
            <p:ph type="body" idx="2"/>
          </p:nvPr>
        </p:nvSpPr>
        <p:spPr>
          <a:xfrm>
            <a:off x="457200" y="1076325"/>
            <a:ext cx="3008700" cy="35184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513" name="Google Shape;513;p88"/>
          <p:cNvSpPr txBox="1">
            <a:spLocks noGrp="1"/>
          </p:cNvSpPr>
          <p:nvPr>
            <p:ph type="sldNum" idx="12"/>
          </p:nvPr>
        </p:nvSpPr>
        <p:spPr>
          <a:xfrm>
            <a:off x="8585370" y="4853702"/>
            <a:ext cx="102600" cy="100800"/>
          </a:xfrm>
          <a:prstGeom prst="rect">
            <a:avLst/>
          </a:prstGeom>
          <a:noFill/>
          <a:ln>
            <a:noFill/>
          </a:ln>
        </p:spPr>
        <p:txBody>
          <a:bodyPr spcFirstLastPara="1" wrap="square" lIns="17150" tIns="17150" rIns="17150" bIns="17150" anchor="ctr" anchorCtr="0">
            <a:noAutofit/>
          </a:bodyPr>
          <a:lstStyle>
            <a:lvl1pPr marL="0" marR="0" lvl="0"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100"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2">
    <p:bg>
      <p:bgPr>
        <a:solidFill>
          <a:srgbClr val="ECF0F0"/>
        </a:solidFill>
        <a:effectLst/>
      </p:bgPr>
    </p:bg>
    <p:spTree>
      <p:nvGrpSpPr>
        <p:cNvPr id="1" name="Shape 514"/>
        <p:cNvGrpSpPr/>
        <p:nvPr/>
      </p:nvGrpSpPr>
      <p:grpSpPr>
        <a:xfrm>
          <a:off x="0" y="0"/>
          <a:ext cx="0" cy="0"/>
          <a:chOff x="0" y="0"/>
          <a:chExt cx="0" cy="0"/>
        </a:xfrm>
      </p:grpSpPr>
      <p:sp>
        <p:nvSpPr>
          <p:cNvPr id="515" name="Google Shape;515;p89"/>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16" name="Google Shape;516;p89"/>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17" name="Google Shape;517;p89"/>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518" name="Google Shape;518;p89" descr="20131223-FINAL-Logo-reversed.png"/>
          <p:cNvPicPr preferRelativeResize="0"/>
          <p:nvPr/>
        </p:nvPicPr>
        <p:blipFill rotWithShape="1">
          <a:blip r:embed="rId2">
            <a:alphaModFix/>
          </a:blip>
          <a:srcRect/>
          <a:stretch/>
        </p:blipFill>
        <p:spPr>
          <a:xfrm>
            <a:off x="6553795" y="410211"/>
            <a:ext cx="2286900" cy="653100"/>
          </a:xfrm>
          <a:prstGeom prst="rect">
            <a:avLst/>
          </a:prstGeom>
          <a:noFill/>
          <a:ln>
            <a:noFill/>
          </a:ln>
        </p:spPr>
      </p:pic>
      <p:sp>
        <p:nvSpPr>
          <p:cNvPr id="519" name="Google Shape;519;p89"/>
          <p:cNvSpPr txBox="1">
            <a:spLocks noGrp="1"/>
          </p:cNvSpPr>
          <p:nvPr>
            <p:ph type="title"/>
          </p:nvPr>
        </p:nvSpPr>
        <p:spPr>
          <a:xfrm>
            <a:off x="1792486" y="3600450"/>
            <a:ext cx="5487000" cy="425100"/>
          </a:xfrm>
          <a:prstGeom prst="rect">
            <a:avLst/>
          </a:prstGeom>
          <a:noFill/>
          <a:ln>
            <a:noFill/>
          </a:ln>
        </p:spPr>
        <p:txBody>
          <a:bodyPr spcFirstLastPara="1" wrap="square" lIns="34275" tIns="34275" rIns="34275" bIns="34275" anchor="b" anchorCtr="0">
            <a:noAutofit/>
          </a:bodyPr>
          <a:lstStyle>
            <a:lvl1pPr marL="0" marR="0" lvl="0" indent="0" algn="l" rtl="0">
              <a:lnSpc>
                <a:spcPct val="100000"/>
              </a:lnSpc>
              <a:spcBef>
                <a:spcPts val="0"/>
              </a:spcBef>
              <a:spcAft>
                <a:spcPts val="0"/>
              </a:spcAft>
              <a:buClr>
                <a:srgbClr val="000000"/>
              </a:buClr>
              <a:buSzPts val="500"/>
              <a:buFont typeface="Helvetica Neue"/>
              <a:buNone/>
              <a:defRPr sz="800" b="1"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520" name="Google Shape;520;p89"/>
          <p:cNvSpPr>
            <a:spLocks noGrp="1"/>
          </p:cNvSpPr>
          <p:nvPr>
            <p:ph type="pic" idx="2"/>
          </p:nvPr>
        </p:nvSpPr>
        <p:spPr>
          <a:xfrm>
            <a:off x="1792486" y="459581"/>
            <a:ext cx="5487000" cy="3086100"/>
          </a:xfrm>
          <a:prstGeom prst="rect">
            <a:avLst/>
          </a:prstGeom>
          <a:noFill/>
          <a:ln>
            <a:noFill/>
          </a:ln>
        </p:spPr>
        <p:txBody>
          <a:bodyPr spcFirstLastPara="1" wrap="square" lIns="34275" tIns="34275" rIns="34275" bIns="34275" anchor="t" anchorCtr="0">
            <a:noAutofit/>
          </a:bodyPr>
          <a:lstStyle>
            <a:lvl1pPr marL="304800" marR="0" lvl="0" indent="-3111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698500" marR="0" lvl="1" indent="-2984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092200" marR="0" lvl="2" indent="-285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549400" marR="0" lvl="3" indent="-3365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1955800" marR="0" lvl="4"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362200" marR="0" lvl="5"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2768600" marR="0" lvl="6"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175000" marR="0" lvl="7"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3581400" marR="0" lvl="8" indent="-3238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dirty="0"/>
          </a:p>
        </p:txBody>
      </p:sp>
      <p:sp>
        <p:nvSpPr>
          <p:cNvPr id="521" name="Google Shape;521;p89"/>
          <p:cNvSpPr txBox="1">
            <a:spLocks noGrp="1"/>
          </p:cNvSpPr>
          <p:nvPr>
            <p:ph type="body" idx="1"/>
          </p:nvPr>
        </p:nvSpPr>
        <p:spPr>
          <a:xfrm>
            <a:off x="1792486" y="4025503"/>
            <a:ext cx="5487000" cy="603600"/>
          </a:xfrm>
          <a:prstGeom prst="rect">
            <a:avLst/>
          </a:prstGeom>
          <a:noFill/>
          <a:ln>
            <a:noFill/>
          </a:ln>
        </p:spPr>
        <p:txBody>
          <a:bodyPr spcFirstLastPara="1" wrap="square" lIns="34275" tIns="34275" rIns="34275" bIns="34275" anchor="t" anchorCtr="0">
            <a:noAutofit/>
          </a:bodyPr>
          <a:lstStyle>
            <a:lvl1pPr marL="457200" marR="0" lvl="0" indent="-228600" algn="l" rtl="0">
              <a:lnSpc>
                <a:spcPct val="100000"/>
              </a:lnSpc>
              <a:spcBef>
                <a:spcPts val="100"/>
              </a:spcBef>
              <a:spcAft>
                <a:spcPts val="0"/>
              </a:spcAft>
              <a:buClr>
                <a:srgbClr val="000000"/>
              </a:buClr>
              <a:buSzPts val="2900"/>
              <a:buFont typeface="Arial"/>
              <a:buNone/>
              <a:defRPr sz="5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100"/>
              </a:spcBef>
              <a:spcAft>
                <a:spcPts val="0"/>
              </a:spcAft>
              <a:buClr>
                <a:srgbClr val="000000"/>
              </a:buClr>
              <a:buSzPts val="2900"/>
              <a:buFont typeface="Arial"/>
              <a:buNone/>
              <a:defRPr sz="5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100"/>
              </a:spcBef>
              <a:spcAft>
                <a:spcPts val="0"/>
              </a:spcAft>
              <a:buClr>
                <a:srgbClr val="000000"/>
              </a:buClr>
              <a:buSzPts val="2900"/>
              <a:buFont typeface="Arial"/>
              <a:buNone/>
              <a:defRPr sz="5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100"/>
              </a:spcBef>
              <a:spcAft>
                <a:spcPts val="0"/>
              </a:spcAft>
              <a:buClr>
                <a:srgbClr val="000000"/>
              </a:buClr>
              <a:buSzPts val="2900"/>
              <a:buFont typeface="Arial"/>
              <a:buNone/>
              <a:defRPr sz="5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100"/>
              </a:spcBef>
              <a:spcAft>
                <a:spcPts val="0"/>
              </a:spcAft>
              <a:buClr>
                <a:srgbClr val="000000"/>
              </a:buClr>
              <a:buSzPts val="2900"/>
              <a:buFont typeface="Arial"/>
              <a:buNone/>
              <a:defRPr sz="5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522" name="Google Shape;522;p89"/>
          <p:cNvSpPr txBox="1">
            <a:spLocks noGrp="1"/>
          </p:cNvSpPr>
          <p:nvPr>
            <p:ph type="sldNum" idx="12"/>
          </p:nvPr>
        </p:nvSpPr>
        <p:spPr>
          <a:xfrm>
            <a:off x="8585370" y="4853702"/>
            <a:ext cx="102600" cy="100800"/>
          </a:xfrm>
          <a:prstGeom prst="rect">
            <a:avLst/>
          </a:prstGeom>
          <a:noFill/>
          <a:ln>
            <a:noFill/>
          </a:ln>
        </p:spPr>
        <p:txBody>
          <a:bodyPr spcFirstLastPara="1" wrap="square" lIns="17150" tIns="17150" rIns="17150" bIns="17150" anchor="ctr" anchorCtr="0">
            <a:noAutofit/>
          </a:bodyPr>
          <a:lstStyle>
            <a:lvl1pPr marL="0" marR="0" lvl="0"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100"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Title and Vertical Text">
  <p:cSld name="Title and Vertical Text 2">
    <p:bg>
      <p:bgPr>
        <a:solidFill>
          <a:srgbClr val="ECF0F0"/>
        </a:solidFill>
        <a:effectLst/>
      </p:bgPr>
    </p:bg>
    <p:spTree>
      <p:nvGrpSpPr>
        <p:cNvPr id="1" name="Shape 523"/>
        <p:cNvGrpSpPr/>
        <p:nvPr/>
      </p:nvGrpSpPr>
      <p:grpSpPr>
        <a:xfrm>
          <a:off x="0" y="0"/>
          <a:ext cx="0" cy="0"/>
          <a:chOff x="0" y="0"/>
          <a:chExt cx="0" cy="0"/>
        </a:xfrm>
      </p:grpSpPr>
      <p:sp>
        <p:nvSpPr>
          <p:cNvPr id="524" name="Google Shape;524;p90"/>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25" name="Google Shape;525;p90"/>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26" name="Google Shape;526;p90"/>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527" name="Google Shape;527;p90" descr="20131223-FINAL-Logo-reversed.png"/>
          <p:cNvPicPr preferRelativeResize="0"/>
          <p:nvPr/>
        </p:nvPicPr>
        <p:blipFill rotWithShape="1">
          <a:blip r:embed="rId2">
            <a:alphaModFix/>
          </a:blip>
          <a:srcRect/>
          <a:stretch/>
        </p:blipFill>
        <p:spPr>
          <a:xfrm>
            <a:off x="6553795" y="410211"/>
            <a:ext cx="2286900" cy="653100"/>
          </a:xfrm>
          <a:prstGeom prst="rect">
            <a:avLst/>
          </a:prstGeom>
          <a:noFill/>
          <a:ln>
            <a:noFill/>
          </a:ln>
        </p:spPr>
      </p:pic>
      <p:sp>
        <p:nvSpPr>
          <p:cNvPr id="528" name="Google Shape;528;p90"/>
          <p:cNvSpPr txBox="1">
            <a:spLocks noGrp="1"/>
          </p:cNvSpPr>
          <p:nvPr>
            <p:ph type="title"/>
          </p:nvPr>
        </p:nvSpPr>
        <p:spPr>
          <a:xfrm>
            <a:off x="457200"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17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529" name="Google Shape;529;p90"/>
          <p:cNvSpPr txBox="1">
            <a:spLocks noGrp="1"/>
          </p:cNvSpPr>
          <p:nvPr>
            <p:ph type="body" idx="1"/>
          </p:nvPr>
        </p:nvSpPr>
        <p:spPr>
          <a:xfrm>
            <a:off x="457200" y="1200150"/>
            <a:ext cx="8230800" cy="3394500"/>
          </a:xfrm>
          <a:prstGeom prst="rect">
            <a:avLst/>
          </a:prstGeom>
          <a:noFill/>
          <a:ln>
            <a:noFill/>
          </a:ln>
        </p:spPr>
        <p:txBody>
          <a:bodyPr spcFirstLastPara="1" wrap="square" lIns="34275" tIns="34275" rIns="34275" bIns="34275" anchor="t" anchorCtr="0">
            <a:noAutofit/>
          </a:bodyPr>
          <a:lstStyle>
            <a:lvl1pPr marL="457200" marR="0" lvl="0"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1pPr>
            <a:lvl2pPr marL="914400" marR="0" lvl="1"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2pPr>
            <a:lvl3pPr marL="1371600" marR="0" lvl="2"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3pPr>
            <a:lvl4pPr marL="1828800" marR="0" lvl="3"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4pPr>
            <a:lvl5pPr marL="2286000" marR="0" lvl="4"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530" name="Google Shape;530;p90"/>
          <p:cNvSpPr txBox="1">
            <a:spLocks noGrp="1"/>
          </p:cNvSpPr>
          <p:nvPr>
            <p:ph type="sldNum" idx="12"/>
          </p:nvPr>
        </p:nvSpPr>
        <p:spPr>
          <a:xfrm>
            <a:off x="8585370" y="4853702"/>
            <a:ext cx="102600" cy="100800"/>
          </a:xfrm>
          <a:prstGeom prst="rect">
            <a:avLst/>
          </a:prstGeom>
          <a:noFill/>
          <a:ln>
            <a:noFill/>
          </a:ln>
        </p:spPr>
        <p:txBody>
          <a:bodyPr spcFirstLastPara="1" wrap="square" lIns="17150" tIns="17150" rIns="17150" bIns="17150" anchor="ctr" anchorCtr="0">
            <a:noAutofit/>
          </a:bodyPr>
          <a:lstStyle>
            <a:lvl1pPr marL="0" marR="0" lvl="0"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100"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Vertical Title and Text">
  <p:cSld name="Vertical Title and Text 2">
    <p:bg>
      <p:bgPr>
        <a:solidFill>
          <a:srgbClr val="ECF0F0"/>
        </a:solidFill>
        <a:effectLst/>
      </p:bgPr>
    </p:bg>
    <p:spTree>
      <p:nvGrpSpPr>
        <p:cNvPr id="1" name="Shape 531"/>
        <p:cNvGrpSpPr/>
        <p:nvPr/>
      </p:nvGrpSpPr>
      <p:grpSpPr>
        <a:xfrm>
          <a:off x="0" y="0"/>
          <a:ext cx="0" cy="0"/>
          <a:chOff x="0" y="0"/>
          <a:chExt cx="0" cy="0"/>
        </a:xfrm>
      </p:grpSpPr>
      <p:sp>
        <p:nvSpPr>
          <p:cNvPr id="532" name="Google Shape;532;p91"/>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33" name="Google Shape;533;p91"/>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34" name="Google Shape;534;p91"/>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535" name="Google Shape;535;p91" descr="20131223-FINAL-Logo-reversed.png"/>
          <p:cNvPicPr preferRelativeResize="0"/>
          <p:nvPr/>
        </p:nvPicPr>
        <p:blipFill rotWithShape="1">
          <a:blip r:embed="rId2">
            <a:alphaModFix/>
          </a:blip>
          <a:srcRect/>
          <a:stretch/>
        </p:blipFill>
        <p:spPr>
          <a:xfrm>
            <a:off x="6553795" y="410211"/>
            <a:ext cx="2286900" cy="653100"/>
          </a:xfrm>
          <a:prstGeom prst="rect">
            <a:avLst/>
          </a:prstGeom>
          <a:noFill/>
          <a:ln>
            <a:noFill/>
          </a:ln>
        </p:spPr>
      </p:pic>
      <p:sp>
        <p:nvSpPr>
          <p:cNvPr id="536" name="Google Shape;536;p91"/>
          <p:cNvSpPr txBox="1">
            <a:spLocks noGrp="1"/>
          </p:cNvSpPr>
          <p:nvPr>
            <p:ph type="title"/>
          </p:nvPr>
        </p:nvSpPr>
        <p:spPr>
          <a:xfrm>
            <a:off x="6630591" y="205978"/>
            <a:ext cx="2057400" cy="43887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17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537" name="Google Shape;537;p91"/>
          <p:cNvSpPr txBox="1">
            <a:spLocks noGrp="1"/>
          </p:cNvSpPr>
          <p:nvPr>
            <p:ph type="body" idx="1"/>
          </p:nvPr>
        </p:nvSpPr>
        <p:spPr>
          <a:xfrm>
            <a:off x="457200" y="205978"/>
            <a:ext cx="6116400" cy="4388700"/>
          </a:xfrm>
          <a:prstGeom prst="rect">
            <a:avLst/>
          </a:prstGeom>
          <a:noFill/>
          <a:ln>
            <a:noFill/>
          </a:ln>
        </p:spPr>
        <p:txBody>
          <a:bodyPr spcFirstLastPara="1" wrap="square" lIns="34275" tIns="34275" rIns="34275" bIns="34275" anchor="t" anchorCtr="0">
            <a:noAutofit/>
          </a:bodyPr>
          <a:lstStyle>
            <a:lvl1pPr marL="457200" marR="0" lvl="0"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1pPr>
            <a:lvl2pPr marL="914400" marR="0" lvl="1"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2pPr>
            <a:lvl3pPr marL="1371600" marR="0" lvl="2"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3pPr>
            <a:lvl4pPr marL="1828800" marR="0" lvl="3"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4pPr>
            <a:lvl5pPr marL="2286000" marR="0" lvl="4" indent="-304800" algn="l" rtl="0">
              <a:lnSpc>
                <a:spcPct val="100000"/>
              </a:lnSpc>
              <a:spcBef>
                <a:spcPts val="300"/>
              </a:spcBef>
              <a:spcAft>
                <a:spcPts val="0"/>
              </a:spcAft>
              <a:buClr>
                <a:srgbClr val="000000"/>
              </a:buClr>
              <a:buSzPts val="1200"/>
              <a:buFont typeface="Arial"/>
              <a:buChar char="»"/>
              <a:defRPr sz="12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538" name="Google Shape;538;p91"/>
          <p:cNvSpPr txBox="1">
            <a:spLocks noGrp="1"/>
          </p:cNvSpPr>
          <p:nvPr>
            <p:ph type="sldNum" idx="12"/>
          </p:nvPr>
        </p:nvSpPr>
        <p:spPr>
          <a:xfrm>
            <a:off x="8585370" y="4853702"/>
            <a:ext cx="102600" cy="100800"/>
          </a:xfrm>
          <a:prstGeom prst="rect">
            <a:avLst/>
          </a:prstGeom>
          <a:noFill/>
          <a:ln>
            <a:noFill/>
          </a:ln>
        </p:spPr>
        <p:txBody>
          <a:bodyPr spcFirstLastPara="1" wrap="square" lIns="17150" tIns="17150" rIns="17150" bIns="17150" anchor="ctr" anchorCtr="0">
            <a:noAutofit/>
          </a:bodyPr>
          <a:lstStyle>
            <a:lvl1pPr marL="0" marR="0" lvl="0"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100"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1_Vertical Title and Text">
  <p:cSld name="1_Vertical Title and Text">
    <p:spTree>
      <p:nvGrpSpPr>
        <p:cNvPr id="1" name="Shape 539"/>
        <p:cNvGrpSpPr/>
        <p:nvPr/>
      </p:nvGrpSpPr>
      <p:grpSpPr>
        <a:xfrm>
          <a:off x="0" y="0"/>
          <a:ext cx="0" cy="0"/>
          <a:chOff x="0" y="0"/>
          <a:chExt cx="0" cy="0"/>
        </a:xfrm>
      </p:grpSpPr>
      <p:sp>
        <p:nvSpPr>
          <p:cNvPr id="540" name="Google Shape;540;p92"/>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41" name="Google Shape;541;p92"/>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42" name="Google Shape;542;p92"/>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543" name="Google Shape;543;p92" descr="20131024-FINAL-Logo-no text.png"/>
          <p:cNvPicPr preferRelativeResize="0"/>
          <p:nvPr/>
        </p:nvPicPr>
        <p:blipFill rotWithShape="1">
          <a:blip r:embed="rId2">
            <a:alphaModFix/>
          </a:blip>
          <a:srcRect/>
          <a:stretch/>
        </p:blipFill>
        <p:spPr>
          <a:xfrm>
            <a:off x="8166591" y="410211"/>
            <a:ext cx="654900" cy="654900"/>
          </a:xfrm>
          <a:prstGeom prst="rect">
            <a:avLst/>
          </a:prstGeom>
          <a:noFill/>
          <a:ln>
            <a:noFill/>
          </a:ln>
        </p:spPr>
      </p:pic>
      <p:sp>
        <p:nvSpPr>
          <p:cNvPr id="544" name="Google Shape;544;p92"/>
          <p:cNvSpPr txBox="1">
            <a:spLocks noGrp="1"/>
          </p:cNvSpPr>
          <p:nvPr>
            <p:ph type="sldNum" idx="12"/>
          </p:nvPr>
        </p:nvSpPr>
        <p:spPr>
          <a:xfrm>
            <a:off x="4419600" y="4629150"/>
            <a:ext cx="2133600" cy="2763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bg>
      <p:bgPr>
        <a:solidFill>
          <a:srgbClr val="ECF0F0"/>
        </a:solidFill>
        <a:effectLst/>
      </p:bgPr>
    </p:bg>
    <p:spTree>
      <p:nvGrpSpPr>
        <p:cNvPr id="1" name="Shape 545"/>
        <p:cNvGrpSpPr/>
        <p:nvPr/>
      </p:nvGrpSpPr>
      <p:grpSpPr>
        <a:xfrm>
          <a:off x="0" y="0"/>
          <a:ext cx="0" cy="0"/>
          <a:chOff x="0" y="0"/>
          <a:chExt cx="0" cy="0"/>
        </a:xfrm>
      </p:grpSpPr>
      <p:sp>
        <p:nvSpPr>
          <p:cNvPr id="546" name="Google Shape;546;p93"/>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47" name="Google Shape;547;p93"/>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48" name="Google Shape;548;p93"/>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49" name="Google Shape;549;p93"/>
          <p:cNvSpPr txBox="1">
            <a:spLocks noGrp="1"/>
          </p:cNvSpPr>
          <p:nvPr>
            <p:ph type="sldNum" idx="12"/>
          </p:nvPr>
        </p:nvSpPr>
        <p:spPr>
          <a:xfrm>
            <a:off x="4419600" y="4629150"/>
            <a:ext cx="2133600" cy="2763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p:bg>
      <p:bgPr>
        <a:solidFill>
          <a:srgbClr val="ECF0F0"/>
        </a:solidFill>
        <a:effectLst/>
      </p:bgPr>
    </p:bg>
    <p:spTree>
      <p:nvGrpSpPr>
        <p:cNvPr id="1" name="Shape 550"/>
        <p:cNvGrpSpPr/>
        <p:nvPr/>
      </p:nvGrpSpPr>
      <p:grpSpPr>
        <a:xfrm>
          <a:off x="0" y="0"/>
          <a:ext cx="0" cy="0"/>
          <a:chOff x="0" y="0"/>
          <a:chExt cx="0" cy="0"/>
        </a:xfrm>
      </p:grpSpPr>
      <p:sp>
        <p:nvSpPr>
          <p:cNvPr id="551" name="Google Shape;551;p94"/>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52" name="Google Shape;552;p94"/>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53" name="Google Shape;553;p94"/>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554" name="Google Shape;554;p94" descr="20131024-FINAL-Logo-no text.png"/>
          <p:cNvPicPr preferRelativeResize="0"/>
          <p:nvPr/>
        </p:nvPicPr>
        <p:blipFill rotWithShape="1">
          <a:blip r:embed="rId2">
            <a:alphaModFix/>
          </a:blip>
          <a:srcRect/>
          <a:stretch/>
        </p:blipFill>
        <p:spPr>
          <a:xfrm>
            <a:off x="8166591" y="410211"/>
            <a:ext cx="654900" cy="654900"/>
          </a:xfrm>
          <a:prstGeom prst="rect">
            <a:avLst/>
          </a:prstGeom>
          <a:noFill/>
          <a:ln>
            <a:noFill/>
          </a:ln>
        </p:spPr>
      </p:pic>
      <p:sp>
        <p:nvSpPr>
          <p:cNvPr id="555" name="Google Shape;555;p94"/>
          <p:cNvSpPr txBox="1">
            <a:spLocks noGrp="1"/>
          </p:cNvSpPr>
          <p:nvPr>
            <p:ph type="sldNum" idx="12"/>
          </p:nvPr>
        </p:nvSpPr>
        <p:spPr>
          <a:xfrm>
            <a:off x="4419600" y="4629150"/>
            <a:ext cx="2133600" cy="2763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3">
    <p:spTree>
      <p:nvGrpSpPr>
        <p:cNvPr id="1" name="Shape 556"/>
        <p:cNvGrpSpPr/>
        <p:nvPr/>
      </p:nvGrpSpPr>
      <p:grpSpPr>
        <a:xfrm>
          <a:off x="0" y="0"/>
          <a:ext cx="0" cy="0"/>
          <a:chOff x="0" y="0"/>
          <a:chExt cx="0" cy="0"/>
        </a:xfrm>
      </p:grpSpPr>
      <p:sp>
        <p:nvSpPr>
          <p:cNvPr id="557" name="Google Shape;557;p95"/>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58" name="Google Shape;558;p95"/>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59" name="Google Shape;559;p95"/>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560" name="Google Shape;560;p95"/>
          <p:cNvPicPr preferRelativeResize="0"/>
          <p:nvPr/>
        </p:nvPicPr>
        <p:blipFill rotWithShape="1">
          <a:blip r:embed="rId2">
            <a:alphaModFix/>
          </a:blip>
          <a:srcRect/>
          <a:stretch/>
        </p:blipFill>
        <p:spPr>
          <a:xfrm>
            <a:off x="6538071" y="410210"/>
            <a:ext cx="2292900" cy="654900"/>
          </a:xfrm>
          <a:prstGeom prst="rect">
            <a:avLst/>
          </a:prstGeom>
          <a:noFill/>
          <a:ln>
            <a:noFill/>
          </a:ln>
        </p:spPr>
      </p:pic>
      <p:sp>
        <p:nvSpPr>
          <p:cNvPr id="561" name="Google Shape;561;p95"/>
          <p:cNvSpPr txBox="1">
            <a:spLocks noGrp="1"/>
          </p:cNvSpPr>
          <p:nvPr>
            <p:ph type="title"/>
          </p:nvPr>
        </p:nvSpPr>
        <p:spPr>
          <a:xfrm>
            <a:off x="457259"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562" name="Google Shape;562;p95"/>
          <p:cNvSpPr txBox="1">
            <a:spLocks noGrp="1"/>
          </p:cNvSpPr>
          <p:nvPr>
            <p:ph type="body" idx="1"/>
          </p:nvPr>
        </p:nvSpPr>
        <p:spPr>
          <a:xfrm>
            <a:off x="457259" y="1200154"/>
            <a:ext cx="8230800" cy="33945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6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563" name="Google Shape;563;p95"/>
          <p:cNvSpPr txBox="1">
            <a:spLocks noGrp="1"/>
          </p:cNvSpPr>
          <p:nvPr>
            <p:ph type="sldNum" idx="12"/>
          </p:nvPr>
        </p:nvSpPr>
        <p:spPr>
          <a:xfrm>
            <a:off x="8447982" y="4780072"/>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Blank">
  <p:cSld name="Blank 3">
    <p:spTree>
      <p:nvGrpSpPr>
        <p:cNvPr id="1" name="Shape 564"/>
        <p:cNvGrpSpPr/>
        <p:nvPr/>
      </p:nvGrpSpPr>
      <p:grpSpPr>
        <a:xfrm>
          <a:off x="0" y="0"/>
          <a:ext cx="0" cy="0"/>
          <a:chOff x="0" y="0"/>
          <a:chExt cx="0" cy="0"/>
        </a:xfrm>
      </p:grpSpPr>
      <p:sp>
        <p:nvSpPr>
          <p:cNvPr id="565" name="Google Shape;565;p96"/>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66" name="Google Shape;566;p96"/>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67" name="Google Shape;567;p96"/>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568" name="Google Shape;568;p96"/>
          <p:cNvPicPr preferRelativeResize="0"/>
          <p:nvPr/>
        </p:nvPicPr>
        <p:blipFill rotWithShape="1">
          <a:blip r:embed="rId2">
            <a:alphaModFix/>
          </a:blip>
          <a:srcRect/>
          <a:stretch/>
        </p:blipFill>
        <p:spPr>
          <a:xfrm>
            <a:off x="6538071" y="410210"/>
            <a:ext cx="2292900" cy="654900"/>
          </a:xfrm>
          <a:prstGeom prst="rect">
            <a:avLst/>
          </a:prstGeom>
          <a:noFill/>
          <a:ln>
            <a:noFill/>
          </a:ln>
        </p:spPr>
      </p:pic>
      <p:sp>
        <p:nvSpPr>
          <p:cNvPr id="569" name="Google Shape;569;p96"/>
          <p:cNvSpPr txBox="1">
            <a:spLocks noGrp="1"/>
          </p:cNvSpPr>
          <p:nvPr>
            <p:ph type="sldNum" idx="12"/>
          </p:nvPr>
        </p:nvSpPr>
        <p:spPr>
          <a:xfrm>
            <a:off x="8447982" y="4780072"/>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1_Vertical Title and Text">
  <p:cSld name="1_Vertical Title and Text 2">
    <p:spTree>
      <p:nvGrpSpPr>
        <p:cNvPr id="1" name="Shape 570"/>
        <p:cNvGrpSpPr/>
        <p:nvPr/>
      </p:nvGrpSpPr>
      <p:grpSpPr>
        <a:xfrm>
          <a:off x="0" y="0"/>
          <a:ext cx="0" cy="0"/>
          <a:chOff x="0" y="0"/>
          <a:chExt cx="0" cy="0"/>
        </a:xfrm>
      </p:grpSpPr>
      <p:sp>
        <p:nvSpPr>
          <p:cNvPr id="571" name="Google Shape;571;p97"/>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72" name="Google Shape;572;p97"/>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73" name="Google Shape;573;p97"/>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574" name="Google Shape;574;p97"/>
          <p:cNvPicPr preferRelativeResize="0"/>
          <p:nvPr/>
        </p:nvPicPr>
        <p:blipFill rotWithShape="1">
          <a:blip r:embed="rId2">
            <a:alphaModFix/>
          </a:blip>
          <a:srcRect/>
          <a:stretch/>
        </p:blipFill>
        <p:spPr>
          <a:xfrm>
            <a:off x="6538071" y="410210"/>
            <a:ext cx="2292900" cy="654900"/>
          </a:xfrm>
          <a:prstGeom prst="rect">
            <a:avLst/>
          </a:prstGeom>
          <a:noFill/>
          <a:ln>
            <a:noFill/>
          </a:ln>
        </p:spPr>
      </p:pic>
      <p:sp>
        <p:nvSpPr>
          <p:cNvPr id="575" name="Google Shape;575;p97"/>
          <p:cNvSpPr txBox="1">
            <a:spLocks noGrp="1"/>
          </p:cNvSpPr>
          <p:nvPr>
            <p:ph type="sldNum" idx="12"/>
          </p:nvPr>
        </p:nvSpPr>
        <p:spPr>
          <a:xfrm>
            <a:off x="4419600" y="4629150"/>
            <a:ext cx="2133600" cy="2763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Title Slide">
  <p:cSld name="Title Slide 2">
    <p:spTree>
      <p:nvGrpSpPr>
        <p:cNvPr id="1" name="Shape 576"/>
        <p:cNvGrpSpPr/>
        <p:nvPr/>
      </p:nvGrpSpPr>
      <p:grpSpPr>
        <a:xfrm>
          <a:off x="0" y="0"/>
          <a:ext cx="0" cy="0"/>
          <a:chOff x="0" y="0"/>
          <a:chExt cx="0" cy="0"/>
        </a:xfrm>
      </p:grpSpPr>
      <p:sp>
        <p:nvSpPr>
          <p:cNvPr id="577" name="Google Shape;577;p98"/>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78" name="Google Shape;578;p98"/>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79" name="Google Shape;579;p98"/>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580" name="Google Shape;580;p98"/>
          <p:cNvPicPr preferRelativeResize="0"/>
          <p:nvPr/>
        </p:nvPicPr>
        <p:blipFill rotWithShape="1">
          <a:blip r:embed="rId2">
            <a:alphaModFix/>
          </a:blip>
          <a:srcRect/>
          <a:stretch/>
        </p:blipFill>
        <p:spPr>
          <a:xfrm>
            <a:off x="6538071" y="410210"/>
            <a:ext cx="2292900" cy="654900"/>
          </a:xfrm>
          <a:prstGeom prst="rect">
            <a:avLst/>
          </a:prstGeom>
          <a:noFill/>
          <a:ln>
            <a:noFill/>
          </a:ln>
        </p:spPr>
      </p:pic>
      <p:sp>
        <p:nvSpPr>
          <p:cNvPr id="581" name="Google Shape;581;p98"/>
          <p:cNvSpPr txBox="1">
            <a:spLocks noGrp="1"/>
          </p:cNvSpPr>
          <p:nvPr>
            <p:ph type="title"/>
          </p:nvPr>
        </p:nvSpPr>
        <p:spPr>
          <a:xfrm>
            <a:off x="685889" y="1597831"/>
            <a:ext cx="7773300" cy="11025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582" name="Google Shape;582;p98"/>
          <p:cNvSpPr txBox="1">
            <a:spLocks noGrp="1"/>
          </p:cNvSpPr>
          <p:nvPr>
            <p:ph type="body" idx="1"/>
          </p:nvPr>
        </p:nvSpPr>
        <p:spPr>
          <a:xfrm>
            <a:off x="1371778" y="2914650"/>
            <a:ext cx="6401700" cy="1314600"/>
          </a:xfrm>
          <a:prstGeom prst="rect">
            <a:avLst/>
          </a:prstGeom>
          <a:noFill/>
          <a:ln>
            <a:noFill/>
          </a:ln>
        </p:spPr>
        <p:txBody>
          <a:bodyPr spcFirstLastPara="1" wrap="square" lIns="34275" tIns="34275" rIns="34275" bIns="34275" anchor="t" anchorCtr="0">
            <a:noAutofit/>
          </a:bodyPr>
          <a:lstStyle>
            <a:lvl1pPr marL="457200" marR="0" lvl="0" indent="-228600" algn="ctr" rtl="0">
              <a:lnSpc>
                <a:spcPct val="100000"/>
              </a:lnSpc>
              <a:spcBef>
                <a:spcPts val="600"/>
              </a:spcBef>
              <a:spcAft>
                <a:spcPts val="0"/>
              </a:spcAft>
              <a:buClr>
                <a:srgbClr val="888888"/>
              </a:buClr>
              <a:buSzPts val="2900"/>
              <a:buFont typeface="Arial"/>
              <a:buNone/>
              <a:defRPr sz="2900" b="0" i="0" u="none" strike="noStrike" cap="none">
                <a:solidFill>
                  <a:srgbClr val="888888"/>
                </a:solidFill>
                <a:latin typeface="Calibri"/>
                <a:ea typeface="Calibri"/>
                <a:cs typeface="Calibri"/>
                <a:sym typeface="Calibri"/>
              </a:defRPr>
            </a:lvl1pPr>
            <a:lvl2pPr marL="914400" marR="0" lvl="1" indent="-228600" algn="ctr" rtl="0">
              <a:lnSpc>
                <a:spcPct val="100000"/>
              </a:lnSpc>
              <a:spcBef>
                <a:spcPts val="600"/>
              </a:spcBef>
              <a:spcAft>
                <a:spcPts val="0"/>
              </a:spcAft>
              <a:buClr>
                <a:srgbClr val="888888"/>
              </a:buClr>
              <a:buSzPts val="2900"/>
              <a:buFont typeface="Arial"/>
              <a:buNone/>
              <a:defRPr sz="2900" b="0" i="0" u="none" strike="noStrike" cap="none">
                <a:solidFill>
                  <a:srgbClr val="888888"/>
                </a:solidFill>
                <a:latin typeface="Calibri"/>
                <a:ea typeface="Calibri"/>
                <a:cs typeface="Calibri"/>
                <a:sym typeface="Calibri"/>
              </a:defRPr>
            </a:lvl2pPr>
            <a:lvl3pPr marL="1371600" marR="0" lvl="2" indent="-228600" algn="ctr" rtl="0">
              <a:lnSpc>
                <a:spcPct val="100000"/>
              </a:lnSpc>
              <a:spcBef>
                <a:spcPts val="600"/>
              </a:spcBef>
              <a:spcAft>
                <a:spcPts val="0"/>
              </a:spcAft>
              <a:buClr>
                <a:srgbClr val="888888"/>
              </a:buClr>
              <a:buSzPts val="2900"/>
              <a:buFont typeface="Arial"/>
              <a:buNone/>
              <a:defRPr sz="2900" b="0" i="0" u="none" strike="noStrike" cap="none">
                <a:solidFill>
                  <a:srgbClr val="888888"/>
                </a:solidFill>
                <a:latin typeface="Calibri"/>
                <a:ea typeface="Calibri"/>
                <a:cs typeface="Calibri"/>
                <a:sym typeface="Calibri"/>
              </a:defRPr>
            </a:lvl3pPr>
            <a:lvl4pPr marL="1828800" marR="0" lvl="3" indent="-228600" algn="ctr" rtl="0">
              <a:lnSpc>
                <a:spcPct val="100000"/>
              </a:lnSpc>
              <a:spcBef>
                <a:spcPts val="600"/>
              </a:spcBef>
              <a:spcAft>
                <a:spcPts val="0"/>
              </a:spcAft>
              <a:buClr>
                <a:srgbClr val="888888"/>
              </a:buClr>
              <a:buSzPts val="2900"/>
              <a:buFont typeface="Arial"/>
              <a:buNone/>
              <a:defRPr sz="2900" b="0" i="0" u="none" strike="noStrike" cap="none">
                <a:solidFill>
                  <a:srgbClr val="888888"/>
                </a:solidFill>
                <a:latin typeface="Calibri"/>
                <a:ea typeface="Calibri"/>
                <a:cs typeface="Calibri"/>
                <a:sym typeface="Calibri"/>
              </a:defRPr>
            </a:lvl4pPr>
            <a:lvl5pPr marL="2286000" marR="0" lvl="4" indent="-228600" algn="ctr" rtl="0">
              <a:lnSpc>
                <a:spcPct val="100000"/>
              </a:lnSpc>
              <a:spcBef>
                <a:spcPts val="600"/>
              </a:spcBef>
              <a:spcAft>
                <a:spcPts val="0"/>
              </a:spcAft>
              <a:buClr>
                <a:srgbClr val="888888"/>
              </a:buClr>
              <a:buSzPts val="2900"/>
              <a:buFont typeface="Arial"/>
              <a:buNone/>
              <a:defRPr sz="2900" b="0" i="0" u="none" strike="noStrike" cap="none">
                <a:solidFill>
                  <a:srgbClr val="888888"/>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583" name="Google Shape;583;p98"/>
          <p:cNvSpPr txBox="1">
            <a:spLocks noGrp="1"/>
          </p:cNvSpPr>
          <p:nvPr>
            <p:ph type="sldNum" idx="12"/>
          </p:nvPr>
        </p:nvSpPr>
        <p:spPr>
          <a:xfrm>
            <a:off x="8447982" y="4780072"/>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3">
    <p:spTree>
      <p:nvGrpSpPr>
        <p:cNvPr id="1" name="Shape 584"/>
        <p:cNvGrpSpPr/>
        <p:nvPr/>
      </p:nvGrpSpPr>
      <p:grpSpPr>
        <a:xfrm>
          <a:off x="0" y="0"/>
          <a:ext cx="0" cy="0"/>
          <a:chOff x="0" y="0"/>
          <a:chExt cx="0" cy="0"/>
        </a:xfrm>
      </p:grpSpPr>
      <p:sp>
        <p:nvSpPr>
          <p:cNvPr id="585" name="Google Shape;585;p99"/>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86" name="Google Shape;586;p99"/>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87" name="Google Shape;587;p99"/>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588" name="Google Shape;588;p99"/>
          <p:cNvPicPr preferRelativeResize="0"/>
          <p:nvPr/>
        </p:nvPicPr>
        <p:blipFill rotWithShape="1">
          <a:blip r:embed="rId2">
            <a:alphaModFix/>
          </a:blip>
          <a:srcRect/>
          <a:stretch/>
        </p:blipFill>
        <p:spPr>
          <a:xfrm>
            <a:off x="6538071" y="410210"/>
            <a:ext cx="2292900" cy="654900"/>
          </a:xfrm>
          <a:prstGeom prst="rect">
            <a:avLst/>
          </a:prstGeom>
          <a:noFill/>
          <a:ln>
            <a:noFill/>
          </a:ln>
        </p:spPr>
      </p:pic>
      <p:sp>
        <p:nvSpPr>
          <p:cNvPr id="589" name="Google Shape;589;p99"/>
          <p:cNvSpPr txBox="1">
            <a:spLocks noGrp="1"/>
          </p:cNvSpPr>
          <p:nvPr>
            <p:ph type="title"/>
          </p:nvPr>
        </p:nvSpPr>
        <p:spPr>
          <a:xfrm>
            <a:off x="722407" y="3305188"/>
            <a:ext cx="7773300" cy="1021500"/>
          </a:xfrm>
          <a:prstGeom prst="rect">
            <a:avLst/>
          </a:prstGeom>
          <a:noFill/>
          <a:ln>
            <a:noFill/>
          </a:ln>
        </p:spPr>
        <p:txBody>
          <a:bodyPr spcFirstLastPara="1" wrap="square" lIns="34275" tIns="34275" rIns="34275" bIns="34275" anchor="t" anchorCtr="0">
            <a:noAutofit/>
          </a:bodyPr>
          <a:lstStyle>
            <a:lvl1pPr marL="0" marR="0" lvl="0" indent="0" algn="l" rtl="0">
              <a:lnSpc>
                <a:spcPct val="100000"/>
              </a:lnSpc>
              <a:spcBef>
                <a:spcPts val="0"/>
              </a:spcBef>
              <a:spcAft>
                <a:spcPts val="0"/>
              </a:spcAft>
              <a:buClr>
                <a:srgbClr val="000000"/>
              </a:buClr>
              <a:buSzPts val="500"/>
              <a:buFont typeface="Helvetica Neue"/>
              <a:buNone/>
              <a:defRPr sz="3600" b="1"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590" name="Google Shape;590;p99"/>
          <p:cNvSpPr txBox="1">
            <a:spLocks noGrp="1"/>
          </p:cNvSpPr>
          <p:nvPr>
            <p:ph type="body" idx="1"/>
          </p:nvPr>
        </p:nvSpPr>
        <p:spPr>
          <a:xfrm>
            <a:off x="722407" y="2180035"/>
            <a:ext cx="7773300" cy="1125000"/>
          </a:xfrm>
          <a:prstGeom prst="rect">
            <a:avLst/>
          </a:prstGeom>
          <a:noFill/>
          <a:ln>
            <a:noFill/>
          </a:ln>
        </p:spPr>
        <p:txBody>
          <a:bodyPr spcFirstLastPara="1" wrap="square" lIns="34275" tIns="34275" rIns="34275" bIns="34275" anchor="b" anchorCtr="0">
            <a:noAutofit/>
          </a:bodyPr>
          <a:lstStyle>
            <a:lvl1pPr marL="457200" marR="0" lvl="0" indent="-228600" algn="l" rtl="0">
              <a:lnSpc>
                <a:spcPct val="100000"/>
              </a:lnSpc>
              <a:spcBef>
                <a:spcPts val="0"/>
              </a:spcBef>
              <a:spcAft>
                <a:spcPts val="0"/>
              </a:spcAft>
              <a:buClr>
                <a:srgbClr val="888888"/>
              </a:buClr>
              <a:buSzPts val="29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0"/>
              </a:spcBef>
              <a:spcAft>
                <a:spcPts val="0"/>
              </a:spcAft>
              <a:buClr>
                <a:srgbClr val="888888"/>
              </a:buClr>
              <a:buSzPts val="29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0"/>
              </a:spcBef>
              <a:spcAft>
                <a:spcPts val="0"/>
              </a:spcAft>
              <a:buClr>
                <a:srgbClr val="888888"/>
              </a:buClr>
              <a:buSzPts val="29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0"/>
              </a:spcBef>
              <a:spcAft>
                <a:spcPts val="0"/>
              </a:spcAft>
              <a:buClr>
                <a:srgbClr val="888888"/>
              </a:buClr>
              <a:buSzPts val="2900"/>
              <a:buFont typeface="Arial"/>
              <a:buNone/>
              <a:defRPr sz="18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0"/>
              </a:spcBef>
              <a:spcAft>
                <a:spcPts val="0"/>
              </a:spcAft>
              <a:buClr>
                <a:srgbClr val="888888"/>
              </a:buClr>
              <a:buSzPts val="2900"/>
              <a:buFont typeface="Arial"/>
              <a:buNone/>
              <a:defRPr sz="1800" b="0" i="0" u="none" strike="noStrike" cap="none">
                <a:solidFill>
                  <a:srgbClr val="888888"/>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591" name="Google Shape;591;p99"/>
          <p:cNvSpPr txBox="1">
            <a:spLocks noGrp="1"/>
          </p:cNvSpPr>
          <p:nvPr>
            <p:ph type="sldNum" idx="12"/>
          </p:nvPr>
        </p:nvSpPr>
        <p:spPr>
          <a:xfrm>
            <a:off x="8447982" y="4780072"/>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Two Content">
  <p:cSld name="Two Content 3">
    <p:spTree>
      <p:nvGrpSpPr>
        <p:cNvPr id="1" name="Shape 592"/>
        <p:cNvGrpSpPr/>
        <p:nvPr/>
      </p:nvGrpSpPr>
      <p:grpSpPr>
        <a:xfrm>
          <a:off x="0" y="0"/>
          <a:ext cx="0" cy="0"/>
          <a:chOff x="0" y="0"/>
          <a:chExt cx="0" cy="0"/>
        </a:xfrm>
      </p:grpSpPr>
      <p:sp>
        <p:nvSpPr>
          <p:cNvPr id="593" name="Google Shape;593;p100"/>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94" name="Google Shape;594;p100"/>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595" name="Google Shape;595;p100"/>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596" name="Google Shape;596;p100"/>
          <p:cNvPicPr preferRelativeResize="0"/>
          <p:nvPr/>
        </p:nvPicPr>
        <p:blipFill rotWithShape="1">
          <a:blip r:embed="rId2">
            <a:alphaModFix/>
          </a:blip>
          <a:srcRect/>
          <a:stretch/>
        </p:blipFill>
        <p:spPr>
          <a:xfrm>
            <a:off x="6538071" y="410210"/>
            <a:ext cx="2292900" cy="654900"/>
          </a:xfrm>
          <a:prstGeom prst="rect">
            <a:avLst/>
          </a:prstGeom>
          <a:noFill/>
          <a:ln>
            <a:noFill/>
          </a:ln>
        </p:spPr>
      </p:pic>
      <p:sp>
        <p:nvSpPr>
          <p:cNvPr id="597" name="Google Shape;597;p100"/>
          <p:cNvSpPr txBox="1">
            <a:spLocks noGrp="1"/>
          </p:cNvSpPr>
          <p:nvPr>
            <p:ph type="title"/>
          </p:nvPr>
        </p:nvSpPr>
        <p:spPr>
          <a:xfrm>
            <a:off x="457259"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598" name="Google Shape;598;p100"/>
          <p:cNvSpPr txBox="1">
            <a:spLocks noGrp="1"/>
          </p:cNvSpPr>
          <p:nvPr>
            <p:ph type="body" idx="1"/>
          </p:nvPr>
        </p:nvSpPr>
        <p:spPr>
          <a:xfrm>
            <a:off x="457259" y="1200154"/>
            <a:ext cx="4039200" cy="3394500"/>
          </a:xfrm>
          <a:prstGeom prst="rect">
            <a:avLst/>
          </a:prstGeom>
          <a:noFill/>
          <a:ln>
            <a:noFill/>
          </a:ln>
        </p:spPr>
        <p:txBody>
          <a:bodyPr spcFirstLastPara="1" wrap="square" lIns="34275" tIns="34275" rIns="34275" bIns="34275" anchor="t" anchorCtr="0">
            <a:noAutofit/>
          </a:bodyPr>
          <a:lstStyle>
            <a:lvl1pPr marL="457200" marR="0" lvl="0" indent="-387350" algn="l" rtl="0">
              <a:lnSpc>
                <a:spcPct val="100000"/>
              </a:lnSpc>
              <a:spcBef>
                <a:spcPts val="0"/>
              </a:spcBef>
              <a:spcAft>
                <a:spcPts val="0"/>
              </a:spcAft>
              <a:buClr>
                <a:srgbClr val="000000"/>
              </a:buClr>
              <a:buSzPts val="2500"/>
              <a:buFont typeface="Arial"/>
              <a:buChar char="•"/>
              <a:defRPr sz="2500" b="0" i="0" u="none" strike="noStrike" cap="none">
                <a:solidFill>
                  <a:srgbClr val="000000"/>
                </a:solidFill>
                <a:latin typeface="Calibri"/>
                <a:ea typeface="Calibri"/>
                <a:cs typeface="Calibri"/>
                <a:sym typeface="Calibri"/>
              </a:defRPr>
            </a:lvl1pPr>
            <a:lvl2pPr marL="914400" marR="0" lvl="1" indent="-387350" algn="l" rtl="0">
              <a:lnSpc>
                <a:spcPct val="100000"/>
              </a:lnSpc>
              <a:spcBef>
                <a:spcPts val="0"/>
              </a:spcBef>
              <a:spcAft>
                <a:spcPts val="0"/>
              </a:spcAft>
              <a:buClr>
                <a:srgbClr val="000000"/>
              </a:buClr>
              <a:buSzPts val="2500"/>
              <a:buFont typeface="Arial"/>
              <a:buChar char="–"/>
              <a:defRPr sz="2500" b="0" i="0" u="none" strike="noStrike" cap="none">
                <a:solidFill>
                  <a:srgbClr val="000000"/>
                </a:solidFill>
                <a:latin typeface="Calibri"/>
                <a:ea typeface="Calibri"/>
                <a:cs typeface="Calibri"/>
                <a:sym typeface="Calibri"/>
              </a:defRPr>
            </a:lvl2pPr>
            <a:lvl3pPr marL="1371600" marR="0" lvl="2" indent="-387350" algn="l" rtl="0">
              <a:lnSpc>
                <a:spcPct val="100000"/>
              </a:lnSpc>
              <a:spcBef>
                <a:spcPts val="0"/>
              </a:spcBef>
              <a:spcAft>
                <a:spcPts val="0"/>
              </a:spcAft>
              <a:buClr>
                <a:srgbClr val="000000"/>
              </a:buClr>
              <a:buSzPts val="2500"/>
              <a:buFont typeface="Arial"/>
              <a:buChar char="•"/>
              <a:defRPr sz="2500" b="0" i="0" u="none" strike="noStrike" cap="none">
                <a:solidFill>
                  <a:srgbClr val="000000"/>
                </a:solidFill>
                <a:latin typeface="Calibri"/>
                <a:ea typeface="Calibri"/>
                <a:cs typeface="Calibri"/>
                <a:sym typeface="Calibri"/>
              </a:defRPr>
            </a:lvl3pPr>
            <a:lvl4pPr marL="1828800" marR="0" lvl="3" indent="-387350" algn="l" rtl="0">
              <a:lnSpc>
                <a:spcPct val="100000"/>
              </a:lnSpc>
              <a:spcBef>
                <a:spcPts val="0"/>
              </a:spcBef>
              <a:spcAft>
                <a:spcPts val="0"/>
              </a:spcAft>
              <a:buClr>
                <a:srgbClr val="000000"/>
              </a:buClr>
              <a:buSzPts val="2500"/>
              <a:buFont typeface="Arial"/>
              <a:buChar char="–"/>
              <a:defRPr sz="2500" b="0" i="0" u="none" strike="noStrike" cap="none">
                <a:solidFill>
                  <a:srgbClr val="000000"/>
                </a:solidFill>
                <a:latin typeface="Calibri"/>
                <a:ea typeface="Calibri"/>
                <a:cs typeface="Calibri"/>
                <a:sym typeface="Calibri"/>
              </a:defRPr>
            </a:lvl4pPr>
            <a:lvl5pPr marL="2286000" marR="0" lvl="4" indent="-387350" algn="l" rtl="0">
              <a:lnSpc>
                <a:spcPct val="100000"/>
              </a:lnSpc>
              <a:spcBef>
                <a:spcPts val="0"/>
              </a:spcBef>
              <a:spcAft>
                <a:spcPts val="0"/>
              </a:spcAft>
              <a:buClr>
                <a:srgbClr val="000000"/>
              </a:buClr>
              <a:buSzPts val="2500"/>
              <a:buFont typeface="Arial"/>
              <a:buChar char="»"/>
              <a:defRPr sz="25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599" name="Google Shape;599;p100"/>
          <p:cNvSpPr txBox="1">
            <a:spLocks noGrp="1"/>
          </p:cNvSpPr>
          <p:nvPr>
            <p:ph type="body" idx="2"/>
          </p:nvPr>
        </p:nvSpPr>
        <p:spPr>
          <a:xfrm>
            <a:off x="4648805" y="1200155"/>
            <a:ext cx="4039200" cy="33945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600" name="Google Shape;600;p100"/>
          <p:cNvSpPr txBox="1">
            <a:spLocks noGrp="1"/>
          </p:cNvSpPr>
          <p:nvPr>
            <p:ph type="sldNum" idx="12"/>
          </p:nvPr>
        </p:nvSpPr>
        <p:spPr>
          <a:xfrm>
            <a:off x="8447982" y="4780072"/>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Comparison">
  <p:cSld name="Comparison 3">
    <p:spTree>
      <p:nvGrpSpPr>
        <p:cNvPr id="1" name="Shape 601"/>
        <p:cNvGrpSpPr/>
        <p:nvPr/>
      </p:nvGrpSpPr>
      <p:grpSpPr>
        <a:xfrm>
          <a:off x="0" y="0"/>
          <a:ext cx="0" cy="0"/>
          <a:chOff x="0" y="0"/>
          <a:chExt cx="0" cy="0"/>
        </a:xfrm>
      </p:grpSpPr>
      <p:sp>
        <p:nvSpPr>
          <p:cNvPr id="602" name="Google Shape;602;p101"/>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603" name="Google Shape;603;p101"/>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604" name="Google Shape;604;p101"/>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605" name="Google Shape;605;p101"/>
          <p:cNvPicPr preferRelativeResize="0"/>
          <p:nvPr/>
        </p:nvPicPr>
        <p:blipFill rotWithShape="1">
          <a:blip r:embed="rId2">
            <a:alphaModFix/>
          </a:blip>
          <a:srcRect/>
          <a:stretch/>
        </p:blipFill>
        <p:spPr>
          <a:xfrm>
            <a:off x="6538071" y="410210"/>
            <a:ext cx="2292900" cy="654900"/>
          </a:xfrm>
          <a:prstGeom prst="rect">
            <a:avLst/>
          </a:prstGeom>
          <a:noFill/>
          <a:ln>
            <a:noFill/>
          </a:ln>
        </p:spPr>
      </p:pic>
      <p:sp>
        <p:nvSpPr>
          <p:cNvPr id="606" name="Google Shape;606;p101"/>
          <p:cNvSpPr txBox="1">
            <a:spLocks noGrp="1"/>
          </p:cNvSpPr>
          <p:nvPr>
            <p:ph type="title"/>
          </p:nvPr>
        </p:nvSpPr>
        <p:spPr>
          <a:xfrm>
            <a:off x="457259"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607" name="Google Shape;607;p101"/>
          <p:cNvSpPr txBox="1">
            <a:spLocks noGrp="1"/>
          </p:cNvSpPr>
          <p:nvPr>
            <p:ph type="body" idx="1"/>
          </p:nvPr>
        </p:nvSpPr>
        <p:spPr>
          <a:xfrm>
            <a:off x="457259" y="1151334"/>
            <a:ext cx="4040700" cy="479700"/>
          </a:xfrm>
          <a:prstGeom prst="rect">
            <a:avLst/>
          </a:prstGeom>
          <a:noFill/>
          <a:ln>
            <a:noFill/>
          </a:ln>
        </p:spPr>
        <p:txBody>
          <a:bodyPr spcFirstLastPara="1" wrap="square" lIns="34275" tIns="34275" rIns="34275" bIns="34275" anchor="b" anchorCtr="0">
            <a:noAutofit/>
          </a:bodyPr>
          <a:lstStyle>
            <a:lvl1pPr marL="457200" marR="0" lvl="0" indent="-228600" algn="l" rtl="0">
              <a:lnSpc>
                <a:spcPct val="100000"/>
              </a:lnSpc>
              <a:spcBef>
                <a:spcPts val="0"/>
              </a:spcBef>
              <a:spcAft>
                <a:spcPts val="0"/>
              </a:spcAft>
              <a:buClr>
                <a:srgbClr val="000000"/>
              </a:buClr>
              <a:buSzPts val="2900"/>
              <a:buFont typeface="Arial"/>
              <a:buNone/>
              <a:defRPr sz="2100" b="1" i="0" u="none" strike="noStrike" cap="none">
                <a:solidFill>
                  <a:srgbClr val="000000"/>
                </a:solidFill>
                <a:latin typeface="Helvetica Neue"/>
                <a:ea typeface="Helvetica Neue"/>
                <a:cs typeface="Helvetica Neue"/>
                <a:sym typeface="Helvetica Neue"/>
              </a:defRPr>
            </a:lvl1pPr>
            <a:lvl2pPr marL="914400" marR="0" lvl="1" indent="-228600" algn="l" rtl="0">
              <a:lnSpc>
                <a:spcPct val="100000"/>
              </a:lnSpc>
              <a:spcBef>
                <a:spcPts val="0"/>
              </a:spcBef>
              <a:spcAft>
                <a:spcPts val="0"/>
              </a:spcAft>
              <a:buClr>
                <a:srgbClr val="000000"/>
              </a:buClr>
              <a:buSzPts val="2900"/>
              <a:buFont typeface="Arial"/>
              <a:buNone/>
              <a:defRPr sz="2100" b="1" i="0" u="none" strike="noStrike" cap="none">
                <a:solidFill>
                  <a:srgbClr val="000000"/>
                </a:solidFill>
                <a:latin typeface="Helvetica Neue"/>
                <a:ea typeface="Helvetica Neue"/>
                <a:cs typeface="Helvetica Neue"/>
                <a:sym typeface="Helvetica Neue"/>
              </a:defRPr>
            </a:lvl2pPr>
            <a:lvl3pPr marL="1371600" marR="0" lvl="2" indent="-228600" algn="l" rtl="0">
              <a:lnSpc>
                <a:spcPct val="100000"/>
              </a:lnSpc>
              <a:spcBef>
                <a:spcPts val="0"/>
              </a:spcBef>
              <a:spcAft>
                <a:spcPts val="0"/>
              </a:spcAft>
              <a:buClr>
                <a:srgbClr val="000000"/>
              </a:buClr>
              <a:buSzPts val="2900"/>
              <a:buFont typeface="Arial"/>
              <a:buNone/>
              <a:defRPr sz="2100" b="1" i="0" u="none" strike="noStrike" cap="none">
                <a:solidFill>
                  <a:srgbClr val="000000"/>
                </a:solidFill>
                <a:latin typeface="Helvetica Neue"/>
                <a:ea typeface="Helvetica Neue"/>
                <a:cs typeface="Helvetica Neue"/>
                <a:sym typeface="Helvetica Neue"/>
              </a:defRPr>
            </a:lvl3pPr>
            <a:lvl4pPr marL="1828800" marR="0" lvl="3" indent="-228600" algn="l" rtl="0">
              <a:lnSpc>
                <a:spcPct val="100000"/>
              </a:lnSpc>
              <a:spcBef>
                <a:spcPts val="0"/>
              </a:spcBef>
              <a:spcAft>
                <a:spcPts val="0"/>
              </a:spcAft>
              <a:buClr>
                <a:srgbClr val="000000"/>
              </a:buClr>
              <a:buSzPts val="2900"/>
              <a:buFont typeface="Arial"/>
              <a:buNone/>
              <a:defRPr sz="2100" b="1" i="0" u="none" strike="noStrike" cap="none">
                <a:solidFill>
                  <a:srgbClr val="000000"/>
                </a:solidFill>
                <a:latin typeface="Helvetica Neue"/>
                <a:ea typeface="Helvetica Neue"/>
                <a:cs typeface="Helvetica Neue"/>
                <a:sym typeface="Helvetica Neue"/>
              </a:defRPr>
            </a:lvl4pPr>
            <a:lvl5pPr marL="2286000" marR="0" lvl="4" indent="-228600" algn="l" rtl="0">
              <a:lnSpc>
                <a:spcPct val="100000"/>
              </a:lnSpc>
              <a:spcBef>
                <a:spcPts val="0"/>
              </a:spcBef>
              <a:spcAft>
                <a:spcPts val="0"/>
              </a:spcAft>
              <a:buClr>
                <a:srgbClr val="000000"/>
              </a:buClr>
              <a:buSzPts val="2900"/>
              <a:buFont typeface="Arial"/>
              <a:buNone/>
              <a:defRPr sz="2100" b="1" i="0" u="none" strike="noStrike" cap="none">
                <a:solidFill>
                  <a:srgbClr val="000000"/>
                </a:solidFill>
                <a:latin typeface="Helvetica Neue"/>
                <a:ea typeface="Helvetica Neue"/>
                <a:cs typeface="Helvetica Neue"/>
                <a:sym typeface="Helvetica Neue"/>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608" name="Google Shape;608;p101"/>
          <p:cNvSpPr txBox="1">
            <a:spLocks noGrp="1"/>
          </p:cNvSpPr>
          <p:nvPr>
            <p:ph type="body" idx="2"/>
          </p:nvPr>
        </p:nvSpPr>
        <p:spPr>
          <a:xfrm>
            <a:off x="457259" y="1631156"/>
            <a:ext cx="4040700" cy="29634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609" name="Google Shape;609;p101"/>
          <p:cNvSpPr txBox="1">
            <a:spLocks noGrp="1"/>
          </p:cNvSpPr>
          <p:nvPr>
            <p:ph type="body" idx="3"/>
          </p:nvPr>
        </p:nvSpPr>
        <p:spPr>
          <a:xfrm>
            <a:off x="4645646" y="1151334"/>
            <a:ext cx="4042500" cy="479700"/>
          </a:xfrm>
          <a:prstGeom prst="rect">
            <a:avLst/>
          </a:prstGeom>
          <a:noFill/>
          <a:ln>
            <a:noFill/>
          </a:ln>
        </p:spPr>
        <p:txBody>
          <a:bodyPr spcFirstLastPara="1" wrap="square" lIns="34275" tIns="34275" rIns="34275" bIns="34275" anchor="b"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610" name="Google Shape;610;p101"/>
          <p:cNvSpPr txBox="1">
            <a:spLocks noGrp="1"/>
          </p:cNvSpPr>
          <p:nvPr>
            <p:ph type="body" idx="4"/>
          </p:nvPr>
        </p:nvSpPr>
        <p:spPr>
          <a:xfrm>
            <a:off x="4645646" y="1631156"/>
            <a:ext cx="4042500" cy="29634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611" name="Google Shape;611;p101"/>
          <p:cNvSpPr txBox="1">
            <a:spLocks noGrp="1"/>
          </p:cNvSpPr>
          <p:nvPr>
            <p:ph type="sldNum" idx="12"/>
          </p:nvPr>
        </p:nvSpPr>
        <p:spPr>
          <a:xfrm>
            <a:off x="8447982" y="4780072"/>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Title Only">
  <p:cSld name="Title Only 3">
    <p:spTree>
      <p:nvGrpSpPr>
        <p:cNvPr id="1" name="Shape 612"/>
        <p:cNvGrpSpPr/>
        <p:nvPr/>
      </p:nvGrpSpPr>
      <p:grpSpPr>
        <a:xfrm>
          <a:off x="0" y="0"/>
          <a:ext cx="0" cy="0"/>
          <a:chOff x="0" y="0"/>
          <a:chExt cx="0" cy="0"/>
        </a:xfrm>
      </p:grpSpPr>
      <p:sp>
        <p:nvSpPr>
          <p:cNvPr id="613" name="Google Shape;613;p102"/>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614" name="Google Shape;614;p102"/>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615" name="Google Shape;615;p102"/>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616" name="Google Shape;616;p102"/>
          <p:cNvPicPr preferRelativeResize="0"/>
          <p:nvPr/>
        </p:nvPicPr>
        <p:blipFill rotWithShape="1">
          <a:blip r:embed="rId2">
            <a:alphaModFix/>
          </a:blip>
          <a:srcRect/>
          <a:stretch/>
        </p:blipFill>
        <p:spPr>
          <a:xfrm>
            <a:off x="6538071" y="410210"/>
            <a:ext cx="2292900" cy="654900"/>
          </a:xfrm>
          <a:prstGeom prst="rect">
            <a:avLst/>
          </a:prstGeom>
          <a:noFill/>
          <a:ln>
            <a:noFill/>
          </a:ln>
        </p:spPr>
      </p:pic>
      <p:sp>
        <p:nvSpPr>
          <p:cNvPr id="617" name="Google Shape;617;p102"/>
          <p:cNvSpPr txBox="1">
            <a:spLocks noGrp="1"/>
          </p:cNvSpPr>
          <p:nvPr>
            <p:ph type="title"/>
          </p:nvPr>
        </p:nvSpPr>
        <p:spPr>
          <a:xfrm>
            <a:off x="457259"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618" name="Google Shape;618;p102"/>
          <p:cNvSpPr txBox="1">
            <a:spLocks noGrp="1"/>
          </p:cNvSpPr>
          <p:nvPr>
            <p:ph type="sldNum" idx="12"/>
          </p:nvPr>
        </p:nvSpPr>
        <p:spPr>
          <a:xfrm>
            <a:off x="8447982" y="4780072"/>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3">
    <p:spTree>
      <p:nvGrpSpPr>
        <p:cNvPr id="1" name="Shape 619"/>
        <p:cNvGrpSpPr/>
        <p:nvPr/>
      </p:nvGrpSpPr>
      <p:grpSpPr>
        <a:xfrm>
          <a:off x="0" y="0"/>
          <a:ext cx="0" cy="0"/>
          <a:chOff x="0" y="0"/>
          <a:chExt cx="0" cy="0"/>
        </a:xfrm>
      </p:grpSpPr>
      <p:sp>
        <p:nvSpPr>
          <p:cNvPr id="620" name="Google Shape;620;p103"/>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621" name="Google Shape;621;p103"/>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622" name="Google Shape;622;p103"/>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pic>
        <p:nvPicPr>
          <p:cNvPr id="623" name="Google Shape;623;p103"/>
          <p:cNvPicPr preferRelativeResize="0"/>
          <p:nvPr/>
        </p:nvPicPr>
        <p:blipFill rotWithShape="1">
          <a:blip r:embed="rId2">
            <a:alphaModFix/>
          </a:blip>
          <a:srcRect/>
          <a:stretch/>
        </p:blipFill>
        <p:spPr>
          <a:xfrm>
            <a:off x="6538071" y="410210"/>
            <a:ext cx="2292900" cy="654900"/>
          </a:xfrm>
          <a:prstGeom prst="rect">
            <a:avLst/>
          </a:prstGeom>
          <a:noFill/>
          <a:ln>
            <a:noFill/>
          </a:ln>
        </p:spPr>
      </p:pic>
      <p:sp>
        <p:nvSpPr>
          <p:cNvPr id="624" name="Google Shape;624;p103"/>
          <p:cNvSpPr txBox="1">
            <a:spLocks noGrp="1"/>
          </p:cNvSpPr>
          <p:nvPr>
            <p:ph type="title"/>
          </p:nvPr>
        </p:nvSpPr>
        <p:spPr>
          <a:xfrm>
            <a:off x="457263" y="204788"/>
            <a:ext cx="3008700" cy="871500"/>
          </a:xfrm>
          <a:prstGeom prst="rect">
            <a:avLst/>
          </a:prstGeom>
          <a:noFill/>
          <a:ln>
            <a:noFill/>
          </a:ln>
        </p:spPr>
        <p:txBody>
          <a:bodyPr spcFirstLastPara="1" wrap="square" lIns="34275" tIns="34275" rIns="34275" bIns="34275" anchor="b" anchorCtr="0">
            <a:noAutofit/>
          </a:bodyPr>
          <a:lstStyle>
            <a:lvl1pPr marL="0" marR="0" lvl="0" indent="0" algn="l" rtl="0">
              <a:lnSpc>
                <a:spcPct val="100000"/>
              </a:lnSpc>
              <a:spcBef>
                <a:spcPts val="0"/>
              </a:spcBef>
              <a:spcAft>
                <a:spcPts val="0"/>
              </a:spcAft>
              <a:buClr>
                <a:srgbClr val="000000"/>
              </a:buClr>
              <a:buSzPts val="500"/>
              <a:buFont typeface="Helvetica Neue"/>
              <a:buNone/>
              <a:defRPr sz="1800" b="1"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625" name="Google Shape;625;p103"/>
          <p:cNvSpPr txBox="1">
            <a:spLocks noGrp="1"/>
          </p:cNvSpPr>
          <p:nvPr>
            <p:ph type="body" idx="1"/>
          </p:nvPr>
        </p:nvSpPr>
        <p:spPr>
          <a:xfrm>
            <a:off x="3575515" y="204800"/>
            <a:ext cx="5112600" cy="43899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626" name="Google Shape;626;p103"/>
          <p:cNvSpPr txBox="1">
            <a:spLocks noGrp="1"/>
          </p:cNvSpPr>
          <p:nvPr>
            <p:ph type="body" idx="2"/>
          </p:nvPr>
        </p:nvSpPr>
        <p:spPr>
          <a:xfrm>
            <a:off x="457262" y="1076328"/>
            <a:ext cx="3008700" cy="35184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627" name="Google Shape;627;p103"/>
          <p:cNvSpPr txBox="1">
            <a:spLocks noGrp="1"/>
          </p:cNvSpPr>
          <p:nvPr>
            <p:ph type="sldNum" idx="12"/>
          </p:nvPr>
        </p:nvSpPr>
        <p:spPr>
          <a:xfrm>
            <a:off x="8447982" y="4780072"/>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9" Type="http://schemas.openxmlformats.org/officeDocument/2006/relationships/slideLayout" Target="../slideLayouts/slideLayout64.xml"/><Relationship Id="rId21" Type="http://schemas.openxmlformats.org/officeDocument/2006/relationships/slideLayout" Target="../slideLayouts/slideLayout46.xml"/><Relationship Id="rId34" Type="http://schemas.openxmlformats.org/officeDocument/2006/relationships/slideLayout" Target="../slideLayouts/slideLayout59.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41"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slideLayout" Target="../slideLayouts/slideLayout62.xml"/><Relationship Id="rId40" Type="http://schemas.openxmlformats.org/officeDocument/2006/relationships/theme" Target="../theme/theme3.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slideLayout" Target="../slideLayouts/slideLayout61.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 Id="rId8" Type="http://schemas.openxmlformats.org/officeDocument/2006/relationships/slideLayout" Target="../slideLayouts/slideLayout33.xml"/><Relationship Id="rId3" Type="http://schemas.openxmlformats.org/officeDocument/2006/relationships/slideLayout" Target="../slideLayouts/slideLayout28.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38" Type="http://schemas.openxmlformats.org/officeDocument/2006/relationships/slideLayout" Target="../slideLayouts/slideLayout6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9" Type="http://schemas.openxmlformats.org/officeDocument/2006/relationships/slideLayout" Target="../slideLayouts/slideLayout103.xml"/><Relationship Id="rId21" Type="http://schemas.openxmlformats.org/officeDocument/2006/relationships/slideLayout" Target="../slideLayouts/slideLayout85.xml"/><Relationship Id="rId34" Type="http://schemas.openxmlformats.org/officeDocument/2006/relationships/slideLayout" Target="../slideLayouts/slideLayout98.xml"/><Relationship Id="rId42" Type="http://schemas.openxmlformats.org/officeDocument/2006/relationships/image" Target="../media/image2.png"/><Relationship Id="rId7" Type="http://schemas.openxmlformats.org/officeDocument/2006/relationships/slideLayout" Target="../slideLayouts/slideLayout7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41" Type="http://schemas.openxmlformats.org/officeDocument/2006/relationships/theme" Target="../theme/theme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37" Type="http://schemas.openxmlformats.org/officeDocument/2006/relationships/slideLayout" Target="../slideLayouts/slideLayout101.xml"/><Relationship Id="rId40" Type="http://schemas.openxmlformats.org/officeDocument/2006/relationships/slideLayout" Target="../slideLayouts/slideLayout104.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36" Type="http://schemas.openxmlformats.org/officeDocument/2006/relationships/slideLayout" Target="../slideLayouts/slideLayout100.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35" Type="http://schemas.openxmlformats.org/officeDocument/2006/relationships/slideLayout" Target="../slideLayouts/slideLayout99.xml"/><Relationship Id="rId8" Type="http://schemas.openxmlformats.org/officeDocument/2006/relationships/slideLayout" Target="../slideLayouts/slideLayout72.xml"/><Relationship Id="rId3" Type="http://schemas.openxmlformats.org/officeDocument/2006/relationships/slideLayout" Target="../slideLayouts/slideLayout67.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slideLayout" Target="../slideLayouts/slideLayout97.xml"/><Relationship Id="rId38"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4495D"/>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chemeClr val="dk1"/>
              </a:buClr>
              <a:buSzPts val="500"/>
              <a:buFont typeface="Calibri"/>
              <a:buNone/>
              <a:defRPr sz="39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SzPts val="500"/>
              <a:buNone/>
              <a:defRPr sz="700"/>
            </a:lvl2pPr>
            <a:lvl3pPr marL="0" marR="0" lvl="2" indent="0" algn="l" rtl="0">
              <a:spcBef>
                <a:spcPts val="0"/>
              </a:spcBef>
              <a:spcAft>
                <a:spcPts val="0"/>
              </a:spcAft>
              <a:buSzPts val="500"/>
              <a:buNone/>
              <a:defRPr sz="700"/>
            </a:lvl3pPr>
            <a:lvl4pPr marL="0" marR="0" lvl="3" indent="0" algn="l" rtl="0">
              <a:spcBef>
                <a:spcPts val="0"/>
              </a:spcBef>
              <a:spcAft>
                <a:spcPts val="0"/>
              </a:spcAft>
              <a:buSzPts val="500"/>
              <a:buNone/>
              <a:defRPr sz="700"/>
            </a:lvl4pPr>
            <a:lvl5pPr marL="0" marR="0" lvl="4" indent="0" algn="l" rtl="0">
              <a:spcBef>
                <a:spcPts val="0"/>
              </a:spcBef>
              <a:spcAft>
                <a:spcPts val="0"/>
              </a:spcAft>
              <a:buSzPts val="500"/>
              <a:buNone/>
              <a:defRPr sz="700"/>
            </a:lvl5pPr>
            <a:lvl6pPr marL="0" marR="0" lvl="5" indent="0" algn="l" rtl="0">
              <a:spcBef>
                <a:spcPts val="0"/>
              </a:spcBef>
              <a:spcAft>
                <a:spcPts val="0"/>
              </a:spcAft>
              <a:buSzPts val="500"/>
              <a:buNone/>
              <a:defRPr sz="700"/>
            </a:lvl6pPr>
            <a:lvl7pPr marL="0" marR="0" lvl="6" indent="0" algn="l" rtl="0">
              <a:spcBef>
                <a:spcPts val="0"/>
              </a:spcBef>
              <a:spcAft>
                <a:spcPts val="0"/>
              </a:spcAft>
              <a:buSzPts val="500"/>
              <a:buNone/>
              <a:defRPr sz="700"/>
            </a:lvl7pPr>
            <a:lvl8pPr marL="0" marR="0" lvl="7" indent="0" algn="l" rtl="0">
              <a:spcBef>
                <a:spcPts val="0"/>
              </a:spcBef>
              <a:spcAft>
                <a:spcPts val="0"/>
              </a:spcAft>
              <a:buSzPts val="500"/>
              <a:buNone/>
              <a:defRPr sz="700"/>
            </a:lvl8pPr>
            <a:lvl9pPr marL="0" marR="0" lvl="8" indent="0" algn="l" rtl="0">
              <a:spcBef>
                <a:spcPts val="0"/>
              </a:spcBef>
              <a:spcAft>
                <a:spcPts val="0"/>
              </a:spcAft>
              <a:buSzPts val="500"/>
              <a:buNone/>
              <a:defRPr sz="700"/>
            </a:lvl9pPr>
          </a:lstStyle>
          <a:p>
            <a:endParaRPr/>
          </a:p>
        </p:txBody>
      </p:sp>
      <p:sp>
        <p:nvSpPr>
          <p:cNvPr id="52" name="Google Shape;52;p13"/>
          <p:cNvSpPr txBox="1">
            <a:spLocks noGrp="1"/>
          </p:cNvSpPr>
          <p:nvPr>
            <p:ph type="body" idx="1"/>
          </p:nvPr>
        </p:nvSpPr>
        <p:spPr>
          <a:xfrm>
            <a:off x="457200" y="1200155"/>
            <a:ext cx="8229600" cy="33945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6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1pPr>
            <a:lvl2pPr marL="914400" marR="0" lvl="1" indent="-387350" algn="l" rtl="0">
              <a:lnSpc>
                <a:spcPct val="100000"/>
              </a:lnSpc>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2pPr>
            <a:lvl3pPr marL="1371600" marR="0" lvl="2"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76"/>
            <a:ext cx="2133600" cy="273900"/>
          </a:xfrm>
          <a:prstGeom prst="rect">
            <a:avLst/>
          </a:prstGeom>
          <a:noFill/>
          <a:ln>
            <a:noFill/>
          </a:ln>
        </p:spPr>
        <p:txBody>
          <a:bodyPr spcFirstLastPara="1" wrap="square" lIns="34275" tIns="34275" rIns="34275" bIns="34275" anchor="ctr" anchorCtr="0">
            <a:noAutofit/>
          </a:bodyPr>
          <a:lstStyle>
            <a:lvl1pPr marL="0" marR="0" lvl="0" indent="0" algn="l" rtl="0">
              <a:lnSpc>
                <a:spcPct val="100000"/>
              </a:lnSpc>
              <a:spcBef>
                <a:spcPts val="0"/>
              </a:spcBef>
              <a:spcAft>
                <a:spcPts val="0"/>
              </a:spcAft>
              <a:buClr>
                <a:srgbClr val="888888"/>
              </a:buClr>
              <a:buSzPts val="500"/>
              <a:buFont typeface="Calibri"/>
              <a:buNone/>
              <a:defRPr sz="1100" b="0" i="0" u="none" strike="noStrike" cap="none">
                <a:solidFill>
                  <a:srgbClr val="888888"/>
                </a:solidFill>
                <a:latin typeface="Calibri"/>
                <a:ea typeface="Calibri"/>
                <a:cs typeface="Calibri"/>
                <a:sym typeface="Calibri"/>
              </a:defRPr>
            </a:lvl1pPr>
            <a:lvl2pPr marL="406400" marR="0" lvl="1"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3pPr>
            <a:lvl4pPr marL="1219200" marR="0" lvl="3"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4pPr>
            <a:lvl5pPr marL="1625600" marR="0" lvl="4"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5pPr>
            <a:lvl6pPr marL="2044700" marR="0" lvl="5"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6pPr>
            <a:lvl7pPr marL="2451100" marR="0" lvl="6" indent="-1270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7pPr>
            <a:lvl8pPr marL="2857500" marR="0" lvl="7"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8pPr>
            <a:lvl9pPr marL="3263900" marR="0" lvl="8"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9pPr>
          </a:lstStyle>
          <a:p>
            <a:endParaRPr dirty="0"/>
          </a:p>
        </p:txBody>
      </p:sp>
      <p:sp>
        <p:nvSpPr>
          <p:cNvPr id="54" name="Google Shape;54;p13"/>
          <p:cNvSpPr txBox="1">
            <a:spLocks noGrp="1"/>
          </p:cNvSpPr>
          <p:nvPr>
            <p:ph type="ftr" idx="11"/>
          </p:nvPr>
        </p:nvSpPr>
        <p:spPr>
          <a:xfrm>
            <a:off x="3124200" y="4767276"/>
            <a:ext cx="2895600" cy="2739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888888"/>
              </a:buClr>
              <a:buSzPts val="500"/>
              <a:buFont typeface="Calibri"/>
              <a:buNone/>
              <a:defRPr sz="1100" b="0" i="0" u="none" strike="noStrike" cap="none">
                <a:solidFill>
                  <a:srgbClr val="888888"/>
                </a:solidFill>
                <a:latin typeface="Calibri"/>
                <a:ea typeface="Calibri"/>
                <a:cs typeface="Calibri"/>
                <a:sym typeface="Calibri"/>
              </a:defRPr>
            </a:lvl1pPr>
            <a:lvl2pPr marL="406400" marR="0" lvl="1"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2pPr>
            <a:lvl3pPr marL="812800" marR="0" lvl="2"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3pPr>
            <a:lvl4pPr marL="1219200" marR="0" lvl="3"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4pPr>
            <a:lvl5pPr marL="1625600" marR="0" lvl="4"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5pPr>
            <a:lvl6pPr marL="2044700" marR="0" lvl="5"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6pPr>
            <a:lvl7pPr marL="2451100" marR="0" lvl="6" indent="-1270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7pPr>
            <a:lvl8pPr marL="2857500" marR="0" lvl="7"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8pPr>
            <a:lvl9pPr marL="3263900" marR="0" lvl="8" indent="0" algn="l" rtl="0">
              <a:lnSpc>
                <a:spcPct val="100000"/>
              </a:lnSpc>
              <a:spcBef>
                <a:spcPts val="0"/>
              </a:spcBef>
              <a:spcAft>
                <a:spcPts val="0"/>
              </a:spcAft>
              <a:buClr>
                <a:schemeClr val="dk1"/>
              </a:buClr>
              <a:buSzPts val="500"/>
              <a:buFont typeface="Calibri"/>
              <a:buNone/>
              <a:defRPr sz="1600" b="0" i="0" u="none" strike="noStrike" cap="none">
                <a:solidFill>
                  <a:schemeClr val="dk1"/>
                </a:solidFill>
                <a:latin typeface="Calibri"/>
                <a:ea typeface="Calibri"/>
                <a:cs typeface="Calibri"/>
                <a:sym typeface="Calibri"/>
              </a:defRPr>
            </a:lvl9pPr>
          </a:lstStyle>
          <a:p>
            <a:endParaRPr dirty="0"/>
          </a:p>
        </p:txBody>
      </p:sp>
      <p:sp>
        <p:nvSpPr>
          <p:cNvPr id="55" name="Google Shape;55;p13"/>
          <p:cNvSpPr txBox="1">
            <a:spLocks noGrp="1"/>
          </p:cNvSpPr>
          <p:nvPr>
            <p:ph type="sldNum" idx="12"/>
          </p:nvPr>
        </p:nvSpPr>
        <p:spPr>
          <a:xfrm>
            <a:off x="6553200" y="4767276"/>
            <a:ext cx="2133600" cy="273900"/>
          </a:xfrm>
          <a:prstGeom prst="rect">
            <a:avLst/>
          </a:prstGeom>
          <a:noFill/>
          <a:ln>
            <a:noFill/>
          </a:ln>
        </p:spPr>
        <p:txBody>
          <a:bodyPr spcFirstLastPara="1" wrap="square" lIns="81575" tIns="40775" rIns="815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
        <p:nvSpPr>
          <p:cNvPr id="56" name="Google Shape;56;p13"/>
          <p:cNvSpPr/>
          <p:nvPr/>
        </p:nvSpPr>
        <p:spPr>
          <a:xfrm>
            <a:off x="0" y="0"/>
            <a:ext cx="30654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Font typeface="Arial"/>
              <a:buNone/>
            </a:pPr>
            <a:endParaRPr sz="1600" b="0" i="0" u="none" strike="noStrike" cap="none" dirty="0">
              <a:solidFill>
                <a:schemeClr val="lt1"/>
              </a:solidFill>
              <a:latin typeface="Calibri"/>
              <a:ea typeface="Calibri"/>
              <a:cs typeface="Calibri"/>
              <a:sym typeface="Calibri"/>
            </a:endParaRPr>
          </a:p>
        </p:txBody>
      </p:sp>
      <p:sp>
        <p:nvSpPr>
          <p:cNvPr id="57" name="Google Shape;57;p13"/>
          <p:cNvSpPr/>
          <p:nvPr/>
        </p:nvSpPr>
        <p:spPr>
          <a:xfrm>
            <a:off x="6078639" y="0"/>
            <a:ext cx="30654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Font typeface="Arial"/>
              <a:buNone/>
            </a:pPr>
            <a:endParaRPr sz="1600" b="0" i="0" u="none" strike="noStrike" cap="none" dirty="0">
              <a:solidFill>
                <a:schemeClr val="lt1"/>
              </a:solidFill>
              <a:latin typeface="Calibri"/>
              <a:ea typeface="Calibri"/>
              <a:cs typeface="Calibri"/>
              <a:sym typeface="Calibri"/>
            </a:endParaRPr>
          </a:p>
        </p:txBody>
      </p:sp>
      <p:sp>
        <p:nvSpPr>
          <p:cNvPr id="58" name="Google Shape;58;p13"/>
          <p:cNvSpPr/>
          <p:nvPr/>
        </p:nvSpPr>
        <p:spPr>
          <a:xfrm>
            <a:off x="3065360" y="0"/>
            <a:ext cx="30132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Font typeface="Arial"/>
              <a:buNone/>
            </a:pPr>
            <a:endParaRPr sz="1600" b="0" i="0" u="none" strike="noStrike" cap="none" dirty="0">
              <a:solidFill>
                <a:schemeClr val="lt1"/>
              </a:solidFill>
              <a:latin typeface="Calibri"/>
              <a:ea typeface="Calibri"/>
              <a:cs typeface="Calibri"/>
              <a:sym typeface="Calibri"/>
            </a:endParaRPr>
          </a:p>
        </p:txBody>
      </p:sp>
      <p:pic>
        <p:nvPicPr>
          <p:cNvPr id="59" name="Google Shape;59;p13"/>
          <p:cNvPicPr preferRelativeResize="0"/>
          <p:nvPr/>
        </p:nvPicPr>
        <p:blipFill>
          <a:blip r:embed="rId16">
            <a:alphaModFix/>
          </a:blip>
          <a:stretch>
            <a:fillRect/>
          </a:stretch>
        </p:blipFill>
        <p:spPr>
          <a:xfrm>
            <a:off x="7899314" y="205966"/>
            <a:ext cx="1178460" cy="2739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4495D"/>
        </a:solidFill>
        <a:effectLst/>
      </p:bgPr>
    </p:bg>
    <p:spTree>
      <p:nvGrpSpPr>
        <p:cNvPr id="1" name="Shape 135"/>
        <p:cNvGrpSpPr/>
        <p:nvPr/>
      </p:nvGrpSpPr>
      <p:grpSpPr>
        <a:xfrm>
          <a:off x="0" y="0"/>
          <a:ext cx="0" cy="0"/>
          <a:chOff x="0" y="0"/>
          <a:chExt cx="0" cy="0"/>
        </a:xfrm>
      </p:grpSpPr>
      <p:sp>
        <p:nvSpPr>
          <p:cNvPr id="136" name="Google Shape;136;p28"/>
          <p:cNvSpPr/>
          <p:nvPr/>
        </p:nvSpPr>
        <p:spPr>
          <a:xfrm>
            <a:off x="0" y="0"/>
            <a:ext cx="3065700" cy="118200"/>
          </a:xfrm>
          <a:prstGeom prst="rect">
            <a:avLst/>
          </a:prstGeom>
          <a:solidFill>
            <a:srgbClr val="6CBA52"/>
          </a:solidFill>
          <a:ln w="25400" cap="flat" cmpd="sng">
            <a:solidFill>
              <a:srgbClr val="6CBA52"/>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137" name="Google Shape;137;p28"/>
          <p:cNvSpPr/>
          <p:nvPr/>
        </p:nvSpPr>
        <p:spPr>
          <a:xfrm>
            <a:off x="6079431" y="0"/>
            <a:ext cx="3065700" cy="118200"/>
          </a:xfrm>
          <a:prstGeom prst="rect">
            <a:avLst/>
          </a:prstGeom>
          <a:solidFill>
            <a:srgbClr val="2C9B95"/>
          </a:solidFill>
          <a:ln w="25400" cap="flat" cmpd="sng">
            <a:solidFill>
              <a:srgbClr val="2C9B95"/>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138" name="Google Shape;138;p28"/>
          <p:cNvSpPr/>
          <p:nvPr/>
        </p:nvSpPr>
        <p:spPr>
          <a:xfrm>
            <a:off x="3065759" y="0"/>
            <a:ext cx="3013800" cy="118200"/>
          </a:xfrm>
          <a:prstGeom prst="rect">
            <a:avLst/>
          </a:prstGeom>
          <a:solidFill>
            <a:srgbClr val="25B89A"/>
          </a:solidFill>
          <a:ln w="25400" cap="flat" cmpd="sng">
            <a:solidFill>
              <a:srgbClr val="25B89A"/>
            </a:solidFill>
            <a:prstDash val="solid"/>
            <a:round/>
            <a:headEnd type="none" w="sm" len="sm"/>
            <a:tailEnd type="none" w="sm" len="sm"/>
          </a:ln>
        </p:spPr>
        <p:txBody>
          <a:bodyPr spcFirstLastPara="1" wrap="square" lIns="17150" tIns="17150" rIns="17150" bIns="17150" anchor="ctr" anchorCtr="0">
            <a:noAutofit/>
          </a:bodyPr>
          <a:lstStyle/>
          <a:p>
            <a:pPr marL="0" marR="0" lvl="0" indent="0" algn="ctr" rtl="0">
              <a:lnSpc>
                <a:spcPct val="100000"/>
              </a:lnSpc>
              <a:spcBef>
                <a:spcPts val="0"/>
              </a:spcBef>
              <a:spcAft>
                <a:spcPts val="0"/>
              </a:spcAft>
              <a:buClr>
                <a:srgbClr val="FFFFFF"/>
              </a:buClr>
              <a:buFont typeface="Calibri"/>
              <a:buNone/>
            </a:pPr>
            <a:endParaRPr sz="1600" b="0" i="0" u="none" strike="noStrike" cap="none" dirty="0">
              <a:solidFill>
                <a:srgbClr val="FFFFFF"/>
              </a:solidFill>
              <a:latin typeface="Calibri"/>
              <a:ea typeface="Calibri"/>
              <a:cs typeface="Calibri"/>
              <a:sym typeface="Calibri"/>
            </a:endParaRPr>
          </a:p>
        </p:txBody>
      </p:sp>
      <p:sp>
        <p:nvSpPr>
          <p:cNvPr id="139" name="Google Shape;139;p28"/>
          <p:cNvSpPr txBox="1">
            <a:spLocks noGrp="1"/>
          </p:cNvSpPr>
          <p:nvPr>
            <p:ph type="title"/>
          </p:nvPr>
        </p:nvSpPr>
        <p:spPr>
          <a:xfrm>
            <a:off x="457260"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140" name="Google Shape;140;p28"/>
          <p:cNvSpPr txBox="1">
            <a:spLocks noGrp="1"/>
          </p:cNvSpPr>
          <p:nvPr>
            <p:ph type="body" idx="1"/>
          </p:nvPr>
        </p:nvSpPr>
        <p:spPr>
          <a:xfrm>
            <a:off x="457260" y="1200154"/>
            <a:ext cx="8230800" cy="33945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141" name="Google Shape;141;p28"/>
          <p:cNvSpPr txBox="1">
            <a:spLocks noGrp="1"/>
          </p:cNvSpPr>
          <p:nvPr>
            <p:ph type="sldNum" idx="12"/>
          </p:nvPr>
        </p:nvSpPr>
        <p:spPr>
          <a:xfrm>
            <a:off x="8447965" y="4780063"/>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500" dirty="0">
              <a:solidFill>
                <a:srgbClr val="000000"/>
              </a:solidFill>
              <a:latin typeface="Arial"/>
              <a:ea typeface="Arial"/>
              <a:cs typeface="Arial"/>
              <a:sym typeface="Arial"/>
            </a:endParaRPr>
          </a:p>
        </p:txBody>
      </p:sp>
      <p:pic>
        <p:nvPicPr>
          <p:cNvPr id="142" name="Google Shape;142;p28"/>
          <p:cNvPicPr preferRelativeResize="0"/>
          <p:nvPr/>
        </p:nvPicPr>
        <p:blipFill>
          <a:blip r:embed="rId41">
            <a:alphaModFix/>
          </a:blip>
          <a:stretch>
            <a:fillRect/>
          </a:stretch>
        </p:blipFill>
        <p:spPr>
          <a:xfrm>
            <a:off x="6527374" y="399806"/>
            <a:ext cx="2321156" cy="54053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34495D"/>
        </a:solidFill>
        <a:effectLst/>
      </p:bgPr>
    </p:bg>
    <p:spTree>
      <p:nvGrpSpPr>
        <p:cNvPr id="1" name="Shape 400"/>
        <p:cNvGrpSpPr/>
        <p:nvPr/>
      </p:nvGrpSpPr>
      <p:grpSpPr>
        <a:xfrm>
          <a:off x="0" y="0"/>
          <a:ext cx="0" cy="0"/>
          <a:chOff x="0" y="0"/>
          <a:chExt cx="0" cy="0"/>
        </a:xfrm>
      </p:grpSpPr>
      <p:sp>
        <p:nvSpPr>
          <p:cNvPr id="401" name="Google Shape;401;p68"/>
          <p:cNvSpPr txBox="1">
            <a:spLocks noGrp="1"/>
          </p:cNvSpPr>
          <p:nvPr>
            <p:ph type="title"/>
          </p:nvPr>
        </p:nvSpPr>
        <p:spPr>
          <a:xfrm>
            <a:off x="457260" y="205978"/>
            <a:ext cx="8230800" cy="857400"/>
          </a:xfrm>
          <a:prstGeom prst="rect">
            <a:avLst/>
          </a:prstGeom>
          <a:noFill/>
          <a:ln>
            <a:noFill/>
          </a:ln>
        </p:spPr>
        <p:txBody>
          <a:bodyPr spcFirstLastPara="1" wrap="square" lIns="34275" tIns="34275" rIns="34275" bIns="34275" anchor="ctr" anchorCtr="0">
            <a:noAutofit/>
          </a:bodyPr>
          <a:lstStyle>
            <a:lvl1pPr marL="0" marR="0" lvl="0"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500"/>
              <a:buFont typeface="Calibri"/>
              <a:buNone/>
              <a:defRPr sz="3900" b="0" i="0" u="none" strike="noStrike" cap="none">
                <a:solidFill>
                  <a:srgbClr val="000000"/>
                </a:solidFill>
                <a:latin typeface="Calibri"/>
                <a:ea typeface="Calibri"/>
                <a:cs typeface="Calibri"/>
                <a:sym typeface="Calibri"/>
              </a:defRPr>
            </a:lvl9pPr>
          </a:lstStyle>
          <a:p>
            <a:endParaRPr/>
          </a:p>
        </p:txBody>
      </p:sp>
      <p:sp>
        <p:nvSpPr>
          <p:cNvPr id="402" name="Google Shape;402;p68"/>
          <p:cNvSpPr txBox="1">
            <a:spLocks noGrp="1"/>
          </p:cNvSpPr>
          <p:nvPr>
            <p:ph type="body" idx="1"/>
          </p:nvPr>
        </p:nvSpPr>
        <p:spPr>
          <a:xfrm>
            <a:off x="457260" y="1200154"/>
            <a:ext cx="8230800" cy="3394500"/>
          </a:xfrm>
          <a:prstGeom prst="rect">
            <a:avLst/>
          </a:prstGeom>
          <a:noFill/>
          <a:ln>
            <a:noFill/>
          </a:ln>
        </p:spPr>
        <p:txBody>
          <a:bodyPr spcFirstLastPara="1" wrap="square" lIns="34275" tIns="34275" rIns="34275" bIns="34275" anchor="t" anchorCtr="0">
            <a:noAutofit/>
          </a:bodyPr>
          <a:lstStyle>
            <a:lvl1pPr marL="457200" marR="0" lvl="0"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1pPr>
            <a:lvl2pPr marL="914400" marR="0" lvl="1"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2pPr>
            <a:lvl3pPr marL="1371600" marR="0" lvl="2"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3pPr>
            <a:lvl4pPr marL="1828800" marR="0" lvl="3"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4pPr>
            <a:lvl5pPr marL="2286000" marR="0" lvl="4"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5pPr>
            <a:lvl6pPr marL="2743200" marR="0" lvl="5"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6pPr>
            <a:lvl7pPr marL="3200400" marR="0" lvl="6"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7pPr>
            <a:lvl8pPr marL="3657600" marR="0" lvl="7"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8pPr>
            <a:lvl9pPr marL="4114800" marR="0" lvl="8" indent="-412750" algn="l" rtl="0">
              <a:lnSpc>
                <a:spcPct val="100000"/>
              </a:lnSpc>
              <a:spcBef>
                <a:spcPts val="700"/>
              </a:spcBef>
              <a:spcAft>
                <a:spcPts val="0"/>
              </a:spcAft>
              <a:buClr>
                <a:srgbClr val="000000"/>
              </a:buClr>
              <a:buSzPts val="2900"/>
              <a:buFont typeface="Arial"/>
              <a:buChar char="•"/>
              <a:defRPr sz="2900" b="0" i="0" u="none" strike="noStrike" cap="none">
                <a:solidFill>
                  <a:srgbClr val="000000"/>
                </a:solidFill>
                <a:latin typeface="Calibri"/>
                <a:ea typeface="Calibri"/>
                <a:cs typeface="Calibri"/>
                <a:sym typeface="Calibri"/>
              </a:defRPr>
            </a:lvl9pPr>
          </a:lstStyle>
          <a:p>
            <a:endParaRPr/>
          </a:p>
        </p:txBody>
      </p:sp>
      <p:sp>
        <p:nvSpPr>
          <p:cNvPr id="403" name="Google Shape;403;p68"/>
          <p:cNvSpPr txBox="1">
            <a:spLocks noGrp="1"/>
          </p:cNvSpPr>
          <p:nvPr>
            <p:ph type="sldNum" idx="12"/>
          </p:nvPr>
        </p:nvSpPr>
        <p:spPr>
          <a:xfrm>
            <a:off x="8447965" y="4780063"/>
            <a:ext cx="240000" cy="248400"/>
          </a:xfrm>
          <a:prstGeom prst="rect">
            <a:avLst/>
          </a:prstGeom>
          <a:noFill/>
          <a:ln>
            <a:noFill/>
          </a:ln>
        </p:spPr>
        <p:txBody>
          <a:bodyPr spcFirstLastPara="1" wrap="square" lIns="40775" tIns="40775" rIns="40775" bIns="40775" anchor="ctr" anchorCtr="0">
            <a:noAutofit/>
          </a:bodyPr>
          <a:lstStyle>
            <a:lvl1pPr marL="0" marR="0" lvl="0"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500" dirty="0">
              <a:solidFill>
                <a:srgbClr val="000000"/>
              </a:solidFill>
              <a:latin typeface="Arial"/>
              <a:ea typeface="Arial"/>
              <a:cs typeface="Arial"/>
              <a:sym typeface="Arial"/>
            </a:endParaRPr>
          </a:p>
        </p:txBody>
      </p:sp>
      <p:pic>
        <p:nvPicPr>
          <p:cNvPr id="404" name="Google Shape;404;p68"/>
          <p:cNvPicPr preferRelativeResize="0"/>
          <p:nvPr/>
        </p:nvPicPr>
        <p:blipFill>
          <a:blip r:embed="rId42">
            <a:alphaModFix/>
          </a:blip>
          <a:stretch>
            <a:fillRect/>
          </a:stretch>
        </p:blipFill>
        <p:spPr>
          <a:xfrm>
            <a:off x="7978853" y="98428"/>
            <a:ext cx="1066107" cy="24826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 id="2147483747" r:id="rId36"/>
    <p:sldLayoutId id="2147483748" r:id="rId37"/>
    <p:sldLayoutId id="2147483749" r:id="rId38"/>
    <p:sldLayoutId id="2147483750" r:id="rId39"/>
    <p:sldLayoutId id="2147483751"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4495D"/>
        </a:solidFill>
        <a:effectLst/>
      </p:bgPr>
    </p:bg>
    <p:spTree>
      <p:nvGrpSpPr>
        <p:cNvPr id="1" name="Shape 668"/>
        <p:cNvGrpSpPr/>
        <p:nvPr/>
      </p:nvGrpSpPr>
      <p:grpSpPr>
        <a:xfrm>
          <a:off x="0" y="0"/>
          <a:ext cx="0" cy="0"/>
          <a:chOff x="0" y="0"/>
          <a:chExt cx="0" cy="0"/>
        </a:xfrm>
      </p:grpSpPr>
      <p:sp>
        <p:nvSpPr>
          <p:cNvPr id="669" name="Google Shape;669;p109"/>
          <p:cNvSpPr txBox="1"/>
          <p:nvPr/>
        </p:nvSpPr>
        <p:spPr>
          <a:xfrm>
            <a:off x="1632450" y="2288188"/>
            <a:ext cx="5879100" cy="1278900"/>
          </a:xfrm>
          <a:prstGeom prst="rect">
            <a:avLst/>
          </a:prstGeom>
          <a:noFill/>
          <a:ln>
            <a:noFill/>
          </a:ln>
        </p:spPr>
        <p:txBody>
          <a:bodyPr spcFirstLastPara="1" wrap="square" lIns="34275" tIns="17125" rIns="34275" bIns="17125" anchor="t" anchorCtr="0">
            <a:noAutofit/>
          </a:bodyPr>
          <a:lstStyle/>
          <a:p>
            <a:pPr marL="0" marR="0" lvl="0" indent="0" algn="ctr" rtl="0">
              <a:spcBef>
                <a:spcPts val="0"/>
              </a:spcBef>
              <a:spcAft>
                <a:spcPts val="0"/>
              </a:spcAft>
              <a:buClr>
                <a:schemeClr val="lt1"/>
              </a:buClr>
              <a:buFont typeface="Ultra"/>
              <a:buNone/>
            </a:pPr>
            <a:r>
              <a:rPr lang="en" sz="3600">
                <a:solidFill>
                  <a:schemeClr val="lt1"/>
                </a:solidFill>
                <a:latin typeface="Avenir"/>
                <a:ea typeface="Avenir"/>
                <a:cs typeface="Avenir"/>
                <a:sym typeface="Avenir"/>
              </a:rPr>
              <a:t>Leading Through Crisis </a:t>
            </a:r>
            <a:endParaRPr sz="3600" i="0" u="none" strike="noStrike" cap="none" dirty="0">
              <a:solidFill>
                <a:schemeClr val="lt1"/>
              </a:solidFill>
              <a:latin typeface="Avenir"/>
              <a:ea typeface="Avenir"/>
              <a:cs typeface="Avenir"/>
              <a:sym typeface="Avenir"/>
            </a:endParaRPr>
          </a:p>
        </p:txBody>
      </p:sp>
      <p:sp>
        <p:nvSpPr>
          <p:cNvPr id="670" name="Google Shape;670;p109"/>
          <p:cNvSpPr txBox="1"/>
          <p:nvPr/>
        </p:nvSpPr>
        <p:spPr>
          <a:xfrm>
            <a:off x="2362950" y="3687450"/>
            <a:ext cx="4418100" cy="82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Avenir"/>
                <a:ea typeface="Avenir"/>
                <a:cs typeface="Avenir"/>
                <a:sym typeface="Avenir"/>
              </a:rPr>
              <a:t>Meredith Whipple Callahan</a:t>
            </a:r>
            <a:br>
              <a:rPr lang="en">
                <a:solidFill>
                  <a:srgbClr val="FFFFFF"/>
                </a:solidFill>
                <a:latin typeface="Avenir"/>
                <a:ea typeface="Avenir"/>
                <a:cs typeface="Avenir"/>
                <a:sym typeface="Avenir"/>
              </a:rPr>
            </a:br>
            <a:r>
              <a:rPr lang="en">
                <a:solidFill>
                  <a:srgbClr val="FFFFFF"/>
                </a:solidFill>
                <a:latin typeface="Avenir"/>
                <a:ea typeface="Avenir"/>
                <a:cs typeface="Avenir"/>
                <a:sym typeface="Avenir"/>
              </a:rPr>
              <a:t>Arif Virani</a:t>
            </a:r>
            <a:endParaRPr dirty="0">
              <a:solidFill>
                <a:srgbClr val="FFFFFF"/>
              </a:solidFill>
              <a:latin typeface="Avenir"/>
              <a:ea typeface="Avenir"/>
              <a:cs typeface="Avenir"/>
              <a:sym typeface="Avenir"/>
            </a:endParaRPr>
          </a:p>
        </p:txBody>
      </p:sp>
      <p:pic>
        <p:nvPicPr>
          <p:cNvPr id="671" name="Google Shape;671;p109"/>
          <p:cNvPicPr preferRelativeResize="0"/>
          <p:nvPr/>
        </p:nvPicPr>
        <p:blipFill>
          <a:blip r:embed="rId3">
            <a:alphaModFix/>
          </a:blip>
          <a:stretch>
            <a:fillRect/>
          </a:stretch>
        </p:blipFill>
        <p:spPr>
          <a:xfrm>
            <a:off x="2133600" y="1034350"/>
            <a:ext cx="4876800" cy="1133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119"/>
          <p:cNvSpPr txBox="1"/>
          <p:nvPr/>
        </p:nvSpPr>
        <p:spPr>
          <a:xfrm>
            <a:off x="461903" y="2525000"/>
            <a:ext cx="1280400" cy="790500"/>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chemeClr val="dk1"/>
              </a:buClr>
              <a:buSzPts val="3900"/>
              <a:buFont typeface="Calibri"/>
              <a:buNone/>
            </a:pPr>
            <a:endParaRPr sz="3900" b="0" i="0" u="none" strike="noStrike" cap="none" dirty="0">
              <a:solidFill>
                <a:schemeClr val="lt1"/>
              </a:solidFill>
              <a:latin typeface="Ultra"/>
              <a:ea typeface="Ultra"/>
              <a:cs typeface="Ultra"/>
              <a:sym typeface="Ultra"/>
            </a:endParaRPr>
          </a:p>
        </p:txBody>
      </p:sp>
      <p:sp>
        <p:nvSpPr>
          <p:cNvPr id="763" name="Google Shape;763;p119"/>
          <p:cNvSpPr txBox="1"/>
          <p:nvPr/>
        </p:nvSpPr>
        <p:spPr>
          <a:xfrm>
            <a:off x="229125" y="421550"/>
            <a:ext cx="8562900" cy="488100"/>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chemeClr val="lt1"/>
              </a:buClr>
              <a:buSzPts val="675"/>
              <a:buFont typeface="Ultra"/>
              <a:buNone/>
            </a:pPr>
            <a:r>
              <a:rPr lang="en" sz="3000">
                <a:solidFill>
                  <a:schemeClr val="lt1"/>
                </a:solidFill>
                <a:latin typeface="Avenir"/>
                <a:ea typeface="Avenir"/>
                <a:cs typeface="Avenir"/>
                <a:sym typeface="Avenir"/>
              </a:rPr>
              <a:t>The challenge is reflected in a disproportionate focus on ‘agile’ leadership </a:t>
            </a:r>
            <a:endParaRPr sz="3000" dirty="0">
              <a:solidFill>
                <a:schemeClr val="lt1"/>
              </a:solidFill>
              <a:latin typeface="Avenir"/>
              <a:ea typeface="Avenir"/>
              <a:cs typeface="Avenir"/>
              <a:sym typeface="Avenir"/>
            </a:endParaRPr>
          </a:p>
          <a:p>
            <a:pPr marL="0" lvl="0" indent="0" algn="l" rtl="0">
              <a:spcBef>
                <a:spcPts val="600"/>
              </a:spcBef>
              <a:spcAft>
                <a:spcPts val="0"/>
              </a:spcAft>
              <a:buNone/>
            </a:pPr>
            <a:endParaRPr dirty="0">
              <a:solidFill>
                <a:schemeClr val="lt1"/>
              </a:solidFill>
              <a:latin typeface="Avenir"/>
              <a:ea typeface="Avenir"/>
              <a:cs typeface="Avenir"/>
              <a:sym typeface="Avenir"/>
            </a:endParaRPr>
          </a:p>
          <a:p>
            <a:pPr marL="0" lvl="0" indent="0" algn="l" rtl="0">
              <a:spcBef>
                <a:spcPts val="600"/>
              </a:spcBef>
              <a:spcAft>
                <a:spcPts val="0"/>
              </a:spcAft>
              <a:buNone/>
            </a:pPr>
            <a:endParaRPr dirty="0">
              <a:solidFill>
                <a:schemeClr val="lt1"/>
              </a:solidFill>
              <a:latin typeface="Avenir"/>
              <a:ea typeface="Avenir"/>
              <a:cs typeface="Avenir"/>
              <a:sym typeface="Avenir"/>
            </a:endParaRPr>
          </a:p>
        </p:txBody>
      </p:sp>
      <p:sp>
        <p:nvSpPr>
          <p:cNvPr id="764" name="Google Shape;764;p119"/>
          <p:cNvSpPr txBox="1"/>
          <p:nvPr/>
        </p:nvSpPr>
        <p:spPr>
          <a:xfrm>
            <a:off x="314775" y="1578450"/>
            <a:ext cx="8239200" cy="840900"/>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None/>
            </a:pPr>
            <a:r>
              <a:rPr lang="en" sz="5200">
                <a:solidFill>
                  <a:schemeClr val="lt1"/>
                </a:solidFill>
                <a:latin typeface="Avenir"/>
                <a:ea typeface="Avenir"/>
                <a:cs typeface="Avenir"/>
                <a:sym typeface="Avenir"/>
              </a:rPr>
              <a:t>ag·ile</a:t>
            </a:r>
            <a:endParaRPr sz="5200" dirty="0">
              <a:solidFill>
                <a:schemeClr val="lt1"/>
              </a:solidFill>
              <a:latin typeface="Avenir"/>
              <a:ea typeface="Avenir"/>
              <a:cs typeface="Avenir"/>
              <a:sym typeface="Avenir"/>
            </a:endParaRPr>
          </a:p>
          <a:p>
            <a:pPr marL="0" lvl="0" indent="0" algn="ctr" rtl="0">
              <a:lnSpc>
                <a:spcPct val="114285"/>
              </a:lnSpc>
              <a:spcBef>
                <a:spcPts val="0"/>
              </a:spcBef>
              <a:spcAft>
                <a:spcPts val="0"/>
              </a:spcAft>
              <a:buClr>
                <a:schemeClr val="dk1"/>
              </a:buClr>
              <a:buSzPts val="1100"/>
              <a:buFont typeface="Arial"/>
              <a:buNone/>
            </a:pPr>
            <a:r>
              <a:rPr lang="en" sz="4150">
                <a:solidFill>
                  <a:schemeClr val="lt2"/>
                </a:solidFill>
                <a:latin typeface="Avenir"/>
                <a:ea typeface="Avenir"/>
                <a:cs typeface="Avenir"/>
                <a:sym typeface="Avenir"/>
              </a:rPr>
              <a:t>/ˈajəl/</a:t>
            </a:r>
            <a:endParaRPr sz="4150" dirty="0">
              <a:solidFill>
                <a:schemeClr val="lt2"/>
              </a:solidFill>
              <a:latin typeface="Avenir"/>
              <a:ea typeface="Avenir"/>
              <a:cs typeface="Avenir"/>
              <a:sym typeface="Avenir"/>
            </a:endParaRPr>
          </a:p>
          <a:p>
            <a:pPr marL="0" lvl="0" indent="0" algn="ctr" rtl="0">
              <a:spcBef>
                <a:spcPts val="600"/>
              </a:spcBef>
              <a:spcAft>
                <a:spcPts val="0"/>
              </a:spcAft>
              <a:buNone/>
            </a:pPr>
            <a:endParaRPr sz="2200" dirty="0">
              <a:solidFill>
                <a:schemeClr val="lt1"/>
              </a:solidFill>
              <a:latin typeface="Avenir"/>
              <a:ea typeface="Avenir"/>
              <a:cs typeface="Avenir"/>
              <a:sym typeface="Avenir"/>
            </a:endParaRPr>
          </a:p>
        </p:txBody>
      </p:sp>
      <p:sp>
        <p:nvSpPr>
          <p:cNvPr id="765" name="Google Shape;765;p119"/>
          <p:cNvSpPr txBox="1"/>
          <p:nvPr/>
        </p:nvSpPr>
        <p:spPr>
          <a:xfrm>
            <a:off x="450725" y="3034800"/>
            <a:ext cx="8239200" cy="1646100"/>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1100"/>
              <a:buFont typeface="Arial"/>
              <a:buNone/>
            </a:pPr>
            <a:r>
              <a:rPr lang="en" sz="2600" dirty="0">
                <a:solidFill>
                  <a:schemeClr val="lt1"/>
                </a:solidFill>
                <a:latin typeface="Avenir"/>
                <a:ea typeface="Avenir"/>
                <a:cs typeface="Avenir"/>
                <a:sym typeface="Avenir"/>
              </a:rPr>
              <a:t>Flexible, adaptable, and fast-moving,</a:t>
            </a:r>
            <a:br>
              <a:rPr lang="en" sz="2600" dirty="0">
                <a:solidFill>
                  <a:schemeClr val="lt1"/>
                </a:solidFill>
                <a:latin typeface="Avenir"/>
                <a:ea typeface="Avenir"/>
                <a:cs typeface="Avenir"/>
                <a:sym typeface="Avenir"/>
              </a:rPr>
            </a:br>
            <a:r>
              <a:rPr lang="en" sz="2600" dirty="0">
                <a:solidFill>
                  <a:schemeClr val="lt1"/>
                </a:solidFill>
                <a:latin typeface="Avenir"/>
                <a:ea typeface="Avenir"/>
                <a:cs typeface="Avenir"/>
                <a:sym typeface="Avenir"/>
              </a:rPr>
              <a:t>particularly in regards to decision making.</a:t>
            </a:r>
            <a:endParaRPr sz="2600" dirty="0">
              <a:solidFill>
                <a:schemeClr val="lt1"/>
              </a:solidFill>
              <a:latin typeface="Avenir"/>
              <a:ea typeface="Avenir"/>
              <a:cs typeface="Avenir"/>
              <a:sym typeface="Avenir"/>
            </a:endParaRPr>
          </a:p>
        </p:txBody>
      </p:sp>
      <p:sp>
        <p:nvSpPr>
          <p:cNvPr id="766" name="Google Shape;766;p119"/>
          <p:cNvSpPr txBox="1"/>
          <p:nvPr/>
        </p:nvSpPr>
        <p:spPr>
          <a:xfrm>
            <a:off x="390975" y="4704700"/>
            <a:ext cx="8239200" cy="5793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000">
                <a:solidFill>
                  <a:schemeClr val="lt1"/>
                </a:solidFill>
                <a:latin typeface="Avenir"/>
                <a:ea typeface="Avenir"/>
                <a:cs typeface="Avenir"/>
                <a:sym typeface="Avenir"/>
              </a:rPr>
              <a:t>Sources: Forbes </a:t>
            </a:r>
            <a:endParaRPr sz="1000" dirty="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120"/>
          <p:cNvSpPr/>
          <p:nvPr/>
        </p:nvSpPr>
        <p:spPr>
          <a:xfrm>
            <a:off x="0" y="-15300"/>
            <a:ext cx="9144000" cy="5143500"/>
          </a:xfrm>
          <a:prstGeom prst="rect">
            <a:avLst/>
          </a:prstGeom>
          <a:solidFill>
            <a:srgbClr val="6CBA5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2" name="Google Shape;772;p120"/>
          <p:cNvSpPr txBox="1"/>
          <p:nvPr/>
        </p:nvSpPr>
        <p:spPr>
          <a:xfrm>
            <a:off x="461904" y="2525006"/>
            <a:ext cx="7838100" cy="790500"/>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chemeClr val="dk1"/>
              </a:buClr>
              <a:buFont typeface="Calibri"/>
              <a:buNone/>
            </a:pPr>
            <a:endParaRPr sz="3900" b="0" i="0" u="none" strike="noStrike" cap="none" dirty="0">
              <a:solidFill>
                <a:schemeClr val="lt1"/>
              </a:solidFill>
              <a:latin typeface="Ultra"/>
              <a:ea typeface="Ultra"/>
              <a:cs typeface="Ultra"/>
              <a:sym typeface="Ultra"/>
            </a:endParaRPr>
          </a:p>
        </p:txBody>
      </p:sp>
      <p:sp>
        <p:nvSpPr>
          <p:cNvPr id="773" name="Google Shape;773;p120"/>
          <p:cNvSpPr txBox="1"/>
          <p:nvPr/>
        </p:nvSpPr>
        <p:spPr>
          <a:xfrm>
            <a:off x="119850" y="560075"/>
            <a:ext cx="8904300" cy="3860400"/>
          </a:xfrm>
          <a:prstGeom prst="rect">
            <a:avLst/>
          </a:prstGeom>
          <a:noFill/>
          <a:ln>
            <a:noFill/>
          </a:ln>
        </p:spPr>
        <p:txBody>
          <a:bodyPr spcFirstLastPara="1" wrap="square" lIns="34275" tIns="17125" rIns="34275" bIns="17125" anchor="t" anchorCtr="0">
            <a:noAutofit/>
          </a:bodyPr>
          <a:lstStyle/>
          <a:p>
            <a:pPr marL="0" marR="0" lvl="0" indent="0" algn="ctr" rtl="0">
              <a:lnSpc>
                <a:spcPct val="100000"/>
              </a:lnSpc>
              <a:spcBef>
                <a:spcPts val="600"/>
              </a:spcBef>
              <a:spcAft>
                <a:spcPts val="0"/>
              </a:spcAft>
              <a:buNone/>
            </a:pPr>
            <a:r>
              <a:rPr lang="en" sz="5900">
                <a:solidFill>
                  <a:schemeClr val="lt1"/>
                </a:solidFill>
                <a:latin typeface="Avenir"/>
                <a:ea typeface="Avenir"/>
                <a:cs typeface="Avenir"/>
                <a:sym typeface="Avenir"/>
              </a:rPr>
              <a:t>As a leader, </a:t>
            </a:r>
            <a:br>
              <a:rPr lang="en" sz="5900">
                <a:solidFill>
                  <a:schemeClr val="lt1"/>
                </a:solidFill>
                <a:latin typeface="Avenir"/>
                <a:ea typeface="Avenir"/>
                <a:cs typeface="Avenir"/>
                <a:sym typeface="Avenir"/>
              </a:rPr>
            </a:br>
            <a:r>
              <a:rPr lang="en" sz="5900">
                <a:solidFill>
                  <a:schemeClr val="lt1"/>
                </a:solidFill>
                <a:latin typeface="Avenir"/>
                <a:ea typeface="Avenir"/>
                <a:cs typeface="Avenir"/>
                <a:sym typeface="Avenir"/>
              </a:rPr>
              <a:t>focusing on being</a:t>
            </a:r>
            <a:br>
              <a:rPr lang="en" sz="5900">
                <a:solidFill>
                  <a:schemeClr val="lt1"/>
                </a:solidFill>
                <a:latin typeface="Avenir"/>
                <a:ea typeface="Avenir"/>
                <a:cs typeface="Avenir"/>
                <a:sym typeface="Avenir"/>
              </a:rPr>
            </a:br>
            <a:r>
              <a:rPr lang="en" sz="5900" u="sng">
                <a:solidFill>
                  <a:schemeClr val="lt1"/>
                </a:solidFill>
                <a:latin typeface="Avenir"/>
                <a:ea typeface="Avenir"/>
                <a:cs typeface="Avenir"/>
                <a:sym typeface="Avenir"/>
              </a:rPr>
              <a:t>agile above all else </a:t>
            </a:r>
            <a:br>
              <a:rPr lang="en" sz="5900" u="sng">
                <a:solidFill>
                  <a:schemeClr val="lt1"/>
                </a:solidFill>
                <a:latin typeface="Avenir"/>
                <a:ea typeface="Avenir"/>
                <a:cs typeface="Avenir"/>
                <a:sym typeface="Avenir"/>
              </a:rPr>
            </a:br>
            <a:r>
              <a:rPr lang="en" sz="5900">
                <a:solidFill>
                  <a:schemeClr val="lt1"/>
                </a:solidFill>
                <a:latin typeface="Avenir"/>
                <a:ea typeface="Avenir"/>
                <a:cs typeface="Avenir"/>
                <a:sym typeface="Avenir"/>
              </a:rPr>
              <a:t>risks becoming superficial</a:t>
            </a:r>
            <a:endParaRPr sz="5900" dirty="0">
              <a:solidFill>
                <a:schemeClr val="lt1"/>
              </a:solidFill>
              <a:latin typeface="Avenir"/>
              <a:ea typeface="Avenir"/>
              <a:cs typeface="Avenir"/>
              <a:sym typeface="Aveni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121"/>
          <p:cNvSpPr/>
          <p:nvPr/>
        </p:nvSpPr>
        <p:spPr>
          <a:xfrm>
            <a:off x="0" y="-15300"/>
            <a:ext cx="9144000" cy="5143500"/>
          </a:xfrm>
          <a:prstGeom prst="rect">
            <a:avLst/>
          </a:prstGeom>
          <a:solidFill>
            <a:srgbClr val="2B9D9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9" name="Google Shape;779;p121"/>
          <p:cNvSpPr txBox="1"/>
          <p:nvPr/>
        </p:nvSpPr>
        <p:spPr>
          <a:xfrm>
            <a:off x="261025" y="142445"/>
            <a:ext cx="7838100" cy="899400"/>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chemeClr val="lt1"/>
              </a:buClr>
              <a:buFont typeface="Ultra"/>
              <a:buNone/>
            </a:pPr>
            <a:r>
              <a:rPr lang="en" sz="3000" b="1">
                <a:solidFill>
                  <a:schemeClr val="lt1"/>
                </a:solidFill>
                <a:latin typeface="Avenir"/>
                <a:ea typeface="Avenir"/>
                <a:cs typeface="Avenir"/>
                <a:sym typeface="Avenir"/>
              </a:rPr>
              <a:t>An alternative approach</a:t>
            </a:r>
            <a:endParaRPr sz="500" b="1" dirty="0">
              <a:latin typeface="Avenir"/>
              <a:ea typeface="Avenir"/>
              <a:cs typeface="Avenir"/>
              <a:sym typeface="Avenir"/>
            </a:endParaRPr>
          </a:p>
        </p:txBody>
      </p:sp>
      <p:sp>
        <p:nvSpPr>
          <p:cNvPr id="780" name="Google Shape;780;p121"/>
          <p:cNvSpPr txBox="1"/>
          <p:nvPr/>
        </p:nvSpPr>
        <p:spPr>
          <a:xfrm>
            <a:off x="461904" y="2525006"/>
            <a:ext cx="7838100" cy="790500"/>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chemeClr val="dk1"/>
              </a:buClr>
              <a:buFont typeface="Calibri"/>
              <a:buNone/>
            </a:pPr>
            <a:endParaRPr sz="3900" b="0" i="0" u="none" strike="noStrike" cap="none" dirty="0">
              <a:solidFill>
                <a:schemeClr val="lt1"/>
              </a:solidFill>
              <a:latin typeface="Ultra"/>
              <a:ea typeface="Ultra"/>
              <a:cs typeface="Ultra"/>
              <a:sym typeface="Ultra"/>
            </a:endParaRPr>
          </a:p>
        </p:txBody>
      </p:sp>
      <p:sp>
        <p:nvSpPr>
          <p:cNvPr id="781" name="Google Shape;781;p121"/>
          <p:cNvSpPr txBox="1">
            <a:spLocks noGrp="1"/>
          </p:cNvSpPr>
          <p:nvPr>
            <p:ph type="sldNum" idx="12"/>
          </p:nvPr>
        </p:nvSpPr>
        <p:spPr>
          <a:xfrm>
            <a:off x="8524774" y="4780075"/>
            <a:ext cx="285300" cy="248400"/>
          </a:xfrm>
          <a:prstGeom prst="rect">
            <a:avLst/>
          </a:prstGeom>
          <a:noFill/>
          <a:ln>
            <a:noFill/>
          </a:ln>
        </p:spPr>
        <p:txBody>
          <a:bodyPr spcFirstLastPara="1" wrap="square" lIns="40775" tIns="40775" rIns="40775" bIns="40775" anchor="ctr" anchorCtr="0">
            <a:noAutofit/>
          </a:bodyPr>
          <a:lstStyle/>
          <a:p>
            <a:pPr marL="0" lvl="0" indent="0" algn="r" rtl="0">
              <a:spcBef>
                <a:spcPts val="0"/>
              </a:spcBef>
              <a:spcAft>
                <a:spcPts val="0"/>
              </a:spcAft>
              <a:buClr>
                <a:srgbClr val="888888"/>
              </a:buClr>
              <a:buFont typeface="Calibri"/>
              <a:buNone/>
            </a:pPr>
            <a:fld id="{00000000-1234-1234-1234-123412341234}" type="slidenum">
              <a:rPr lang="en"/>
              <a:t>12</a:t>
            </a:fld>
            <a:endParaRPr dirty="0"/>
          </a:p>
        </p:txBody>
      </p:sp>
      <p:sp>
        <p:nvSpPr>
          <p:cNvPr id="782" name="Google Shape;782;p121"/>
          <p:cNvSpPr txBox="1"/>
          <p:nvPr/>
        </p:nvSpPr>
        <p:spPr>
          <a:xfrm>
            <a:off x="162375" y="4704700"/>
            <a:ext cx="8239200" cy="5793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000">
                <a:solidFill>
                  <a:schemeClr val="lt1"/>
                </a:solidFill>
                <a:latin typeface="Avenir"/>
                <a:ea typeface="Avenir"/>
                <a:cs typeface="Avenir"/>
                <a:sym typeface="Avenir"/>
              </a:rPr>
              <a:t>Sources:  </a:t>
            </a:r>
            <a:r>
              <a:rPr lang="en" sz="1000" u="sng">
                <a:solidFill>
                  <a:schemeClr val="lt1"/>
                </a:solidFill>
                <a:latin typeface="Avenir"/>
                <a:ea typeface="Avenir"/>
                <a:cs typeface="Avenir"/>
                <a:sym typeface="Avenir"/>
              </a:rPr>
              <a:t>Theory U: Leading From the Future as It Emerges</a:t>
            </a:r>
            <a:r>
              <a:rPr lang="en" sz="1000">
                <a:solidFill>
                  <a:schemeClr val="lt1"/>
                </a:solidFill>
                <a:latin typeface="Avenir"/>
                <a:ea typeface="Avenir"/>
                <a:cs typeface="Avenir"/>
                <a:sym typeface="Avenir"/>
              </a:rPr>
              <a:t>, Otto Schramer  </a:t>
            </a:r>
            <a:endParaRPr sz="1000" dirty="0">
              <a:latin typeface="Calibri"/>
              <a:ea typeface="Calibri"/>
              <a:cs typeface="Calibri"/>
              <a:sym typeface="Calibri"/>
            </a:endParaRPr>
          </a:p>
        </p:txBody>
      </p:sp>
      <p:sp>
        <p:nvSpPr>
          <p:cNvPr id="783" name="Google Shape;783;p121"/>
          <p:cNvSpPr/>
          <p:nvPr/>
        </p:nvSpPr>
        <p:spPr>
          <a:xfrm rot="5400000">
            <a:off x="1399350" y="-569850"/>
            <a:ext cx="1887600" cy="4686300"/>
          </a:xfrm>
          <a:prstGeom prst="bentArrow">
            <a:avLst>
              <a:gd name="adj1" fmla="val 25000"/>
              <a:gd name="adj2" fmla="val 50000"/>
              <a:gd name="adj3" fmla="val 39346"/>
              <a:gd name="adj4" fmla="val 6065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4" name="Google Shape;784;p121"/>
          <p:cNvSpPr/>
          <p:nvPr/>
        </p:nvSpPr>
        <p:spPr>
          <a:xfrm>
            <a:off x="2557125" y="1684225"/>
            <a:ext cx="2556300" cy="1056300"/>
          </a:xfrm>
          <a:prstGeom prst="rect">
            <a:avLst/>
          </a:prstGeom>
          <a:solidFill>
            <a:srgbClr val="2B9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5" name="Google Shape;785;p121"/>
          <p:cNvSpPr/>
          <p:nvPr/>
        </p:nvSpPr>
        <p:spPr>
          <a:xfrm>
            <a:off x="3444300" y="1714150"/>
            <a:ext cx="4546500" cy="2916000"/>
          </a:xfrm>
          <a:prstGeom prst="curvedUpArrow">
            <a:avLst>
              <a:gd name="adj1" fmla="val 18969"/>
              <a:gd name="adj2" fmla="val 35295"/>
              <a:gd name="adj3" fmla="val 25000"/>
            </a:avLst>
          </a:prstGeom>
          <a:solidFill>
            <a:srgbClr val="EEE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86" name="Google Shape;786;p121"/>
          <p:cNvPicPr preferRelativeResize="0"/>
          <p:nvPr/>
        </p:nvPicPr>
        <p:blipFill>
          <a:blip r:embed="rId3">
            <a:alphaModFix/>
          </a:blip>
          <a:stretch>
            <a:fillRect/>
          </a:stretch>
        </p:blipFill>
        <p:spPr>
          <a:xfrm flipH="1">
            <a:off x="586315" y="1044101"/>
            <a:ext cx="632225" cy="632225"/>
          </a:xfrm>
          <a:prstGeom prst="rect">
            <a:avLst/>
          </a:prstGeom>
          <a:noFill/>
          <a:ln>
            <a:noFill/>
          </a:ln>
        </p:spPr>
      </p:pic>
      <p:sp>
        <p:nvSpPr>
          <p:cNvPr id="787" name="Google Shape;787;p121"/>
          <p:cNvSpPr txBox="1"/>
          <p:nvPr/>
        </p:nvSpPr>
        <p:spPr>
          <a:xfrm>
            <a:off x="1729356" y="1752525"/>
            <a:ext cx="1053000" cy="128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Avenir"/>
                <a:ea typeface="Avenir"/>
                <a:cs typeface="Avenir"/>
                <a:sym typeface="Avenir"/>
              </a:rPr>
              <a:t>SLOW DOWN</a:t>
            </a:r>
            <a:endParaRPr b="1" dirty="0">
              <a:latin typeface="Avenir"/>
              <a:ea typeface="Avenir"/>
              <a:cs typeface="Avenir"/>
              <a:sym typeface="Avenir"/>
            </a:endParaRPr>
          </a:p>
        </p:txBody>
      </p:sp>
      <p:sp>
        <p:nvSpPr>
          <p:cNvPr id="788" name="Google Shape;788;p121"/>
          <p:cNvSpPr txBox="1"/>
          <p:nvPr/>
        </p:nvSpPr>
        <p:spPr>
          <a:xfrm>
            <a:off x="230542" y="1676325"/>
            <a:ext cx="1311600" cy="128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Avenir"/>
                <a:ea typeface="Avenir"/>
                <a:cs typeface="Avenir"/>
                <a:sym typeface="Avenir"/>
              </a:rPr>
              <a:t>TRIAGE YOUR SITUATION</a:t>
            </a:r>
            <a:endParaRPr b="1" dirty="0">
              <a:latin typeface="Avenir"/>
              <a:ea typeface="Avenir"/>
              <a:cs typeface="Avenir"/>
              <a:sym typeface="Avenir"/>
            </a:endParaRPr>
          </a:p>
        </p:txBody>
      </p:sp>
      <p:sp>
        <p:nvSpPr>
          <p:cNvPr id="789" name="Google Shape;789;p121"/>
          <p:cNvSpPr txBox="1"/>
          <p:nvPr/>
        </p:nvSpPr>
        <p:spPr>
          <a:xfrm>
            <a:off x="4558252" y="3620300"/>
            <a:ext cx="1311600" cy="128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Avenir"/>
                <a:ea typeface="Avenir"/>
                <a:cs typeface="Avenir"/>
                <a:sym typeface="Avenir"/>
              </a:rPr>
              <a:t>LOOK</a:t>
            </a:r>
            <a:br>
              <a:rPr lang="en" b="1">
                <a:latin typeface="Avenir"/>
                <a:ea typeface="Avenir"/>
                <a:cs typeface="Avenir"/>
                <a:sym typeface="Avenir"/>
              </a:rPr>
            </a:br>
            <a:r>
              <a:rPr lang="en" b="1">
                <a:latin typeface="Avenir"/>
                <a:ea typeface="Avenir"/>
                <a:cs typeface="Avenir"/>
                <a:sym typeface="Avenir"/>
              </a:rPr>
              <a:t>INSIDE</a:t>
            </a:r>
            <a:endParaRPr b="1" dirty="0">
              <a:latin typeface="Avenir"/>
              <a:ea typeface="Avenir"/>
              <a:cs typeface="Avenir"/>
              <a:sym typeface="Avenir"/>
            </a:endParaRPr>
          </a:p>
        </p:txBody>
      </p:sp>
      <p:sp>
        <p:nvSpPr>
          <p:cNvPr id="790" name="Google Shape;790;p121"/>
          <p:cNvSpPr txBox="1"/>
          <p:nvPr/>
        </p:nvSpPr>
        <p:spPr>
          <a:xfrm>
            <a:off x="3955227" y="2105900"/>
            <a:ext cx="1311600" cy="128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Avenir"/>
                <a:ea typeface="Avenir"/>
                <a:cs typeface="Avenir"/>
                <a:sym typeface="Avenir"/>
              </a:rPr>
              <a:t>LOOK</a:t>
            </a:r>
            <a:br>
              <a:rPr lang="en" b="1">
                <a:latin typeface="Avenir"/>
                <a:ea typeface="Avenir"/>
                <a:cs typeface="Avenir"/>
                <a:sym typeface="Avenir"/>
              </a:rPr>
            </a:br>
            <a:r>
              <a:rPr lang="en" b="1">
                <a:latin typeface="Avenir"/>
                <a:ea typeface="Avenir"/>
                <a:cs typeface="Avenir"/>
                <a:sym typeface="Avenir"/>
              </a:rPr>
              <a:t>OUTSIDE</a:t>
            </a:r>
            <a:endParaRPr b="1" dirty="0">
              <a:latin typeface="Avenir"/>
              <a:ea typeface="Avenir"/>
              <a:cs typeface="Avenir"/>
              <a:sym typeface="Avenir"/>
            </a:endParaRPr>
          </a:p>
        </p:txBody>
      </p:sp>
      <p:sp>
        <p:nvSpPr>
          <p:cNvPr id="791" name="Google Shape;791;p121"/>
          <p:cNvSpPr txBox="1"/>
          <p:nvPr/>
        </p:nvSpPr>
        <p:spPr>
          <a:xfrm>
            <a:off x="7650877" y="2986450"/>
            <a:ext cx="1311600" cy="128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Avenir"/>
                <a:ea typeface="Avenir"/>
                <a:cs typeface="Avenir"/>
                <a:sym typeface="Avenir"/>
              </a:rPr>
              <a:t>START WITH HONESTY</a:t>
            </a:r>
            <a:endParaRPr b="1" dirty="0">
              <a:latin typeface="Avenir"/>
              <a:ea typeface="Avenir"/>
              <a:cs typeface="Avenir"/>
              <a:sym typeface="Avenir"/>
            </a:endParaRPr>
          </a:p>
        </p:txBody>
      </p:sp>
      <p:sp>
        <p:nvSpPr>
          <p:cNvPr id="792" name="Google Shape;792;p121"/>
          <p:cNvSpPr txBox="1"/>
          <p:nvPr/>
        </p:nvSpPr>
        <p:spPr>
          <a:xfrm>
            <a:off x="7879477" y="1256950"/>
            <a:ext cx="1311600" cy="128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Avenir"/>
                <a:ea typeface="Avenir"/>
                <a:cs typeface="Avenir"/>
                <a:sym typeface="Avenir"/>
              </a:rPr>
              <a:t>MOVE INTO ACTION</a:t>
            </a:r>
            <a:br>
              <a:rPr lang="en" b="1" dirty="0">
                <a:latin typeface="Avenir"/>
                <a:ea typeface="Avenir"/>
                <a:cs typeface="Avenir"/>
                <a:sym typeface="Avenir"/>
              </a:rPr>
            </a:br>
            <a:endParaRPr b="1" dirty="0">
              <a:latin typeface="Avenir"/>
              <a:ea typeface="Avenir"/>
              <a:cs typeface="Avenir"/>
              <a:sym typeface="Avenir"/>
            </a:endParaRPr>
          </a:p>
        </p:txBody>
      </p:sp>
      <p:sp>
        <p:nvSpPr>
          <p:cNvPr id="793" name="Google Shape;793;p121"/>
          <p:cNvSpPr txBox="1"/>
          <p:nvPr/>
        </p:nvSpPr>
        <p:spPr>
          <a:xfrm>
            <a:off x="6638102" y="4229900"/>
            <a:ext cx="1311600" cy="128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Avenir"/>
                <a:ea typeface="Avenir"/>
                <a:cs typeface="Avenir"/>
                <a:sym typeface="Avenir"/>
              </a:rPr>
              <a:t>GROUND INTO</a:t>
            </a:r>
            <a:br>
              <a:rPr lang="en" b="1">
                <a:latin typeface="Avenir"/>
                <a:ea typeface="Avenir"/>
                <a:cs typeface="Avenir"/>
                <a:sym typeface="Avenir"/>
              </a:rPr>
            </a:br>
            <a:r>
              <a:rPr lang="en" b="1">
                <a:latin typeface="Avenir"/>
                <a:ea typeface="Avenir"/>
                <a:cs typeface="Avenir"/>
                <a:sym typeface="Avenir"/>
              </a:rPr>
              <a:t>PURPOSE</a:t>
            </a:r>
            <a:endParaRPr b="1" dirty="0">
              <a:latin typeface="Avenir"/>
              <a:ea typeface="Avenir"/>
              <a:cs typeface="Avenir"/>
              <a:sym typeface="Avenir"/>
            </a:endParaRPr>
          </a:p>
        </p:txBody>
      </p:sp>
      <p:pic>
        <p:nvPicPr>
          <p:cNvPr id="794" name="Google Shape;794;p121"/>
          <p:cNvPicPr preferRelativeResize="0"/>
          <p:nvPr/>
        </p:nvPicPr>
        <p:blipFill>
          <a:blip r:embed="rId4">
            <a:alphaModFix/>
          </a:blip>
          <a:stretch>
            <a:fillRect/>
          </a:stretch>
        </p:blipFill>
        <p:spPr>
          <a:xfrm>
            <a:off x="8185825" y="479725"/>
            <a:ext cx="632237" cy="790500"/>
          </a:xfrm>
          <a:prstGeom prst="rect">
            <a:avLst/>
          </a:prstGeom>
          <a:noFill/>
          <a:ln>
            <a:noFill/>
          </a:ln>
        </p:spPr>
      </p:pic>
      <p:pic>
        <p:nvPicPr>
          <p:cNvPr id="795" name="Google Shape;795;p121"/>
          <p:cNvPicPr preferRelativeResize="0"/>
          <p:nvPr/>
        </p:nvPicPr>
        <p:blipFill>
          <a:blip r:embed="rId5">
            <a:alphaModFix/>
          </a:blip>
          <a:stretch>
            <a:fillRect/>
          </a:stretch>
        </p:blipFill>
        <p:spPr>
          <a:xfrm>
            <a:off x="4140513" y="1282701"/>
            <a:ext cx="899400" cy="899400"/>
          </a:xfrm>
          <a:prstGeom prst="rect">
            <a:avLst/>
          </a:prstGeom>
          <a:noFill/>
          <a:ln>
            <a:noFill/>
          </a:ln>
        </p:spPr>
      </p:pic>
      <p:pic>
        <p:nvPicPr>
          <p:cNvPr id="796" name="Google Shape;796;p121"/>
          <p:cNvPicPr preferRelativeResize="0"/>
          <p:nvPr/>
        </p:nvPicPr>
        <p:blipFill>
          <a:blip r:embed="rId6">
            <a:alphaModFix/>
          </a:blip>
          <a:stretch>
            <a:fillRect/>
          </a:stretch>
        </p:blipFill>
        <p:spPr>
          <a:xfrm>
            <a:off x="4724400" y="2798663"/>
            <a:ext cx="899375" cy="899375"/>
          </a:xfrm>
          <a:prstGeom prst="rect">
            <a:avLst/>
          </a:prstGeom>
          <a:noFill/>
          <a:ln>
            <a:noFill/>
          </a:ln>
        </p:spPr>
      </p:pic>
      <p:pic>
        <p:nvPicPr>
          <p:cNvPr id="797" name="Google Shape;797;p121"/>
          <p:cNvPicPr preferRelativeResize="0"/>
          <p:nvPr/>
        </p:nvPicPr>
        <p:blipFill>
          <a:blip r:embed="rId7">
            <a:alphaModFix/>
          </a:blip>
          <a:stretch>
            <a:fillRect/>
          </a:stretch>
        </p:blipFill>
        <p:spPr>
          <a:xfrm>
            <a:off x="7746838" y="2182350"/>
            <a:ext cx="1053000" cy="1053000"/>
          </a:xfrm>
          <a:prstGeom prst="rect">
            <a:avLst/>
          </a:prstGeom>
          <a:noFill/>
          <a:ln>
            <a:noFill/>
          </a:ln>
        </p:spPr>
      </p:pic>
      <p:pic>
        <p:nvPicPr>
          <p:cNvPr id="798" name="Google Shape;798;p121"/>
          <p:cNvPicPr preferRelativeResize="0"/>
          <p:nvPr/>
        </p:nvPicPr>
        <p:blipFill>
          <a:blip r:embed="rId8">
            <a:alphaModFix/>
          </a:blip>
          <a:stretch>
            <a:fillRect/>
          </a:stretch>
        </p:blipFill>
        <p:spPr>
          <a:xfrm>
            <a:off x="1851578" y="974000"/>
            <a:ext cx="790501" cy="790499"/>
          </a:xfrm>
          <a:prstGeom prst="rect">
            <a:avLst/>
          </a:prstGeom>
          <a:noFill/>
          <a:ln>
            <a:noFill/>
          </a:ln>
        </p:spPr>
      </p:pic>
      <p:pic>
        <p:nvPicPr>
          <p:cNvPr id="799" name="Google Shape;799;p121"/>
          <p:cNvPicPr preferRelativeResize="0"/>
          <p:nvPr/>
        </p:nvPicPr>
        <p:blipFill>
          <a:blip r:embed="rId9">
            <a:alphaModFix/>
          </a:blip>
          <a:stretch>
            <a:fillRect/>
          </a:stretch>
        </p:blipFill>
        <p:spPr>
          <a:xfrm>
            <a:off x="6746954" y="3357916"/>
            <a:ext cx="1032550" cy="10325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8"/>
                                        </p:tgtEl>
                                        <p:attrNameLst>
                                          <p:attrName>style.visibility</p:attrName>
                                        </p:attrNameLst>
                                      </p:cBhvr>
                                      <p:to>
                                        <p:strVal val="visible"/>
                                      </p:to>
                                    </p:set>
                                    <p:animEffect transition="in" filter="fade">
                                      <p:cBhvr>
                                        <p:cTn id="7" dur="500"/>
                                        <p:tgtEl>
                                          <p:spTgt spid="788"/>
                                        </p:tgtEl>
                                      </p:cBhvr>
                                    </p:animEffect>
                                  </p:childTnLst>
                                </p:cTn>
                              </p:par>
                              <p:par>
                                <p:cTn id="8" presetID="10" presetClass="entr" presetSubtype="0" fill="hold" nodeType="withEffect">
                                  <p:stCondLst>
                                    <p:cond delay="0"/>
                                  </p:stCondLst>
                                  <p:childTnLst>
                                    <p:set>
                                      <p:cBhvr>
                                        <p:cTn id="9" dur="1" fill="hold">
                                          <p:stCondLst>
                                            <p:cond delay="0"/>
                                          </p:stCondLst>
                                        </p:cTn>
                                        <p:tgtEl>
                                          <p:spTgt spid="786"/>
                                        </p:tgtEl>
                                        <p:attrNameLst>
                                          <p:attrName>style.visibility</p:attrName>
                                        </p:attrNameLst>
                                      </p:cBhvr>
                                      <p:to>
                                        <p:strVal val="visible"/>
                                      </p:to>
                                    </p:set>
                                    <p:animEffect transition="in" filter="fade">
                                      <p:cBhvr>
                                        <p:cTn id="10" dur="500"/>
                                        <p:tgtEl>
                                          <p:spTgt spid="78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98"/>
                                        </p:tgtEl>
                                        <p:attrNameLst>
                                          <p:attrName>style.visibility</p:attrName>
                                        </p:attrNameLst>
                                      </p:cBhvr>
                                      <p:to>
                                        <p:strVal val="visible"/>
                                      </p:to>
                                    </p:set>
                                    <p:animEffect transition="in" filter="fade">
                                      <p:cBhvr>
                                        <p:cTn id="15" dur="500"/>
                                        <p:tgtEl>
                                          <p:spTgt spid="79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87"/>
                                        </p:tgtEl>
                                        <p:attrNameLst>
                                          <p:attrName>style.visibility</p:attrName>
                                        </p:attrNameLst>
                                      </p:cBhvr>
                                      <p:to>
                                        <p:strVal val="visible"/>
                                      </p:to>
                                    </p:set>
                                    <p:animEffect transition="in" filter="fade">
                                      <p:cBhvr>
                                        <p:cTn id="18" dur="500"/>
                                        <p:tgtEl>
                                          <p:spTgt spid="78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90"/>
                                        </p:tgtEl>
                                        <p:attrNameLst>
                                          <p:attrName>style.visibility</p:attrName>
                                        </p:attrNameLst>
                                      </p:cBhvr>
                                      <p:to>
                                        <p:strVal val="visible"/>
                                      </p:to>
                                    </p:set>
                                    <p:animEffect transition="in" filter="fade">
                                      <p:cBhvr>
                                        <p:cTn id="23" dur="500"/>
                                        <p:tgtEl>
                                          <p:spTgt spid="790"/>
                                        </p:tgtEl>
                                      </p:cBhvr>
                                    </p:animEffect>
                                  </p:childTnLst>
                                </p:cTn>
                              </p:par>
                              <p:par>
                                <p:cTn id="24" presetID="10" presetClass="entr" presetSubtype="0" fill="hold" nodeType="withEffect">
                                  <p:stCondLst>
                                    <p:cond delay="0"/>
                                  </p:stCondLst>
                                  <p:childTnLst>
                                    <p:set>
                                      <p:cBhvr>
                                        <p:cTn id="25" dur="1" fill="hold">
                                          <p:stCondLst>
                                            <p:cond delay="0"/>
                                          </p:stCondLst>
                                        </p:cTn>
                                        <p:tgtEl>
                                          <p:spTgt spid="795"/>
                                        </p:tgtEl>
                                        <p:attrNameLst>
                                          <p:attrName>style.visibility</p:attrName>
                                        </p:attrNameLst>
                                      </p:cBhvr>
                                      <p:to>
                                        <p:strVal val="visible"/>
                                      </p:to>
                                    </p:set>
                                    <p:animEffect transition="in" filter="fade">
                                      <p:cBhvr>
                                        <p:cTn id="26" dur="500"/>
                                        <p:tgtEl>
                                          <p:spTgt spid="79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96"/>
                                        </p:tgtEl>
                                        <p:attrNameLst>
                                          <p:attrName>style.visibility</p:attrName>
                                        </p:attrNameLst>
                                      </p:cBhvr>
                                      <p:to>
                                        <p:strVal val="visible"/>
                                      </p:to>
                                    </p:set>
                                    <p:animEffect transition="in" filter="fade">
                                      <p:cBhvr>
                                        <p:cTn id="31" dur="500"/>
                                        <p:tgtEl>
                                          <p:spTgt spid="79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9"/>
                                        </p:tgtEl>
                                        <p:attrNameLst>
                                          <p:attrName>style.visibility</p:attrName>
                                        </p:attrNameLst>
                                      </p:cBhvr>
                                      <p:to>
                                        <p:strVal val="visible"/>
                                      </p:to>
                                    </p:set>
                                    <p:animEffect transition="in" filter="fade">
                                      <p:cBhvr>
                                        <p:cTn id="34" dur="500"/>
                                        <p:tgtEl>
                                          <p:spTgt spid="78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99"/>
                                        </p:tgtEl>
                                        <p:attrNameLst>
                                          <p:attrName>style.visibility</p:attrName>
                                        </p:attrNameLst>
                                      </p:cBhvr>
                                      <p:to>
                                        <p:strVal val="visible"/>
                                      </p:to>
                                    </p:set>
                                    <p:animEffect transition="in" filter="fade">
                                      <p:cBhvr>
                                        <p:cTn id="39" dur="500"/>
                                        <p:tgtEl>
                                          <p:spTgt spid="79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93"/>
                                        </p:tgtEl>
                                        <p:attrNameLst>
                                          <p:attrName>style.visibility</p:attrName>
                                        </p:attrNameLst>
                                      </p:cBhvr>
                                      <p:to>
                                        <p:strVal val="visible"/>
                                      </p:to>
                                    </p:set>
                                    <p:animEffect transition="in" filter="fade">
                                      <p:cBhvr>
                                        <p:cTn id="42" dur="500"/>
                                        <p:tgtEl>
                                          <p:spTgt spid="79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91"/>
                                        </p:tgtEl>
                                        <p:attrNameLst>
                                          <p:attrName>style.visibility</p:attrName>
                                        </p:attrNameLst>
                                      </p:cBhvr>
                                      <p:to>
                                        <p:strVal val="visible"/>
                                      </p:to>
                                    </p:set>
                                    <p:animEffect transition="in" filter="fade">
                                      <p:cBhvr>
                                        <p:cTn id="47" dur="500"/>
                                        <p:tgtEl>
                                          <p:spTgt spid="791"/>
                                        </p:tgtEl>
                                      </p:cBhvr>
                                    </p:animEffect>
                                  </p:childTnLst>
                                </p:cTn>
                              </p:par>
                              <p:par>
                                <p:cTn id="48" presetID="10" presetClass="entr" presetSubtype="0" fill="hold" nodeType="withEffect">
                                  <p:stCondLst>
                                    <p:cond delay="0"/>
                                  </p:stCondLst>
                                  <p:childTnLst>
                                    <p:set>
                                      <p:cBhvr>
                                        <p:cTn id="49" dur="1" fill="hold">
                                          <p:stCondLst>
                                            <p:cond delay="0"/>
                                          </p:stCondLst>
                                        </p:cTn>
                                        <p:tgtEl>
                                          <p:spTgt spid="797"/>
                                        </p:tgtEl>
                                        <p:attrNameLst>
                                          <p:attrName>style.visibility</p:attrName>
                                        </p:attrNameLst>
                                      </p:cBhvr>
                                      <p:to>
                                        <p:strVal val="visible"/>
                                      </p:to>
                                    </p:set>
                                    <p:animEffect transition="in" filter="fade">
                                      <p:cBhvr>
                                        <p:cTn id="50" dur="500"/>
                                        <p:tgtEl>
                                          <p:spTgt spid="79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94"/>
                                        </p:tgtEl>
                                        <p:attrNameLst>
                                          <p:attrName>style.visibility</p:attrName>
                                        </p:attrNameLst>
                                      </p:cBhvr>
                                      <p:to>
                                        <p:strVal val="visible"/>
                                      </p:to>
                                    </p:set>
                                    <p:animEffect transition="in" filter="fade">
                                      <p:cBhvr>
                                        <p:cTn id="55" dur="500"/>
                                        <p:tgtEl>
                                          <p:spTgt spid="79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92"/>
                                        </p:tgtEl>
                                        <p:attrNameLst>
                                          <p:attrName>style.visibility</p:attrName>
                                        </p:attrNameLst>
                                      </p:cBhvr>
                                      <p:to>
                                        <p:strVal val="visible"/>
                                      </p:to>
                                    </p:set>
                                    <p:animEffect transition="in" filter="fade">
                                      <p:cBhvr>
                                        <p:cTn id="58" dur="500"/>
                                        <p:tgtEl>
                                          <p:spTgt spid="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 grpId="0"/>
      <p:bldP spid="788" grpId="0"/>
      <p:bldP spid="789" grpId="0"/>
      <p:bldP spid="790" grpId="0"/>
      <p:bldP spid="791" grpId="0"/>
      <p:bldP spid="792" grpId="0"/>
      <p:bldP spid="7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pic>
        <p:nvPicPr>
          <p:cNvPr id="804" name="Google Shape;804;p122"/>
          <p:cNvPicPr preferRelativeResize="0"/>
          <p:nvPr/>
        </p:nvPicPr>
        <p:blipFill>
          <a:blip r:embed="rId3">
            <a:alphaModFix/>
          </a:blip>
          <a:stretch>
            <a:fillRect/>
          </a:stretch>
        </p:blipFill>
        <p:spPr>
          <a:xfrm>
            <a:off x="2352075" y="304800"/>
            <a:ext cx="4386001" cy="46191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123"/>
          <p:cNvSpPr txBox="1"/>
          <p:nvPr/>
        </p:nvSpPr>
        <p:spPr>
          <a:xfrm>
            <a:off x="228300" y="343850"/>
            <a:ext cx="7548300" cy="666000"/>
          </a:xfrm>
          <a:prstGeom prst="rect">
            <a:avLst/>
          </a:prstGeom>
          <a:noFill/>
          <a:ln>
            <a:noFill/>
          </a:ln>
        </p:spPr>
        <p:txBody>
          <a:bodyPr spcFirstLastPara="1" wrap="square" lIns="34275" tIns="17125" rIns="34275" bIns="17125" anchor="t" anchorCtr="0">
            <a:noAutofit/>
          </a:bodyPr>
          <a:lstStyle/>
          <a:p>
            <a:pPr marL="0" marR="0" lvl="0" indent="0" algn="l" rtl="0">
              <a:spcBef>
                <a:spcPts val="0"/>
              </a:spcBef>
              <a:spcAft>
                <a:spcPts val="0"/>
              </a:spcAft>
              <a:buClr>
                <a:schemeClr val="lt1"/>
              </a:buClr>
              <a:buFont typeface="Ultra"/>
              <a:buNone/>
            </a:pPr>
            <a:r>
              <a:rPr lang="en" sz="3000">
                <a:solidFill>
                  <a:schemeClr val="lt1"/>
                </a:solidFill>
                <a:latin typeface="Avenir"/>
                <a:ea typeface="Avenir"/>
                <a:cs typeface="Avenir"/>
                <a:sym typeface="Avenir"/>
              </a:rPr>
              <a:t>Questions for you to consider</a:t>
            </a:r>
            <a:endParaRPr sz="3000" i="0" u="none" strike="noStrike" cap="none" dirty="0">
              <a:solidFill>
                <a:schemeClr val="lt1"/>
              </a:solidFill>
              <a:latin typeface="Avenir"/>
              <a:ea typeface="Avenir"/>
              <a:cs typeface="Avenir"/>
              <a:sym typeface="Avenir"/>
            </a:endParaRPr>
          </a:p>
        </p:txBody>
      </p:sp>
      <p:sp>
        <p:nvSpPr>
          <p:cNvPr id="810" name="Google Shape;810;p123"/>
          <p:cNvSpPr txBox="1"/>
          <p:nvPr/>
        </p:nvSpPr>
        <p:spPr>
          <a:xfrm>
            <a:off x="708150" y="1095225"/>
            <a:ext cx="7727700" cy="3624900"/>
          </a:xfrm>
          <a:prstGeom prst="rect">
            <a:avLst/>
          </a:prstGeom>
          <a:noFill/>
          <a:ln>
            <a:noFill/>
          </a:ln>
        </p:spPr>
        <p:txBody>
          <a:bodyPr spcFirstLastPara="1" wrap="square" lIns="91425" tIns="91425" rIns="91425" bIns="91425" anchor="t" anchorCtr="0">
            <a:noAutofit/>
          </a:bodyPr>
          <a:lstStyle/>
          <a:p>
            <a:pPr marL="215900" lvl="0" indent="-196850" algn="l" rtl="0">
              <a:lnSpc>
                <a:spcPct val="115000"/>
              </a:lnSpc>
              <a:spcBef>
                <a:spcPts val="0"/>
              </a:spcBef>
              <a:spcAft>
                <a:spcPts val="0"/>
              </a:spcAft>
              <a:buClr>
                <a:schemeClr val="lt1"/>
              </a:buClr>
              <a:buSzPts val="1900"/>
              <a:buFont typeface="Avenir"/>
              <a:buChar char="●"/>
            </a:pPr>
            <a:r>
              <a:rPr lang="en" sz="1900">
                <a:solidFill>
                  <a:schemeClr val="lt1"/>
                </a:solidFill>
                <a:latin typeface="Avenir"/>
                <a:ea typeface="Avenir"/>
                <a:cs typeface="Avenir"/>
                <a:sym typeface="Avenir"/>
              </a:rPr>
              <a:t>As a business school student preparing for leadership roles:</a:t>
            </a:r>
            <a:endParaRPr sz="1900" dirty="0">
              <a:solidFill>
                <a:schemeClr val="lt1"/>
              </a:solidFill>
              <a:latin typeface="Avenir"/>
              <a:ea typeface="Avenir"/>
              <a:cs typeface="Avenir"/>
              <a:sym typeface="Avenir"/>
            </a:endParaRPr>
          </a:p>
          <a:p>
            <a:pPr marL="628650" lvl="1" indent="-206375" algn="l" rtl="0">
              <a:lnSpc>
                <a:spcPct val="115000"/>
              </a:lnSpc>
              <a:spcBef>
                <a:spcPts val="1500"/>
              </a:spcBef>
              <a:spcAft>
                <a:spcPts val="0"/>
              </a:spcAft>
              <a:buClr>
                <a:schemeClr val="lt1"/>
              </a:buClr>
              <a:buSzPts val="1900"/>
              <a:buFont typeface="Avenir"/>
              <a:buChar char="○"/>
            </a:pPr>
            <a:r>
              <a:rPr lang="en" sz="1900">
                <a:solidFill>
                  <a:schemeClr val="lt1"/>
                </a:solidFill>
                <a:latin typeface="Avenir"/>
                <a:ea typeface="Avenir"/>
                <a:cs typeface="Avenir"/>
                <a:sym typeface="Avenir"/>
              </a:rPr>
              <a:t>Where are you learning how to listen with an open mind and an open heart?</a:t>
            </a:r>
            <a:endParaRPr sz="1900" dirty="0">
              <a:solidFill>
                <a:schemeClr val="lt1"/>
              </a:solidFill>
              <a:latin typeface="Avenir"/>
              <a:ea typeface="Avenir"/>
              <a:cs typeface="Avenir"/>
              <a:sym typeface="Avenir"/>
            </a:endParaRPr>
          </a:p>
          <a:p>
            <a:pPr marL="628650" lvl="1" indent="-206375" algn="l" rtl="0">
              <a:lnSpc>
                <a:spcPct val="115000"/>
              </a:lnSpc>
              <a:spcBef>
                <a:spcPts val="1500"/>
              </a:spcBef>
              <a:spcAft>
                <a:spcPts val="0"/>
              </a:spcAft>
              <a:buClr>
                <a:schemeClr val="lt1"/>
              </a:buClr>
              <a:buSzPts val="1900"/>
              <a:buFont typeface="Avenir"/>
              <a:buChar char="○"/>
            </a:pPr>
            <a:r>
              <a:rPr lang="en" sz="1900">
                <a:solidFill>
                  <a:schemeClr val="lt1"/>
                </a:solidFill>
                <a:latin typeface="Avenir"/>
                <a:ea typeface="Avenir"/>
                <a:cs typeface="Avenir"/>
                <a:sym typeface="Avenir"/>
              </a:rPr>
              <a:t>What are your own core values?</a:t>
            </a:r>
            <a:endParaRPr sz="1900" dirty="0">
              <a:solidFill>
                <a:schemeClr val="lt1"/>
              </a:solidFill>
              <a:latin typeface="Avenir"/>
              <a:ea typeface="Avenir"/>
              <a:cs typeface="Avenir"/>
              <a:sym typeface="Avenir"/>
            </a:endParaRPr>
          </a:p>
          <a:p>
            <a:pPr marL="628650" lvl="1" indent="-206375" algn="l" rtl="0">
              <a:lnSpc>
                <a:spcPct val="115000"/>
              </a:lnSpc>
              <a:spcBef>
                <a:spcPts val="1500"/>
              </a:spcBef>
              <a:spcAft>
                <a:spcPts val="0"/>
              </a:spcAft>
              <a:buClr>
                <a:schemeClr val="lt1"/>
              </a:buClr>
              <a:buSzPts val="1900"/>
              <a:buFont typeface="Avenir"/>
              <a:buChar char="○"/>
            </a:pPr>
            <a:r>
              <a:rPr lang="en" sz="1900">
                <a:solidFill>
                  <a:schemeClr val="lt1"/>
                </a:solidFill>
                <a:latin typeface="Avenir"/>
                <a:ea typeface="Avenir"/>
                <a:cs typeface="Avenir"/>
                <a:sym typeface="Avenir"/>
              </a:rPr>
              <a:t>Where are you practicing being honest, even when it’s hard?</a:t>
            </a:r>
            <a:endParaRPr sz="1900" dirty="0">
              <a:solidFill>
                <a:schemeClr val="lt1"/>
              </a:solidFill>
              <a:latin typeface="Avenir"/>
              <a:ea typeface="Avenir"/>
              <a:cs typeface="Avenir"/>
              <a:sym typeface="Avenir"/>
            </a:endParaRPr>
          </a:p>
          <a:p>
            <a:pPr marL="215900" lvl="0" indent="-196850" algn="l" rtl="0">
              <a:lnSpc>
                <a:spcPct val="115000"/>
              </a:lnSpc>
              <a:spcBef>
                <a:spcPts val="1500"/>
              </a:spcBef>
              <a:spcAft>
                <a:spcPts val="0"/>
              </a:spcAft>
              <a:buClr>
                <a:schemeClr val="lt1"/>
              </a:buClr>
              <a:buSzPts val="1900"/>
              <a:buFont typeface="Avenir"/>
              <a:buChar char="●"/>
            </a:pPr>
            <a:r>
              <a:rPr lang="en" sz="1900">
                <a:solidFill>
                  <a:schemeClr val="lt1"/>
                </a:solidFill>
                <a:latin typeface="Avenir"/>
                <a:ea typeface="Avenir"/>
                <a:cs typeface="Avenir"/>
                <a:sym typeface="Avenir"/>
              </a:rPr>
              <a:t>In your own life today (as an individual, in your current teams):</a:t>
            </a:r>
            <a:endParaRPr sz="1900" dirty="0">
              <a:solidFill>
                <a:schemeClr val="lt1"/>
              </a:solidFill>
              <a:latin typeface="Avenir"/>
              <a:ea typeface="Avenir"/>
              <a:cs typeface="Avenir"/>
              <a:sym typeface="Avenir"/>
            </a:endParaRPr>
          </a:p>
          <a:p>
            <a:pPr marL="571500" lvl="1" indent="-206375" algn="l" rtl="0">
              <a:lnSpc>
                <a:spcPct val="115000"/>
              </a:lnSpc>
              <a:spcBef>
                <a:spcPts val="1500"/>
              </a:spcBef>
              <a:spcAft>
                <a:spcPts val="1500"/>
              </a:spcAft>
              <a:buClr>
                <a:schemeClr val="lt1"/>
              </a:buClr>
              <a:buSzPts val="1900"/>
              <a:buFont typeface="Avenir"/>
              <a:buChar char="○"/>
            </a:pPr>
            <a:r>
              <a:rPr lang="en" sz="1900">
                <a:solidFill>
                  <a:schemeClr val="lt1"/>
                </a:solidFill>
                <a:latin typeface="Avenir"/>
                <a:ea typeface="Avenir"/>
                <a:cs typeface="Avenir"/>
                <a:sym typeface="Avenir"/>
              </a:rPr>
              <a:t>Are you slowing down or speeding through?</a:t>
            </a:r>
            <a:endParaRPr sz="1900" dirty="0">
              <a:solidFill>
                <a:schemeClr val="lt1"/>
              </a:solidFill>
              <a:latin typeface="Avenir"/>
              <a:ea typeface="Avenir"/>
              <a:cs typeface="Avenir"/>
              <a:sym typeface="Aveni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4495D"/>
        </a:solidFill>
        <a:effectLst/>
      </p:bgPr>
    </p:bg>
    <p:spTree>
      <p:nvGrpSpPr>
        <p:cNvPr id="1" name="Shape 668"/>
        <p:cNvGrpSpPr/>
        <p:nvPr/>
      </p:nvGrpSpPr>
      <p:grpSpPr>
        <a:xfrm>
          <a:off x="0" y="0"/>
          <a:ext cx="0" cy="0"/>
          <a:chOff x="0" y="0"/>
          <a:chExt cx="0" cy="0"/>
        </a:xfrm>
      </p:grpSpPr>
      <p:pic>
        <p:nvPicPr>
          <p:cNvPr id="671" name="Google Shape;671;p109"/>
          <p:cNvPicPr preferRelativeResize="0"/>
          <p:nvPr/>
        </p:nvPicPr>
        <p:blipFill>
          <a:blip r:embed="rId3">
            <a:alphaModFix/>
          </a:blip>
          <a:stretch>
            <a:fillRect/>
          </a:stretch>
        </p:blipFill>
        <p:spPr>
          <a:xfrm>
            <a:off x="2133600" y="2005012"/>
            <a:ext cx="4876800" cy="1133475"/>
          </a:xfrm>
          <a:prstGeom prst="rect">
            <a:avLst/>
          </a:prstGeom>
          <a:noFill/>
          <a:ln>
            <a:noFill/>
          </a:ln>
        </p:spPr>
      </p:pic>
    </p:spTree>
    <p:extLst>
      <p:ext uri="{BB962C8B-B14F-4D97-AF65-F5344CB8AC3E}">
        <p14:creationId xmlns:p14="http://schemas.microsoft.com/office/powerpoint/2010/main" val="359163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124"/>
          <p:cNvSpPr txBox="1">
            <a:spLocks noGrp="1"/>
          </p:cNvSpPr>
          <p:nvPr>
            <p:ph type="title"/>
          </p:nvPr>
        </p:nvSpPr>
        <p:spPr>
          <a:xfrm>
            <a:off x="1659343" y="309461"/>
            <a:ext cx="7025700" cy="857400"/>
          </a:xfrm>
          <a:prstGeom prst="rect">
            <a:avLst/>
          </a:prstGeom>
          <a:noFill/>
          <a:ln>
            <a:noFill/>
          </a:ln>
        </p:spPr>
        <p:txBody>
          <a:bodyPr spcFirstLastPara="1" wrap="square" lIns="40775" tIns="40775" rIns="40775" bIns="40775" anchor="ctr" anchorCtr="0">
            <a:noAutofit/>
          </a:bodyPr>
          <a:lstStyle/>
          <a:p>
            <a:pPr marL="0" marR="0" lvl="0" indent="0" algn="l" rtl="0">
              <a:lnSpc>
                <a:spcPct val="100000"/>
              </a:lnSpc>
              <a:spcBef>
                <a:spcPts val="0"/>
              </a:spcBef>
              <a:spcAft>
                <a:spcPts val="0"/>
              </a:spcAft>
              <a:buClr>
                <a:srgbClr val="FFFFFF"/>
              </a:buClr>
              <a:buFont typeface="Arial"/>
              <a:buNone/>
            </a:pPr>
            <a:r>
              <a:rPr lang="en" sz="3000" dirty="0">
                <a:solidFill>
                  <a:srgbClr val="FFFFFF"/>
                </a:solidFill>
                <a:latin typeface="Avenir"/>
                <a:ea typeface="Avenir"/>
                <a:cs typeface="Avenir"/>
                <a:sym typeface="Avenir"/>
              </a:rPr>
              <a:t>About Meredith Whipple Callahan</a:t>
            </a:r>
            <a:endParaRPr dirty="0">
              <a:latin typeface="Avenir"/>
              <a:ea typeface="Avenir"/>
              <a:cs typeface="Avenir"/>
              <a:sym typeface="Avenir"/>
            </a:endParaRPr>
          </a:p>
        </p:txBody>
      </p:sp>
      <p:sp>
        <p:nvSpPr>
          <p:cNvPr id="816" name="Google Shape;816;p124"/>
          <p:cNvSpPr txBox="1">
            <a:spLocks noGrp="1"/>
          </p:cNvSpPr>
          <p:nvPr>
            <p:ph type="sldNum" idx="12"/>
          </p:nvPr>
        </p:nvSpPr>
        <p:spPr>
          <a:xfrm>
            <a:off x="8447965" y="4780063"/>
            <a:ext cx="240000" cy="248400"/>
          </a:xfrm>
          <a:prstGeom prst="rect">
            <a:avLst/>
          </a:prstGeom>
          <a:noFill/>
          <a:ln>
            <a:noFill/>
          </a:ln>
        </p:spPr>
        <p:txBody>
          <a:bodyPr spcFirstLastPara="1" wrap="square" lIns="40775" tIns="40775" rIns="40775" bIns="40775" anchor="ctr" anchorCtr="0">
            <a:noAutofit/>
          </a:bodyPr>
          <a:lstStyle/>
          <a:p>
            <a:pPr marL="0" lvl="0" indent="0" algn="r" rtl="0">
              <a:spcBef>
                <a:spcPts val="0"/>
              </a:spcBef>
              <a:spcAft>
                <a:spcPts val="0"/>
              </a:spcAft>
              <a:buClr>
                <a:srgbClr val="888888"/>
              </a:buClr>
              <a:buFont typeface="Calibri"/>
              <a:buNone/>
            </a:pPr>
            <a:fld id="{00000000-1234-1234-1234-123412341234}" type="slidenum">
              <a:rPr lang="en"/>
              <a:t>16</a:t>
            </a:fld>
            <a:endParaRPr dirty="0"/>
          </a:p>
        </p:txBody>
      </p:sp>
      <p:sp>
        <p:nvSpPr>
          <p:cNvPr id="817" name="Google Shape;817;p124"/>
          <p:cNvSpPr/>
          <p:nvPr/>
        </p:nvSpPr>
        <p:spPr>
          <a:xfrm>
            <a:off x="1659350" y="1123875"/>
            <a:ext cx="7240500" cy="3805200"/>
          </a:xfrm>
          <a:prstGeom prst="rect">
            <a:avLst/>
          </a:prstGeom>
          <a:noFill/>
          <a:ln>
            <a:noFill/>
          </a:ln>
        </p:spPr>
        <p:txBody>
          <a:bodyPr spcFirstLastPara="1" wrap="square" lIns="40775" tIns="40775" rIns="40775" bIns="4077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rgbClr val="FFFFFF"/>
                </a:solidFill>
                <a:latin typeface="Avenir"/>
                <a:ea typeface="Avenir"/>
                <a:cs typeface="Avenir"/>
                <a:sym typeface="Avenir"/>
              </a:rPr>
              <a:t>Meredith Whipple Callahan brings two decades of experience as a strategy consultant and line executive to her work in leadership development. Deeply fluent in business, Meredith helps clients find clarity, meaning, and action. She has an unparalleled ability to integrate organizational realities with personal and interpersonal wisdom. Her clients appreciate her intelligence, direct approach, and dedication to truth.</a:t>
            </a:r>
            <a:endParaRPr sz="1000" dirty="0">
              <a:solidFill>
                <a:srgbClr val="FFFFFF"/>
              </a:solidFill>
              <a:latin typeface="Avenir"/>
              <a:ea typeface="Avenir"/>
              <a:cs typeface="Avenir"/>
              <a:sym typeface="Avenir"/>
            </a:endParaRPr>
          </a:p>
          <a:p>
            <a:pPr marL="0" lvl="0" indent="0" algn="l" rtl="0">
              <a:lnSpc>
                <a:spcPct val="115000"/>
              </a:lnSpc>
              <a:spcBef>
                <a:spcPts val="0"/>
              </a:spcBef>
              <a:spcAft>
                <a:spcPts val="0"/>
              </a:spcAft>
              <a:buClr>
                <a:schemeClr val="dk1"/>
              </a:buClr>
              <a:buSzPts val="400"/>
              <a:buFont typeface="Arial"/>
              <a:buNone/>
            </a:pPr>
            <a:endParaRPr sz="1000" dirty="0">
              <a:solidFill>
                <a:srgbClr val="FFFFFF"/>
              </a:solidFill>
              <a:latin typeface="Avenir"/>
              <a:ea typeface="Avenir"/>
              <a:cs typeface="Avenir"/>
              <a:sym typeface="Avenir"/>
            </a:endParaRPr>
          </a:p>
          <a:p>
            <a:pPr marL="0" lvl="0" indent="0" algn="l" rtl="0">
              <a:lnSpc>
                <a:spcPct val="115000"/>
              </a:lnSpc>
              <a:spcBef>
                <a:spcPts val="0"/>
              </a:spcBef>
              <a:spcAft>
                <a:spcPts val="0"/>
              </a:spcAft>
              <a:buClr>
                <a:schemeClr val="dk1"/>
              </a:buClr>
              <a:buSzPts val="400"/>
              <a:buFont typeface="Arial"/>
              <a:buNone/>
            </a:pPr>
            <a:r>
              <a:rPr lang="en" sz="1000">
                <a:solidFill>
                  <a:srgbClr val="FFFFFF"/>
                </a:solidFill>
                <a:latin typeface="Avenir"/>
                <a:ea typeface="Avenir"/>
                <a:cs typeface="Avenir"/>
                <a:sym typeface="Avenir"/>
              </a:rPr>
              <a:t>Meredith’s distinguished business career began at Bain &amp; Company where she worked on due diligence and strategy for technology, healthcare, and private equity companies. Thereafter, she worked at Bridgewater Associates, the world’s largest hedge fund, as a manager. As a leadership executive, Meredith designed, built, and managed global leadership programs as well as led succession planning and executive development functions. Today, Meredith’s work focuses on executive coaching and organizational development in service of: leadership teams (individually and collectively), succession planning, emerging leaders, diversity and inclusion, and culture change.</a:t>
            </a:r>
            <a:endParaRPr sz="1000" dirty="0">
              <a:solidFill>
                <a:srgbClr val="FFFFFF"/>
              </a:solidFill>
              <a:latin typeface="Avenir"/>
              <a:ea typeface="Avenir"/>
              <a:cs typeface="Avenir"/>
              <a:sym typeface="Avenir"/>
            </a:endParaRPr>
          </a:p>
          <a:p>
            <a:pPr marL="0" lvl="0" indent="0" algn="l" rtl="0">
              <a:lnSpc>
                <a:spcPct val="115000"/>
              </a:lnSpc>
              <a:spcBef>
                <a:spcPts val="0"/>
              </a:spcBef>
              <a:spcAft>
                <a:spcPts val="0"/>
              </a:spcAft>
              <a:buClr>
                <a:schemeClr val="dk1"/>
              </a:buClr>
              <a:buSzPts val="400"/>
              <a:buFont typeface="Arial"/>
              <a:buNone/>
            </a:pPr>
            <a:endParaRPr sz="1000" dirty="0">
              <a:solidFill>
                <a:srgbClr val="FFFFFF"/>
              </a:solidFill>
              <a:latin typeface="Avenir"/>
              <a:ea typeface="Avenir"/>
              <a:cs typeface="Avenir"/>
              <a:sym typeface="Avenir"/>
            </a:endParaRPr>
          </a:p>
          <a:p>
            <a:pPr marL="0" lvl="0" indent="0" algn="l" rtl="0">
              <a:lnSpc>
                <a:spcPct val="115000"/>
              </a:lnSpc>
              <a:spcBef>
                <a:spcPts val="0"/>
              </a:spcBef>
              <a:spcAft>
                <a:spcPts val="0"/>
              </a:spcAft>
              <a:buClr>
                <a:schemeClr val="dk1"/>
              </a:buClr>
              <a:buSzPts val="400"/>
              <a:buFont typeface="Arial"/>
              <a:buNone/>
            </a:pPr>
            <a:r>
              <a:rPr lang="en" sz="1000">
                <a:solidFill>
                  <a:srgbClr val="FFFFFF"/>
                </a:solidFill>
                <a:latin typeface="Avenir"/>
                <a:ea typeface="Avenir"/>
                <a:cs typeface="Avenir"/>
                <a:sym typeface="Avenir"/>
              </a:rPr>
              <a:t>Meredith is a certified coach, experienced facilitator, published author, and international speaker. She is an Associate Certified Coach with specialized certifications in strengths-based leadership, emotional intelligence, and gratitude. Her publications include </a:t>
            </a:r>
            <a:r>
              <a:rPr lang="en" sz="1000" u="sng">
                <a:solidFill>
                  <a:srgbClr val="FFFFFF"/>
                </a:solidFill>
                <a:latin typeface="Avenir"/>
                <a:ea typeface="Avenir"/>
                <a:cs typeface="Avenir"/>
                <a:sym typeface="Avenir"/>
              </a:rPr>
              <a:t>Indispensable: How to Succeed at Your First Job and Beyond</a:t>
            </a:r>
            <a:r>
              <a:rPr lang="en" sz="1000">
                <a:solidFill>
                  <a:srgbClr val="FFFFFF"/>
                </a:solidFill>
                <a:latin typeface="Avenir"/>
                <a:ea typeface="Avenir"/>
                <a:cs typeface="Avenir"/>
                <a:sym typeface="Avenir"/>
              </a:rPr>
              <a:t> (Inkshares, 2018) and </a:t>
            </a:r>
            <a:r>
              <a:rPr lang="en" sz="1000" u="sng">
                <a:solidFill>
                  <a:srgbClr val="FFFFFF"/>
                </a:solidFill>
                <a:latin typeface="Avenir"/>
                <a:ea typeface="Avenir"/>
                <a:cs typeface="Avenir"/>
                <a:sym typeface="Avenir"/>
              </a:rPr>
              <a:t>The Intentional Life: Reflections from Conscious Living</a:t>
            </a:r>
            <a:r>
              <a:rPr lang="en" sz="1000">
                <a:solidFill>
                  <a:srgbClr val="FFFFFF"/>
                </a:solidFill>
                <a:latin typeface="Avenir"/>
                <a:ea typeface="Avenir"/>
                <a:cs typeface="Avenir"/>
                <a:sym typeface="Avenir"/>
              </a:rPr>
              <a:t> (Potrero Press, 2019). Meredith holds a Bachelor of Arts in Religious Studies from Yale University and a Master of Business Administration from Stanford Graduate School of Business. She has been featured on CNN, in the Chicago Tribune, and on numerous podcasts and local media outlets. </a:t>
            </a:r>
            <a:endParaRPr sz="1000" dirty="0">
              <a:solidFill>
                <a:srgbClr val="FFFFFF"/>
              </a:solidFill>
              <a:latin typeface="Avenir"/>
              <a:ea typeface="Avenir"/>
              <a:cs typeface="Avenir"/>
              <a:sym typeface="Avenir"/>
            </a:endParaRPr>
          </a:p>
          <a:p>
            <a:pPr marL="0" lvl="0" indent="0" algn="l" rtl="0">
              <a:lnSpc>
                <a:spcPct val="115000"/>
              </a:lnSpc>
              <a:spcBef>
                <a:spcPts val="0"/>
              </a:spcBef>
              <a:spcAft>
                <a:spcPts val="0"/>
              </a:spcAft>
              <a:buClr>
                <a:schemeClr val="dk1"/>
              </a:buClr>
              <a:buSzPts val="400"/>
              <a:buFont typeface="Arial"/>
              <a:buNone/>
            </a:pPr>
            <a:endParaRPr sz="1000" dirty="0">
              <a:solidFill>
                <a:srgbClr val="FFFFFF"/>
              </a:solidFill>
              <a:latin typeface="Avenir"/>
              <a:ea typeface="Avenir"/>
              <a:cs typeface="Avenir"/>
              <a:sym typeface="Avenir"/>
            </a:endParaRPr>
          </a:p>
          <a:p>
            <a:pPr marL="0" lvl="0" indent="0" algn="l" rtl="0">
              <a:lnSpc>
                <a:spcPct val="115000"/>
              </a:lnSpc>
              <a:spcBef>
                <a:spcPts val="0"/>
              </a:spcBef>
              <a:spcAft>
                <a:spcPts val="0"/>
              </a:spcAft>
              <a:buClr>
                <a:schemeClr val="dk1"/>
              </a:buClr>
              <a:buSzPts val="1100"/>
              <a:buFont typeface="Arial"/>
              <a:buNone/>
            </a:pPr>
            <a:r>
              <a:rPr lang="en" sz="1000">
                <a:solidFill>
                  <a:srgbClr val="FFFFFF"/>
                </a:solidFill>
                <a:latin typeface="Avenir"/>
                <a:ea typeface="Avenir"/>
                <a:cs typeface="Avenir"/>
                <a:sym typeface="Avenir"/>
              </a:rPr>
              <a:t>Meredith lives in San Diego with her wife, two young children, and dog. She is passionate about nature, yoga, ritual, cooking, and personal evolution. Additionally, Meredith is a certified celebrant and has studied spirituality extensively at Himalayan Institute.</a:t>
            </a:r>
            <a:endParaRPr sz="1000" dirty="0">
              <a:solidFill>
                <a:srgbClr val="FFFFFF"/>
              </a:solidFill>
              <a:latin typeface="Avenir"/>
              <a:ea typeface="Avenir"/>
              <a:cs typeface="Avenir"/>
              <a:sym typeface="Avenir"/>
            </a:endParaRPr>
          </a:p>
        </p:txBody>
      </p:sp>
      <p:pic>
        <p:nvPicPr>
          <p:cNvPr id="818" name="Google Shape;818;p124"/>
          <p:cNvPicPr preferRelativeResize="0"/>
          <p:nvPr/>
        </p:nvPicPr>
        <p:blipFill rotWithShape="1">
          <a:blip r:embed="rId3">
            <a:alphaModFix/>
          </a:blip>
          <a:srcRect l="11740" t="2237" r="17747" b="38730"/>
          <a:stretch/>
        </p:blipFill>
        <p:spPr>
          <a:xfrm>
            <a:off x="164653" y="426431"/>
            <a:ext cx="1494693" cy="18777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125"/>
          <p:cNvSpPr txBox="1">
            <a:spLocks noGrp="1"/>
          </p:cNvSpPr>
          <p:nvPr>
            <p:ph type="title"/>
          </p:nvPr>
        </p:nvSpPr>
        <p:spPr>
          <a:xfrm>
            <a:off x="1627043" y="410211"/>
            <a:ext cx="7025700" cy="857400"/>
          </a:xfrm>
          <a:prstGeom prst="rect">
            <a:avLst/>
          </a:prstGeom>
          <a:noFill/>
          <a:ln>
            <a:noFill/>
          </a:ln>
        </p:spPr>
        <p:txBody>
          <a:bodyPr spcFirstLastPara="1" wrap="square" lIns="40775" tIns="40775" rIns="40775" bIns="40775" anchor="ctr" anchorCtr="0">
            <a:noAutofit/>
          </a:bodyPr>
          <a:lstStyle/>
          <a:p>
            <a:pPr marL="0" marR="0" lvl="0" indent="0" algn="l" rtl="0">
              <a:lnSpc>
                <a:spcPct val="100000"/>
              </a:lnSpc>
              <a:spcBef>
                <a:spcPts val="0"/>
              </a:spcBef>
              <a:spcAft>
                <a:spcPts val="0"/>
              </a:spcAft>
              <a:buClr>
                <a:srgbClr val="FFFFFF"/>
              </a:buClr>
              <a:buFont typeface="Arial"/>
              <a:buNone/>
            </a:pPr>
            <a:r>
              <a:rPr lang="en" sz="3000" b="0" i="0" u="none" strike="noStrike" cap="none">
                <a:solidFill>
                  <a:srgbClr val="FFFFFF"/>
                </a:solidFill>
                <a:latin typeface="Avenir"/>
                <a:ea typeface="Avenir"/>
                <a:cs typeface="Avenir"/>
                <a:sym typeface="Avenir"/>
              </a:rPr>
              <a:t>About </a:t>
            </a:r>
            <a:r>
              <a:rPr lang="en" sz="3000">
                <a:solidFill>
                  <a:srgbClr val="FFFFFF"/>
                </a:solidFill>
                <a:latin typeface="Avenir"/>
                <a:ea typeface="Avenir"/>
                <a:cs typeface="Avenir"/>
                <a:sym typeface="Avenir"/>
              </a:rPr>
              <a:t>Arif Virani</a:t>
            </a:r>
            <a:endParaRPr dirty="0">
              <a:latin typeface="Avenir"/>
              <a:ea typeface="Avenir"/>
              <a:cs typeface="Avenir"/>
              <a:sym typeface="Avenir"/>
            </a:endParaRPr>
          </a:p>
        </p:txBody>
      </p:sp>
      <p:sp>
        <p:nvSpPr>
          <p:cNvPr id="824" name="Google Shape;824;p125"/>
          <p:cNvSpPr txBox="1">
            <a:spLocks noGrp="1"/>
          </p:cNvSpPr>
          <p:nvPr>
            <p:ph type="sldNum" idx="12"/>
          </p:nvPr>
        </p:nvSpPr>
        <p:spPr>
          <a:xfrm>
            <a:off x="8447965" y="4780063"/>
            <a:ext cx="240000" cy="248400"/>
          </a:xfrm>
          <a:prstGeom prst="rect">
            <a:avLst/>
          </a:prstGeom>
          <a:noFill/>
          <a:ln>
            <a:noFill/>
          </a:ln>
        </p:spPr>
        <p:txBody>
          <a:bodyPr spcFirstLastPara="1" wrap="square" lIns="40775" tIns="40775" rIns="40775" bIns="40775"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 sz="1100" b="0" i="0" u="none" strike="noStrike" cap="none">
                <a:solidFill>
                  <a:srgbClr val="888888"/>
                </a:solidFill>
                <a:latin typeface="Calibri"/>
                <a:ea typeface="Calibri"/>
                <a:cs typeface="Calibri"/>
                <a:sym typeface="Calibri"/>
              </a:rPr>
              <a:t>17</a:t>
            </a:fld>
            <a:endParaRPr dirty="0"/>
          </a:p>
        </p:txBody>
      </p:sp>
      <p:sp>
        <p:nvSpPr>
          <p:cNvPr id="825" name="Google Shape;825;p125"/>
          <p:cNvSpPr/>
          <p:nvPr/>
        </p:nvSpPr>
        <p:spPr>
          <a:xfrm>
            <a:off x="1659347" y="1095293"/>
            <a:ext cx="6903900" cy="3875700"/>
          </a:xfrm>
          <a:prstGeom prst="rect">
            <a:avLst/>
          </a:prstGeom>
          <a:noFill/>
          <a:ln>
            <a:noFill/>
          </a:ln>
        </p:spPr>
        <p:txBody>
          <a:bodyPr spcFirstLastPara="1" wrap="square" lIns="40775" tIns="40775" rIns="40775" bIns="40775" anchor="t" anchorCtr="0">
            <a:noAutofit/>
          </a:bodyPr>
          <a:lstStyle/>
          <a:p>
            <a:pPr marL="0" lvl="0" indent="0" algn="l" rtl="0">
              <a:lnSpc>
                <a:spcPct val="115000"/>
              </a:lnSpc>
              <a:spcBef>
                <a:spcPts val="0"/>
              </a:spcBef>
              <a:spcAft>
                <a:spcPts val="0"/>
              </a:spcAft>
              <a:buClr>
                <a:schemeClr val="dk1"/>
              </a:buClr>
              <a:buSzPts val="400"/>
              <a:buFont typeface="Arial"/>
              <a:buNone/>
            </a:pPr>
            <a:r>
              <a:rPr lang="en" sz="900">
                <a:solidFill>
                  <a:srgbClr val="FFFFFF"/>
                </a:solidFill>
                <a:latin typeface="Avenir"/>
                <a:ea typeface="Avenir"/>
                <a:cs typeface="Avenir"/>
                <a:sym typeface="Avenir"/>
              </a:rPr>
              <a:t>Arif Virani is a rising second-year MBA student at the McCombs School of Business at the University of Texas, Austin. He is a fellow at the McCombs Center for Leadership and Ethics, as well as a Longhorn Impact Fellow providing consulting services to organizations in the social impact space. He is also the co-president of the McCombs chapter of the Prison Entrepreneurship Program, a Texas-based non-profit that helps inmates integrate back into society.</a:t>
            </a:r>
            <a:endParaRPr sz="900" dirty="0">
              <a:solidFill>
                <a:srgbClr val="FFFFFF"/>
              </a:solidFill>
              <a:latin typeface="Avenir"/>
              <a:ea typeface="Avenir"/>
              <a:cs typeface="Avenir"/>
              <a:sym typeface="Avenir"/>
            </a:endParaRPr>
          </a:p>
          <a:p>
            <a:pPr marL="0" lvl="0" indent="0" algn="l" rtl="0">
              <a:lnSpc>
                <a:spcPct val="115000"/>
              </a:lnSpc>
              <a:spcBef>
                <a:spcPts val="0"/>
              </a:spcBef>
              <a:spcAft>
                <a:spcPts val="0"/>
              </a:spcAft>
              <a:buClr>
                <a:schemeClr val="dk1"/>
              </a:buClr>
              <a:buSzPts val="400"/>
              <a:buFont typeface="Arial"/>
              <a:buNone/>
            </a:pPr>
            <a:endParaRPr sz="900" dirty="0">
              <a:solidFill>
                <a:srgbClr val="FFFFFF"/>
              </a:solidFill>
              <a:latin typeface="Avenir"/>
              <a:ea typeface="Avenir"/>
              <a:cs typeface="Avenir"/>
              <a:sym typeface="Avenir"/>
            </a:endParaRPr>
          </a:p>
          <a:p>
            <a:pPr marL="0" lvl="0" indent="0" algn="l" rtl="0">
              <a:lnSpc>
                <a:spcPct val="115000"/>
              </a:lnSpc>
              <a:spcBef>
                <a:spcPts val="0"/>
              </a:spcBef>
              <a:spcAft>
                <a:spcPts val="0"/>
              </a:spcAft>
              <a:buClr>
                <a:schemeClr val="dk1"/>
              </a:buClr>
              <a:buSzPts val="400"/>
              <a:buFont typeface="Arial"/>
              <a:buNone/>
            </a:pPr>
            <a:r>
              <a:rPr lang="en" sz="900">
                <a:solidFill>
                  <a:srgbClr val="FFFFFF"/>
                </a:solidFill>
                <a:latin typeface="Avenir"/>
                <a:ea typeface="Avenir"/>
                <a:cs typeface="Avenir"/>
                <a:sym typeface="Avenir"/>
              </a:rPr>
              <a:t>This summer, Arif is working as an associate at makepath, an Austin-based spatial data science firm, with a focus on product and content marketing. Arif is also working collaboratively with Meredith Whipple Callahan, partner at Evolution, on perspectives on leadership in crisis.</a:t>
            </a:r>
            <a:endParaRPr sz="900" dirty="0">
              <a:solidFill>
                <a:srgbClr val="FFFFFF"/>
              </a:solidFill>
              <a:latin typeface="Avenir"/>
              <a:ea typeface="Avenir"/>
              <a:cs typeface="Avenir"/>
              <a:sym typeface="Avenir"/>
            </a:endParaRPr>
          </a:p>
          <a:p>
            <a:pPr marL="0" lvl="0" indent="0" algn="l" rtl="0">
              <a:lnSpc>
                <a:spcPct val="115000"/>
              </a:lnSpc>
              <a:spcBef>
                <a:spcPts val="200"/>
              </a:spcBef>
              <a:spcAft>
                <a:spcPts val="0"/>
              </a:spcAft>
              <a:buClr>
                <a:schemeClr val="dk1"/>
              </a:buClr>
              <a:buSzPts val="400"/>
              <a:buFont typeface="Arial"/>
              <a:buNone/>
            </a:pPr>
            <a:endParaRPr sz="900" dirty="0">
              <a:solidFill>
                <a:srgbClr val="FFFFFF"/>
              </a:solidFill>
              <a:latin typeface="Avenir"/>
              <a:ea typeface="Avenir"/>
              <a:cs typeface="Avenir"/>
              <a:sym typeface="Avenir"/>
            </a:endParaRPr>
          </a:p>
          <a:p>
            <a:pPr marL="0" lvl="0" indent="0" algn="l" rtl="0">
              <a:lnSpc>
                <a:spcPct val="115000"/>
              </a:lnSpc>
              <a:spcBef>
                <a:spcPts val="200"/>
              </a:spcBef>
              <a:spcAft>
                <a:spcPts val="0"/>
              </a:spcAft>
              <a:buClr>
                <a:schemeClr val="dk1"/>
              </a:buClr>
              <a:buSzPts val="400"/>
              <a:buFont typeface="Arial"/>
              <a:buNone/>
            </a:pPr>
            <a:r>
              <a:rPr lang="en" sz="900">
                <a:solidFill>
                  <a:srgbClr val="FFFFFF"/>
                </a:solidFill>
                <a:latin typeface="Avenir"/>
                <a:ea typeface="Avenir"/>
                <a:cs typeface="Avenir"/>
                <a:sym typeface="Avenir"/>
              </a:rPr>
              <a:t>Prior to attending McCombs, Arif was a middle school humanities teacher for 10 years in the Bay Area. He spent the previous five years working at The Menlo School in Atherton, CA, where, aside from his teaching responsibilities, he served as 6th Grade Team Lead, 7th and 8th grade Basketball coach, and Student Inclusiveness Committee chair on the school’s diversity committee. From 2017-19, he was also the school’s chapter lead of the National S.E.E.D. Project, a nationwide organization committed to improving equity and diversity in educational institutions.`</a:t>
            </a:r>
            <a:endParaRPr sz="900" dirty="0">
              <a:solidFill>
                <a:srgbClr val="FFFFFF"/>
              </a:solidFill>
              <a:latin typeface="Avenir"/>
              <a:ea typeface="Avenir"/>
              <a:cs typeface="Avenir"/>
              <a:sym typeface="Avenir"/>
            </a:endParaRPr>
          </a:p>
          <a:p>
            <a:pPr marL="0" lvl="0" indent="0" algn="l" rtl="0">
              <a:lnSpc>
                <a:spcPct val="115000"/>
              </a:lnSpc>
              <a:spcBef>
                <a:spcPts val="200"/>
              </a:spcBef>
              <a:spcAft>
                <a:spcPts val="0"/>
              </a:spcAft>
              <a:buClr>
                <a:schemeClr val="dk1"/>
              </a:buClr>
              <a:buSzPts val="400"/>
              <a:buFont typeface="Arial"/>
              <a:buNone/>
            </a:pPr>
            <a:endParaRPr sz="900" dirty="0">
              <a:solidFill>
                <a:srgbClr val="FFFFFF"/>
              </a:solidFill>
              <a:latin typeface="Avenir"/>
              <a:ea typeface="Avenir"/>
              <a:cs typeface="Avenir"/>
              <a:sym typeface="Avenir"/>
            </a:endParaRPr>
          </a:p>
          <a:p>
            <a:pPr marL="0" lvl="0" indent="0" algn="l" rtl="0">
              <a:lnSpc>
                <a:spcPct val="115000"/>
              </a:lnSpc>
              <a:spcBef>
                <a:spcPts val="200"/>
              </a:spcBef>
              <a:spcAft>
                <a:spcPts val="0"/>
              </a:spcAft>
              <a:buClr>
                <a:schemeClr val="dk1"/>
              </a:buClr>
              <a:buSzPts val="400"/>
              <a:buFont typeface="Arial"/>
              <a:buNone/>
            </a:pPr>
            <a:r>
              <a:rPr lang="en" sz="900">
                <a:solidFill>
                  <a:srgbClr val="FFFFFF"/>
                </a:solidFill>
                <a:latin typeface="Avenir"/>
                <a:ea typeface="Avenir"/>
                <a:cs typeface="Avenir"/>
                <a:sym typeface="Avenir"/>
              </a:rPr>
              <a:t>A Bay Area native, Arif currently lives in Austin with his wife, Caroline, and his dog, Rox. He loves playing and watching sports, cooking with lots of spice, crossword puzzles, hip-hop, blues, and soul, trivia, traveling, seeing live music (pre-Covid, unfortunately), losing himself in a good book or TV show, and exploring Austin.</a:t>
            </a:r>
            <a:endParaRPr sz="900" dirty="0">
              <a:solidFill>
                <a:srgbClr val="FFFFFF"/>
              </a:solidFill>
              <a:latin typeface="Avenir"/>
              <a:ea typeface="Avenir"/>
              <a:cs typeface="Avenir"/>
              <a:sym typeface="Avenir"/>
            </a:endParaRPr>
          </a:p>
        </p:txBody>
      </p:sp>
      <p:pic>
        <p:nvPicPr>
          <p:cNvPr id="826" name="Google Shape;826;p125"/>
          <p:cNvPicPr preferRelativeResize="0"/>
          <p:nvPr/>
        </p:nvPicPr>
        <p:blipFill>
          <a:blip r:embed="rId3">
            <a:alphaModFix/>
          </a:blip>
          <a:stretch>
            <a:fillRect/>
          </a:stretch>
        </p:blipFill>
        <p:spPr>
          <a:xfrm>
            <a:off x="166175" y="410200"/>
            <a:ext cx="1274198" cy="19084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2" name="Google Shape;832;p126"/>
          <p:cNvSpPr txBox="1">
            <a:spLocks noGrp="1"/>
          </p:cNvSpPr>
          <p:nvPr>
            <p:ph type="body" idx="1"/>
          </p:nvPr>
        </p:nvSpPr>
        <p:spPr>
          <a:xfrm>
            <a:off x="326571" y="1722706"/>
            <a:ext cx="8360229" cy="1488300"/>
          </a:xfrm>
          <a:prstGeom prst="rect">
            <a:avLst/>
          </a:prstGeom>
          <a:noFill/>
          <a:ln>
            <a:noFill/>
          </a:ln>
        </p:spPr>
        <p:txBody>
          <a:bodyPr spcFirstLastPara="1" wrap="square" lIns="81575" tIns="40775" rIns="81575" bIns="40775" anchor="t" anchorCtr="0">
            <a:noAutofit/>
          </a:bodyPr>
          <a:lstStyle/>
          <a:p>
            <a:pPr marL="0" marR="0" lvl="0" indent="0" algn="ctr" rtl="0">
              <a:spcBef>
                <a:spcPts val="0"/>
              </a:spcBef>
              <a:spcAft>
                <a:spcPts val="0"/>
              </a:spcAft>
              <a:buClr>
                <a:srgbClr val="FFFFFF"/>
              </a:buClr>
              <a:buFont typeface="Arial"/>
              <a:buNone/>
            </a:pPr>
            <a:r>
              <a:rPr lang="en-US" sz="3000" i="0" u="none" strike="noStrike" cap="none" dirty="0">
                <a:solidFill>
                  <a:srgbClr val="FFFFFF"/>
                </a:solidFill>
                <a:latin typeface="Avenir"/>
                <a:ea typeface="Avenir"/>
                <a:cs typeface="Avenir"/>
                <a:sym typeface="Avenir"/>
              </a:rPr>
              <a:t>Questions? </a:t>
            </a:r>
          </a:p>
          <a:p>
            <a:pPr marL="0" marR="0" lvl="0" indent="0" algn="ctr" rtl="0">
              <a:spcBef>
                <a:spcPts val="0"/>
              </a:spcBef>
              <a:spcAft>
                <a:spcPts val="0"/>
              </a:spcAft>
              <a:buClr>
                <a:srgbClr val="FFFFFF"/>
              </a:buClr>
              <a:buFont typeface="Arial"/>
              <a:buNone/>
            </a:pPr>
            <a:endParaRPr lang="en-US" sz="1200" i="0" u="none" strike="noStrike" cap="none" dirty="0">
              <a:solidFill>
                <a:srgbClr val="FFFFFF"/>
              </a:solidFill>
              <a:latin typeface="Avenir"/>
              <a:ea typeface="Avenir"/>
              <a:cs typeface="Avenir"/>
              <a:sym typeface="Avenir"/>
            </a:endParaRPr>
          </a:p>
          <a:p>
            <a:pPr marL="0" marR="0" lvl="0" indent="0" algn="ctr" rtl="0">
              <a:spcBef>
                <a:spcPts val="0"/>
              </a:spcBef>
              <a:spcAft>
                <a:spcPts val="0"/>
              </a:spcAft>
              <a:buClr>
                <a:srgbClr val="FFFFFF"/>
              </a:buClr>
              <a:buFont typeface="Arial"/>
              <a:buNone/>
            </a:pPr>
            <a:r>
              <a:rPr lang="en-US" sz="3000" dirty="0">
                <a:solidFill>
                  <a:srgbClr val="FFFFFF"/>
                </a:solidFill>
                <a:latin typeface="Avenir"/>
                <a:ea typeface="Avenir"/>
                <a:cs typeface="Avenir"/>
                <a:sym typeface="Avenir"/>
              </a:rPr>
              <a:t>Please contact </a:t>
            </a:r>
            <a:r>
              <a:rPr lang="en" sz="3000" dirty="0">
                <a:solidFill>
                  <a:srgbClr val="FFFFFF"/>
                </a:solidFill>
                <a:latin typeface="Avenir"/>
                <a:ea typeface="Avenir"/>
                <a:cs typeface="Avenir"/>
                <a:sym typeface="Avenir"/>
              </a:rPr>
              <a:t>Meredith Whipple Callahan </a:t>
            </a:r>
            <a:r>
              <a:rPr lang="en" sz="3000" i="0" u="none" strike="noStrike" cap="none" dirty="0">
                <a:solidFill>
                  <a:srgbClr val="FFFFFF"/>
                </a:solidFill>
                <a:latin typeface="Avenir"/>
                <a:ea typeface="Avenir"/>
                <a:cs typeface="Avenir"/>
                <a:sym typeface="Avenir"/>
              </a:rPr>
              <a:t>at:</a:t>
            </a:r>
            <a:r>
              <a:rPr lang="en" i="0" u="none" strike="noStrike" cap="none" dirty="0">
                <a:latin typeface="Avenir"/>
                <a:ea typeface="Avenir"/>
                <a:cs typeface="Avenir"/>
                <a:sym typeface="Avenir"/>
              </a:rPr>
              <a:t> </a:t>
            </a:r>
            <a:r>
              <a:rPr lang="en" sz="3000" dirty="0">
                <a:solidFill>
                  <a:srgbClr val="FFFFFF"/>
                </a:solidFill>
                <a:latin typeface="Avenir"/>
                <a:ea typeface="Avenir"/>
                <a:cs typeface="Avenir"/>
                <a:sym typeface="Avenir"/>
              </a:rPr>
              <a:t>meredith@evolution.team</a:t>
            </a:r>
            <a:endParaRPr sz="3000" b="1" dirty="0">
              <a:solidFill>
                <a:srgbClr val="FFFFFF"/>
              </a:solidFill>
              <a:latin typeface="Avenir"/>
              <a:ea typeface="Avenir"/>
              <a:cs typeface="Avenir"/>
              <a:sym typeface="Avenir"/>
            </a:endParaRPr>
          </a:p>
        </p:txBody>
      </p:sp>
      <p:sp>
        <p:nvSpPr>
          <p:cNvPr id="3" name="Title 2">
            <a:extLst>
              <a:ext uri="{FF2B5EF4-FFF2-40B4-BE49-F238E27FC236}">
                <a16:creationId xmlns:a16="http://schemas.microsoft.com/office/drawing/2014/main" id="{D76C401E-63D2-4123-9D46-894B00BB0F40}"/>
              </a:ext>
            </a:extLst>
          </p:cNvPr>
          <p:cNvSpPr>
            <a:spLocks noGrp="1"/>
          </p:cNvSpPr>
          <p:nvPr>
            <p:ph type="title"/>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110"/>
          <p:cNvSpPr txBox="1"/>
          <p:nvPr/>
        </p:nvSpPr>
        <p:spPr>
          <a:xfrm>
            <a:off x="228300" y="343850"/>
            <a:ext cx="4068000" cy="666000"/>
          </a:xfrm>
          <a:prstGeom prst="rect">
            <a:avLst/>
          </a:prstGeom>
          <a:noFill/>
          <a:ln>
            <a:noFill/>
          </a:ln>
        </p:spPr>
        <p:txBody>
          <a:bodyPr spcFirstLastPara="1" wrap="square" lIns="34275" tIns="17125" rIns="34275" bIns="17125" anchor="t" anchorCtr="0">
            <a:noAutofit/>
          </a:bodyPr>
          <a:lstStyle/>
          <a:p>
            <a:pPr marL="0" marR="0" lvl="0" indent="0" algn="l" rtl="0">
              <a:spcBef>
                <a:spcPts val="0"/>
              </a:spcBef>
              <a:spcAft>
                <a:spcPts val="0"/>
              </a:spcAft>
              <a:buClr>
                <a:schemeClr val="lt1"/>
              </a:buClr>
              <a:buFont typeface="Ultra"/>
              <a:buNone/>
            </a:pPr>
            <a:r>
              <a:rPr lang="en" sz="3000">
                <a:solidFill>
                  <a:schemeClr val="lt1"/>
                </a:solidFill>
                <a:latin typeface="Avenir"/>
                <a:ea typeface="Avenir"/>
                <a:cs typeface="Avenir"/>
                <a:sym typeface="Avenir"/>
              </a:rPr>
              <a:t>Agenda</a:t>
            </a:r>
            <a:endParaRPr sz="3000" i="0" u="none" strike="noStrike" cap="none" dirty="0">
              <a:solidFill>
                <a:schemeClr val="lt1"/>
              </a:solidFill>
              <a:latin typeface="Avenir"/>
              <a:ea typeface="Avenir"/>
              <a:cs typeface="Avenir"/>
              <a:sym typeface="Avenir"/>
            </a:endParaRPr>
          </a:p>
        </p:txBody>
      </p:sp>
      <p:sp>
        <p:nvSpPr>
          <p:cNvPr id="677" name="Google Shape;677;p110"/>
          <p:cNvSpPr txBox="1"/>
          <p:nvPr/>
        </p:nvSpPr>
        <p:spPr>
          <a:xfrm>
            <a:off x="708150" y="1019025"/>
            <a:ext cx="7727700" cy="3624900"/>
          </a:xfrm>
          <a:prstGeom prst="rect">
            <a:avLst/>
          </a:prstGeom>
          <a:noFill/>
          <a:ln>
            <a:noFill/>
          </a:ln>
        </p:spPr>
        <p:txBody>
          <a:bodyPr spcFirstLastPara="1" wrap="square" lIns="91425" tIns="91425" rIns="91425" bIns="91425" anchor="t" anchorCtr="0">
            <a:noAutofit/>
          </a:bodyPr>
          <a:lstStyle/>
          <a:p>
            <a:pPr marL="215900" lvl="0" indent="-209550" algn="l" rtl="0">
              <a:lnSpc>
                <a:spcPct val="115000"/>
              </a:lnSpc>
              <a:spcBef>
                <a:spcPts val="0"/>
              </a:spcBef>
              <a:spcAft>
                <a:spcPts val="0"/>
              </a:spcAft>
              <a:buClr>
                <a:schemeClr val="lt1"/>
              </a:buClr>
              <a:buSzPts val="2100"/>
              <a:buFont typeface="Avenir"/>
              <a:buChar char="●"/>
            </a:pPr>
            <a:r>
              <a:rPr lang="en" sz="2100">
                <a:solidFill>
                  <a:schemeClr val="lt1"/>
                </a:solidFill>
                <a:latin typeface="Avenir"/>
                <a:ea typeface="Avenir"/>
                <a:cs typeface="Avenir"/>
                <a:sym typeface="Avenir"/>
              </a:rPr>
              <a:t>Orient to the realities of the world today</a:t>
            </a:r>
            <a:endParaRPr sz="2100" dirty="0">
              <a:solidFill>
                <a:schemeClr val="lt1"/>
              </a:solidFill>
              <a:latin typeface="Avenir"/>
              <a:ea typeface="Avenir"/>
              <a:cs typeface="Avenir"/>
              <a:sym typeface="Avenir"/>
            </a:endParaRPr>
          </a:p>
          <a:p>
            <a:pPr marL="215900" lvl="0" indent="0" algn="l" rtl="0">
              <a:lnSpc>
                <a:spcPct val="115000"/>
              </a:lnSpc>
              <a:spcBef>
                <a:spcPts val="1500"/>
              </a:spcBef>
              <a:spcAft>
                <a:spcPts val="0"/>
              </a:spcAft>
              <a:buNone/>
            </a:pPr>
            <a:endParaRPr sz="1200" dirty="0">
              <a:solidFill>
                <a:schemeClr val="lt1"/>
              </a:solidFill>
              <a:latin typeface="Avenir"/>
              <a:ea typeface="Avenir"/>
              <a:cs typeface="Avenir"/>
              <a:sym typeface="Avenir"/>
            </a:endParaRPr>
          </a:p>
          <a:p>
            <a:pPr marL="215900" lvl="0" indent="-209550" algn="l" rtl="0">
              <a:lnSpc>
                <a:spcPct val="115000"/>
              </a:lnSpc>
              <a:spcBef>
                <a:spcPts val="1500"/>
              </a:spcBef>
              <a:spcAft>
                <a:spcPts val="0"/>
              </a:spcAft>
              <a:buClr>
                <a:schemeClr val="lt1"/>
              </a:buClr>
              <a:buSzPts val="2100"/>
              <a:buFont typeface="Avenir"/>
              <a:buChar char="●"/>
            </a:pPr>
            <a:r>
              <a:rPr lang="en" sz="2100">
                <a:solidFill>
                  <a:schemeClr val="lt1"/>
                </a:solidFill>
                <a:latin typeface="Avenir"/>
                <a:ea typeface="Avenir"/>
                <a:cs typeface="Avenir"/>
                <a:sym typeface="Avenir"/>
              </a:rPr>
              <a:t>Understand what is underlying leadership and organizational responses to these changes</a:t>
            </a:r>
            <a:endParaRPr sz="2100" dirty="0">
              <a:solidFill>
                <a:schemeClr val="lt1"/>
              </a:solidFill>
              <a:latin typeface="Avenir"/>
              <a:ea typeface="Avenir"/>
              <a:cs typeface="Avenir"/>
              <a:sym typeface="Avenir"/>
            </a:endParaRPr>
          </a:p>
          <a:p>
            <a:pPr marL="215900" lvl="0" indent="0" algn="l" rtl="0">
              <a:lnSpc>
                <a:spcPct val="115000"/>
              </a:lnSpc>
              <a:spcBef>
                <a:spcPts val="1500"/>
              </a:spcBef>
              <a:spcAft>
                <a:spcPts val="0"/>
              </a:spcAft>
              <a:buNone/>
            </a:pPr>
            <a:endParaRPr sz="1200" dirty="0">
              <a:solidFill>
                <a:schemeClr val="lt1"/>
              </a:solidFill>
              <a:latin typeface="Avenir"/>
              <a:ea typeface="Avenir"/>
              <a:cs typeface="Avenir"/>
              <a:sym typeface="Avenir"/>
            </a:endParaRPr>
          </a:p>
          <a:p>
            <a:pPr marL="215900" lvl="0" indent="-209550" algn="l" rtl="0">
              <a:lnSpc>
                <a:spcPct val="115000"/>
              </a:lnSpc>
              <a:spcBef>
                <a:spcPts val="1500"/>
              </a:spcBef>
              <a:spcAft>
                <a:spcPts val="0"/>
              </a:spcAft>
              <a:buClr>
                <a:schemeClr val="lt1"/>
              </a:buClr>
              <a:buSzPts val="2100"/>
              <a:buFont typeface="Avenir"/>
              <a:buChar char="●"/>
            </a:pPr>
            <a:r>
              <a:rPr lang="en" sz="2100">
                <a:solidFill>
                  <a:schemeClr val="lt1"/>
                </a:solidFill>
                <a:latin typeface="Avenir"/>
                <a:ea typeface="Avenir"/>
                <a:cs typeface="Avenir"/>
                <a:sym typeface="Avenir"/>
              </a:rPr>
              <a:t>Identify what’s missing and the bigger leadership invitation</a:t>
            </a:r>
            <a:endParaRPr sz="2100" dirty="0">
              <a:solidFill>
                <a:schemeClr val="lt1"/>
              </a:solidFill>
              <a:latin typeface="Avenir"/>
              <a:ea typeface="Avenir"/>
              <a:cs typeface="Avenir"/>
              <a:sym typeface="Avenir"/>
            </a:endParaRPr>
          </a:p>
          <a:p>
            <a:pPr marL="215900" lvl="0" indent="0" algn="l" rtl="0">
              <a:lnSpc>
                <a:spcPct val="115000"/>
              </a:lnSpc>
              <a:spcBef>
                <a:spcPts val="1500"/>
              </a:spcBef>
              <a:spcAft>
                <a:spcPts val="0"/>
              </a:spcAft>
              <a:buNone/>
            </a:pPr>
            <a:endParaRPr sz="1200" dirty="0">
              <a:solidFill>
                <a:schemeClr val="lt1"/>
              </a:solidFill>
              <a:latin typeface="Avenir"/>
              <a:ea typeface="Avenir"/>
              <a:cs typeface="Avenir"/>
              <a:sym typeface="Avenir"/>
            </a:endParaRPr>
          </a:p>
          <a:p>
            <a:pPr marL="215900" lvl="0" indent="-209550" algn="l" rtl="0">
              <a:lnSpc>
                <a:spcPct val="115000"/>
              </a:lnSpc>
              <a:spcBef>
                <a:spcPts val="1500"/>
              </a:spcBef>
              <a:spcAft>
                <a:spcPts val="1500"/>
              </a:spcAft>
              <a:buClr>
                <a:schemeClr val="lt1"/>
              </a:buClr>
              <a:buSzPts val="2100"/>
              <a:buFont typeface="Avenir"/>
              <a:buChar char="●"/>
            </a:pPr>
            <a:r>
              <a:rPr lang="en" sz="2100">
                <a:solidFill>
                  <a:schemeClr val="lt1"/>
                </a:solidFill>
                <a:latin typeface="Avenir"/>
                <a:ea typeface="Avenir"/>
                <a:cs typeface="Avenir"/>
                <a:sym typeface="Avenir"/>
              </a:rPr>
              <a:t>Discuss our thoughts and reactions together</a:t>
            </a:r>
            <a:endParaRPr sz="2100" dirty="0">
              <a:solidFill>
                <a:schemeClr val="lt1"/>
              </a:solidFill>
              <a:latin typeface="Avenir"/>
              <a:ea typeface="Avenir"/>
              <a:cs typeface="Avenir"/>
              <a:sym typeface="Aveni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111"/>
          <p:cNvSpPr txBox="1"/>
          <p:nvPr/>
        </p:nvSpPr>
        <p:spPr>
          <a:xfrm>
            <a:off x="228300" y="343850"/>
            <a:ext cx="4068000" cy="666000"/>
          </a:xfrm>
          <a:prstGeom prst="rect">
            <a:avLst/>
          </a:prstGeom>
          <a:noFill/>
          <a:ln>
            <a:noFill/>
          </a:ln>
        </p:spPr>
        <p:txBody>
          <a:bodyPr spcFirstLastPara="1" wrap="square" lIns="34275" tIns="17125" rIns="34275" bIns="17125" anchor="t" anchorCtr="0">
            <a:noAutofit/>
          </a:bodyPr>
          <a:lstStyle/>
          <a:p>
            <a:pPr marL="0" marR="0" lvl="0" indent="0" algn="l" rtl="0">
              <a:spcBef>
                <a:spcPts val="0"/>
              </a:spcBef>
              <a:spcAft>
                <a:spcPts val="0"/>
              </a:spcAft>
              <a:buClr>
                <a:schemeClr val="lt1"/>
              </a:buClr>
              <a:buFont typeface="Ultra"/>
              <a:buNone/>
            </a:pPr>
            <a:r>
              <a:rPr lang="en" sz="3000">
                <a:solidFill>
                  <a:schemeClr val="lt1"/>
                </a:solidFill>
                <a:latin typeface="Avenir"/>
                <a:ea typeface="Avenir"/>
                <a:cs typeface="Avenir"/>
                <a:sym typeface="Avenir"/>
              </a:rPr>
              <a:t>The world today</a:t>
            </a:r>
            <a:endParaRPr sz="3000" i="0" u="none" strike="noStrike" cap="none" dirty="0">
              <a:solidFill>
                <a:schemeClr val="lt1"/>
              </a:solidFill>
              <a:latin typeface="Avenir"/>
              <a:ea typeface="Avenir"/>
              <a:cs typeface="Avenir"/>
              <a:sym typeface="Avenir"/>
            </a:endParaRPr>
          </a:p>
        </p:txBody>
      </p:sp>
      <p:pic>
        <p:nvPicPr>
          <p:cNvPr id="683" name="Google Shape;683;p111"/>
          <p:cNvPicPr preferRelativeResize="0"/>
          <p:nvPr/>
        </p:nvPicPr>
        <p:blipFill>
          <a:blip r:embed="rId3">
            <a:alphaModFix/>
          </a:blip>
          <a:stretch>
            <a:fillRect/>
          </a:stretch>
        </p:blipFill>
        <p:spPr>
          <a:xfrm>
            <a:off x="6344775" y="-3"/>
            <a:ext cx="2799225" cy="1859275"/>
          </a:xfrm>
          <a:prstGeom prst="rect">
            <a:avLst/>
          </a:prstGeom>
          <a:noFill/>
          <a:ln>
            <a:noFill/>
          </a:ln>
        </p:spPr>
      </p:pic>
      <p:pic>
        <p:nvPicPr>
          <p:cNvPr id="684" name="Google Shape;684;p111"/>
          <p:cNvPicPr preferRelativeResize="0"/>
          <p:nvPr/>
        </p:nvPicPr>
        <p:blipFill>
          <a:blip r:embed="rId4">
            <a:alphaModFix/>
          </a:blip>
          <a:stretch>
            <a:fillRect/>
          </a:stretch>
        </p:blipFill>
        <p:spPr>
          <a:xfrm>
            <a:off x="7051827" y="1859276"/>
            <a:ext cx="2092173" cy="3284225"/>
          </a:xfrm>
          <a:prstGeom prst="rect">
            <a:avLst/>
          </a:prstGeom>
          <a:noFill/>
          <a:ln>
            <a:noFill/>
          </a:ln>
        </p:spPr>
      </p:pic>
      <p:pic>
        <p:nvPicPr>
          <p:cNvPr id="685" name="Google Shape;685;p111"/>
          <p:cNvPicPr preferRelativeResize="0"/>
          <p:nvPr/>
        </p:nvPicPr>
        <p:blipFill>
          <a:blip r:embed="rId5">
            <a:alphaModFix/>
          </a:blip>
          <a:stretch>
            <a:fillRect/>
          </a:stretch>
        </p:blipFill>
        <p:spPr>
          <a:xfrm>
            <a:off x="3352799" y="3028956"/>
            <a:ext cx="3699025" cy="2469031"/>
          </a:xfrm>
          <a:prstGeom prst="rect">
            <a:avLst/>
          </a:prstGeom>
          <a:noFill/>
          <a:ln>
            <a:noFill/>
          </a:ln>
        </p:spPr>
      </p:pic>
      <p:pic>
        <p:nvPicPr>
          <p:cNvPr id="686" name="Google Shape;686;p111"/>
          <p:cNvPicPr preferRelativeResize="0"/>
          <p:nvPr/>
        </p:nvPicPr>
        <p:blipFill>
          <a:blip r:embed="rId6">
            <a:alphaModFix/>
          </a:blip>
          <a:stretch>
            <a:fillRect/>
          </a:stretch>
        </p:blipFill>
        <p:spPr>
          <a:xfrm>
            <a:off x="0" y="-457200"/>
            <a:ext cx="3762941" cy="2517850"/>
          </a:xfrm>
          <a:prstGeom prst="rect">
            <a:avLst/>
          </a:prstGeom>
          <a:noFill/>
          <a:ln>
            <a:noFill/>
          </a:ln>
        </p:spPr>
      </p:pic>
      <p:pic>
        <p:nvPicPr>
          <p:cNvPr id="687" name="Google Shape;687;p111"/>
          <p:cNvPicPr preferRelativeResize="0"/>
          <p:nvPr/>
        </p:nvPicPr>
        <p:blipFill>
          <a:blip r:embed="rId7">
            <a:alphaModFix/>
          </a:blip>
          <a:stretch>
            <a:fillRect/>
          </a:stretch>
        </p:blipFill>
        <p:spPr>
          <a:xfrm>
            <a:off x="3354251" y="0"/>
            <a:ext cx="3110424" cy="1859275"/>
          </a:xfrm>
          <a:prstGeom prst="rect">
            <a:avLst/>
          </a:prstGeom>
          <a:noFill/>
          <a:ln>
            <a:noFill/>
          </a:ln>
        </p:spPr>
      </p:pic>
      <p:pic>
        <p:nvPicPr>
          <p:cNvPr id="688" name="Google Shape;688;p111"/>
          <p:cNvPicPr preferRelativeResize="0"/>
          <p:nvPr/>
        </p:nvPicPr>
        <p:blipFill>
          <a:blip r:embed="rId8">
            <a:alphaModFix/>
          </a:blip>
          <a:stretch>
            <a:fillRect/>
          </a:stretch>
        </p:blipFill>
        <p:spPr>
          <a:xfrm>
            <a:off x="3737400" y="1859275"/>
            <a:ext cx="3314425" cy="2114243"/>
          </a:xfrm>
          <a:prstGeom prst="rect">
            <a:avLst/>
          </a:prstGeom>
          <a:noFill/>
          <a:ln>
            <a:noFill/>
          </a:ln>
        </p:spPr>
      </p:pic>
      <p:pic>
        <p:nvPicPr>
          <p:cNvPr id="689" name="Google Shape;689;p111"/>
          <p:cNvPicPr preferRelativeResize="0"/>
          <p:nvPr/>
        </p:nvPicPr>
        <p:blipFill>
          <a:blip r:embed="rId9">
            <a:alphaModFix/>
          </a:blip>
          <a:stretch>
            <a:fillRect/>
          </a:stretch>
        </p:blipFill>
        <p:spPr>
          <a:xfrm>
            <a:off x="38375" y="1859275"/>
            <a:ext cx="3699025" cy="2580715"/>
          </a:xfrm>
          <a:prstGeom prst="rect">
            <a:avLst/>
          </a:prstGeom>
          <a:noFill/>
          <a:ln>
            <a:noFill/>
          </a:ln>
        </p:spPr>
      </p:pic>
      <p:pic>
        <p:nvPicPr>
          <p:cNvPr id="690" name="Google Shape;690;p111"/>
          <p:cNvPicPr preferRelativeResize="0"/>
          <p:nvPr/>
        </p:nvPicPr>
        <p:blipFill rotWithShape="1">
          <a:blip r:embed="rId10">
            <a:alphaModFix/>
          </a:blip>
          <a:srcRect t="52588"/>
          <a:stretch/>
        </p:blipFill>
        <p:spPr>
          <a:xfrm>
            <a:off x="0" y="3973525"/>
            <a:ext cx="3762950" cy="12894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112"/>
          <p:cNvSpPr/>
          <p:nvPr/>
        </p:nvSpPr>
        <p:spPr>
          <a:xfrm rot="5400000">
            <a:off x="2623400" y="2834275"/>
            <a:ext cx="3360600" cy="400800"/>
          </a:xfrm>
          <a:prstGeom prst="triangle">
            <a:avLst>
              <a:gd name="adj"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6" name="Google Shape;696;p112"/>
          <p:cNvSpPr txBox="1"/>
          <p:nvPr/>
        </p:nvSpPr>
        <p:spPr>
          <a:xfrm>
            <a:off x="261025" y="371050"/>
            <a:ext cx="8517000" cy="899400"/>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 sz="3000">
                <a:solidFill>
                  <a:schemeClr val="lt1"/>
                </a:solidFill>
                <a:latin typeface="Avenir"/>
                <a:ea typeface="Avenir"/>
                <a:cs typeface="Avenir"/>
                <a:sym typeface="Avenir"/>
              </a:rPr>
              <a:t>We are shifting from a VUCA to a FUCA world</a:t>
            </a:r>
            <a:endParaRPr sz="500" dirty="0">
              <a:latin typeface="Avenir"/>
              <a:ea typeface="Avenir"/>
              <a:cs typeface="Avenir"/>
              <a:sym typeface="Avenir"/>
            </a:endParaRPr>
          </a:p>
        </p:txBody>
      </p:sp>
      <p:sp>
        <p:nvSpPr>
          <p:cNvPr id="697" name="Google Shape;697;p112"/>
          <p:cNvSpPr txBox="1"/>
          <p:nvPr/>
        </p:nvSpPr>
        <p:spPr>
          <a:xfrm>
            <a:off x="461904" y="2525006"/>
            <a:ext cx="7838100" cy="790500"/>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chemeClr val="dk1"/>
              </a:buClr>
              <a:buFont typeface="Calibri"/>
              <a:buNone/>
            </a:pPr>
            <a:endParaRPr sz="3900" b="0" i="0" u="none" strike="noStrike" cap="none" dirty="0">
              <a:solidFill>
                <a:schemeClr val="lt1"/>
              </a:solidFill>
              <a:latin typeface="Ultra"/>
              <a:ea typeface="Ultra"/>
              <a:cs typeface="Ultra"/>
              <a:sym typeface="Ultra"/>
            </a:endParaRPr>
          </a:p>
        </p:txBody>
      </p:sp>
      <p:sp>
        <p:nvSpPr>
          <p:cNvPr id="698" name="Google Shape;698;p112"/>
          <p:cNvSpPr txBox="1"/>
          <p:nvPr/>
        </p:nvSpPr>
        <p:spPr>
          <a:xfrm>
            <a:off x="318178" y="1115156"/>
            <a:ext cx="8517000" cy="3752700"/>
          </a:xfrm>
          <a:prstGeom prst="rect">
            <a:avLst/>
          </a:prstGeom>
          <a:noFill/>
          <a:ln>
            <a:noFill/>
          </a:ln>
        </p:spPr>
        <p:txBody>
          <a:bodyPr spcFirstLastPara="1" wrap="square" lIns="34275" tIns="17125" rIns="34275" bIns="17125" anchor="t" anchorCtr="0">
            <a:noAutofit/>
          </a:bodyPr>
          <a:lstStyle/>
          <a:p>
            <a:pPr marL="254000" marR="0" lvl="0" indent="-152400" algn="l" rtl="0">
              <a:lnSpc>
                <a:spcPct val="100000"/>
              </a:lnSpc>
              <a:spcBef>
                <a:spcPts val="0"/>
              </a:spcBef>
              <a:spcAft>
                <a:spcPts val="0"/>
              </a:spcAft>
              <a:buClr>
                <a:schemeClr val="dk1"/>
              </a:buClr>
              <a:buFont typeface="Arial"/>
              <a:buNone/>
            </a:pPr>
            <a:endParaRPr sz="1700" i="0" u="none" strike="noStrike" cap="none" dirty="0">
              <a:solidFill>
                <a:schemeClr val="lt1"/>
              </a:solidFill>
              <a:latin typeface="Avenir"/>
              <a:ea typeface="Avenir"/>
              <a:cs typeface="Avenir"/>
              <a:sym typeface="Avenir"/>
            </a:endParaRPr>
          </a:p>
        </p:txBody>
      </p:sp>
      <p:sp>
        <p:nvSpPr>
          <p:cNvPr id="699" name="Google Shape;699;p112"/>
          <p:cNvSpPr txBox="1">
            <a:spLocks noGrp="1"/>
          </p:cNvSpPr>
          <p:nvPr>
            <p:ph type="sldNum" idx="12"/>
          </p:nvPr>
        </p:nvSpPr>
        <p:spPr>
          <a:xfrm>
            <a:off x="8524774" y="4780075"/>
            <a:ext cx="285300" cy="248400"/>
          </a:xfrm>
          <a:prstGeom prst="rect">
            <a:avLst/>
          </a:prstGeom>
          <a:noFill/>
          <a:ln>
            <a:noFill/>
          </a:ln>
        </p:spPr>
        <p:txBody>
          <a:bodyPr spcFirstLastPara="1" wrap="square" lIns="40775" tIns="40775" rIns="40775" bIns="40775" anchor="ctr" anchorCtr="0">
            <a:noAutofit/>
          </a:bodyPr>
          <a:lstStyle/>
          <a:p>
            <a:pPr marL="0" lvl="0" indent="0" algn="r" rtl="0">
              <a:spcBef>
                <a:spcPts val="0"/>
              </a:spcBef>
              <a:spcAft>
                <a:spcPts val="0"/>
              </a:spcAft>
              <a:buClr>
                <a:srgbClr val="888888"/>
              </a:buClr>
              <a:buFont typeface="Calibri"/>
              <a:buNone/>
            </a:pPr>
            <a:fld id="{00000000-1234-1234-1234-123412341234}" type="slidenum">
              <a:rPr lang="en"/>
              <a:t>4</a:t>
            </a:fld>
            <a:endParaRPr dirty="0"/>
          </a:p>
        </p:txBody>
      </p:sp>
      <p:sp>
        <p:nvSpPr>
          <p:cNvPr id="700" name="Google Shape;700;p112"/>
          <p:cNvSpPr txBox="1"/>
          <p:nvPr/>
        </p:nvSpPr>
        <p:spPr>
          <a:xfrm>
            <a:off x="713150" y="1194025"/>
            <a:ext cx="11850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a:ea typeface="Calibri"/>
              <a:cs typeface="Calibri"/>
              <a:sym typeface="Calibri"/>
            </a:endParaRPr>
          </a:p>
        </p:txBody>
      </p:sp>
      <p:sp>
        <p:nvSpPr>
          <p:cNvPr id="701" name="Google Shape;701;p112"/>
          <p:cNvSpPr txBox="1"/>
          <p:nvPr/>
        </p:nvSpPr>
        <p:spPr>
          <a:xfrm>
            <a:off x="557550" y="1010875"/>
            <a:ext cx="590400" cy="899400"/>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1100"/>
              <a:buFont typeface="Arial"/>
              <a:buNone/>
            </a:pPr>
            <a:r>
              <a:rPr lang="en" sz="4900">
                <a:solidFill>
                  <a:schemeClr val="lt1"/>
                </a:solidFill>
                <a:latin typeface="Avenir"/>
                <a:ea typeface="Avenir"/>
                <a:cs typeface="Avenir"/>
                <a:sym typeface="Avenir"/>
              </a:rPr>
              <a:t>V</a:t>
            </a:r>
            <a:endParaRPr sz="4900" dirty="0">
              <a:latin typeface="Calibri"/>
              <a:ea typeface="Calibri"/>
              <a:cs typeface="Calibri"/>
              <a:sym typeface="Calibri"/>
            </a:endParaRPr>
          </a:p>
        </p:txBody>
      </p:sp>
      <p:sp>
        <p:nvSpPr>
          <p:cNvPr id="702" name="Google Shape;702;p112"/>
          <p:cNvSpPr txBox="1"/>
          <p:nvPr/>
        </p:nvSpPr>
        <p:spPr>
          <a:xfrm>
            <a:off x="557550" y="1910275"/>
            <a:ext cx="590400" cy="899400"/>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1100"/>
              <a:buFont typeface="Arial"/>
              <a:buNone/>
            </a:pPr>
            <a:r>
              <a:rPr lang="en" sz="4900">
                <a:solidFill>
                  <a:schemeClr val="lt1"/>
                </a:solidFill>
                <a:latin typeface="Avenir"/>
                <a:ea typeface="Avenir"/>
                <a:cs typeface="Avenir"/>
                <a:sym typeface="Avenir"/>
              </a:rPr>
              <a:t>U</a:t>
            </a:r>
            <a:endParaRPr sz="4900" dirty="0">
              <a:latin typeface="Calibri"/>
              <a:ea typeface="Calibri"/>
              <a:cs typeface="Calibri"/>
              <a:sym typeface="Calibri"/>
            </a:endParaRPr>
          </a:p>
        </p:txBody>
      </p:sp>
      <p:sp>
        <p:nvSpPr>
          <p:cNvPr id="703" name="Google Shape;703;p112"/>
          <p:cNvSpPr txBox="1"/>
          <p:nvPr/>
        </p:nvSpPr>
        <p:spPr>
          <a:xfrm>
            <a:off x="557550" y="2809675"/>
            <a:ext cx="590400" cy="899400"/>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1100"/>
              <a:buFont typeface="Arial"/>
              <a:buNone/>
            </a:pPr>
            <a:r>
              <a:rPr lang="en" sz="4900">
                <a:solidFill>
                  <a:schemeClr val="lt1"/>
                </a:solidFill>
                <a:latin typeface="Avenir"/>
                <a:ea typeface="Avenir"/>
                <a:cs typeface="Avenir"/>
                <a:sym typeface="Avenir"/>
              </a:rPr>
              <a:t>C</a:t>
            </a:r>
            <a:endParaRPr sz="4900" dirty="0">
              <a:latin typeface="Calibri"/>
              <a:ea typeface="Calibri"/>
              <a:cs typeface="Calibri"/>
              <a:sym typeface="Calibri"/>
            </a:endParaRPr>
          </a:p>
        </p:txBody>
      </p:sp>
      <p:sp>
        <p:nvSpPr>
          <p:cNvPr id="704" name="Google Shape;704;p112"/>
          <p:cNvSpPr txBox="1"/>
          <p:nvPr/>
        </p:nvSpPr>
        <p:spPr>
          <a:xfrm>
            <a:off x="557550" y="3709075"/>
            <a:ext cx="590400" cy="899400"/>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1100"/>
              <a:buFont typeface="Arial"/>
              <a:buNone/>
            </a:pPr>
            <a:r>
              <a:rPr lang="en" sz="4900">
                <a:solidFill>
                  <a:schemeClr val="lt1"/>
                </a:solidFill>
                <a:latin typeface="Avenir"/>
                <a:ea typeface="Avenir"/>
                <a:cs typeface="Avenir"/>
                <a:sym typeface="Avenir"/>
              </a:rPr>
              <a:t>A</a:t>
            </a:r>
            <a:endParaRPr sz="4900" dirty="0">
              <a:latin typeface="Calibri"/>
              <a:ea typeface="Calibri"/>
              <a:cs typeface="Calibri"/>
              <a:sym typeface="Calibri"/>
            </a:endParaRPr>
          </a:p>
        </p:txBody>
      </p:sp>
      <p:sp>
        <p:nvSpPr>
          <p:cNvPr id="705" name="Google Shape;705;p112"/>
          <p:cNvSpPr txBox="1"/>
          <p:nvPr/>
        </p:nvSpPr>
        <p:spPr>
          <a:xfrm>
            <a:off x="4782550" y="1010875"/>
            <a:ext cx="590400" cy="899400"/>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1100"/>
              <a:buFont typeface="Arial"/>
              <a:buNone/>
            </a:pPr>
            <a:r>
              <a:rPr lang="en" sz="4900">
                <a:solidFill>
                  <a:schemeClr val="lt1"/>
                </a:solidFill>
                <a:latin typeface="Avenir"/>
                <a:ea typeface="Avenir"/>
                <a:cs typeface="Avenir"/>
                <a:sym typeface="Avenir"/>
              </a:rPr>
              <a:t>F</a:t>
            </a:r>
            <a:endParaRPr sz="4900" dirty="0">
              <a:latin typeface="Calibri"/>
              <a:ea typeface="Calibri"/>
              <a:cs typeface="Calibri"/>
              <a:sym typeface="Calibri"/>
            </a:endParaRPr>
          </a:p>
        </p:txBody>
      </p:sp>
      <p:sp>
        <p:nvSpPr>
          <p:cNvPr id="706" name="Google Shape;706;p112"/>
          <p:cNvSpPr txBox="1"/>
          <p:nvPr/>
        </p:nvSpPr>
        <p:spPr>
          <a:xfrm>
            <a:off x="4782550" y="1910275"/>
            <a:ext cx="590400" cy="899400"/>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1100"/>
              <a:buFont typeface="Arial"/>
              <a:buNone/>
            </a:pPr>
            <a:r>
              <a:rPr lang="en" sz="4900">
                <a:solidFill>
                  <a:schemeClr val="lt1"/>
                </a:solidFill>
                <a:latin typeface="Avenir"/>
                <a:ea typeface="Avenir"/>
                <a:cs typeface="Avenir"/>
                <a:sym typeface="Avenir"/>
              </a:rPr>
              <a:t>U</a:t>
            </a:r>
            <a:endParaRPr sz="4900" dirty="0">
              <a:latin typeface="Calibri"/>
              <a:ea typeface="Calibri"/>
              <a:cs typeface="Calibri"/>
              <a:sym typeface="Calibri"/>
            </a:endParaRPr>
          </a:p>
        </p:txBody>
      </p:sp>
      <p:sp>
        <p:nvSpPr>
          <p:cNvPr id="707" name="Google Shape;707;p112"/>
          <p:cNvSpPr txBox="1"/>
          <p:nvPr/>
        </p:nvSpPr>
        <p:spPr>
          <a:xfrm>
            <a:off x="4782550" y="2809675"/>
            <a:ext cx="590400" cy="899400"/>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1100"/>
              <a:buFont typeface="Arial"/>
              <a:buNone/>
            </a:pPr>
            <a:r>
              <a:rPr lang="en" sz="4900">
                <a:solidFill>
                  <a:schemeClr val="lt1"/>
                </a:solidFill>
                <a:latin typeface="Avenir"/>
                <a:ea typeface="Avenir"/>
                <a:cs typeface="Avenir"/>
                <a:sym typeface="Avenir"/>
              </a:rPr>
              <a:t>C</a:t>
            </a:r>
            <a:endParaRPr sz="4900" dirty="0">
              <a:latin typeface="Calibri"/>
              <a:ea typeface="Calibri"/>
              <a:cs typeface="Calibri"/>
              <a:sym typeface="Calibri"/>
            </a:endParaRPr>
          </a:p>
        </p:txBody>
      </p:sp>
      <p:sp>
        <p:nvSpPr>
          <p:cNvPr id="708" name="Google Shape;708;p112"/>
          <p:cNvSpPr txBox="1"/>
          <p:nvPr/>
        </p:nvSpPr>
        <p:spPr>
          <a:xfrm>
            <a:off x="4782550" y="3709075"/>
            <a:ext cx="590400" cy="899400"/>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1100"/>
              <a:buFont typeface="Arial"/>
              <a:buNone/>
            </a:pPr>
            <a:r>
              <a:rPr lang="en" sz="4900">
                <a:solidFill>
                  <a:schemeClr val="lt1"/>
                </a:solidFill>
                <a:latin typeface="Avenir"/>
                <a:ea typeface="Avenir"/>
                <a:cs typeface="Avenir"/>
                <a:sym typeface="Avenir"/>
              </a:rPr>
              <a:t>A</a:t>
            </a:r>
            <a:endParaRPr sz="4900" dirty="0">
              <a:latin typeface="Calibri"/>
              <a:ea typeface="Calibri"/>
              <a:cs typeface="Calibri"/>
              <a:sym typeface="Calibri"/>
            </a:endParaRPr>
          </a:p>
        </p:txBody>
      </p:sp>
      <p:sp>
        <p:nvSpPr>
          <p:cNvPr id="709" name="Google Shape;709;p112"/>
          <p:cNvSpPr txBox="1"/>
          <p:nvPr/>
        </p:nvSpPr>
        <p:spPr>
          <a:xfrm>
            <a:off x="1147950" y="1087075"/>
            <a:ext cx="4072200" cy="899400"/>
          </a:xfrm>
          <a:prstGeom prst="rect">
            <a:avLst/>
          </a:prstGeom>
          <a:noFill/>
          <a:ln>
            <a:noFill/>
          </a:ln>
        </p:spPr>
        <p:txBody>
          <a:bodyPr spcFirstLastPara="1" wrap="square" lIns="91425" tIns="91425" rIns="91425" bIns="91425" anchor="b" anchorCtr="0">
            <a:noAutofit/>
          </a:bodyPr>
          <a:lstStyle/>
          <a:p>
            <a:pPr marL="0" lvl="0" indent="0" algn="l" rtl="0">
              <a:spcBef>
                <a:spcPts val="600"/>
              </a:spcBef>
              <a:spcAft>
                <a:spcPts val="0"/>
              </a:spcAft>
              <a:buClr>
                <a:schemeClr val="dk1"/>
              </a:buClr>
              <a:buSzPts val="1100"/>
              <a:buFont typeface="Arial"/>
              <a:buNone/>
            </a:pPr>
            <a:r>
              <a:rPr lang="en" sz="4300">
                <a:solidFill>
                  <a:schemeClr val="lt1"/>
                </a:solidFill>
                <a:latin typeface="Avenir"/>
                <a:ea typeface="Avenir"/>
                <a:cs typeface="Avenir"/>
                <a:sym typeface="Avenir"/>
              </a:rPr>
              <a:t>olatile</a:t>
            </a:r>
            <a:endParaRPr sz="4300" dirty="0">
              <a:latin typeface="Calibri"/>
              <a:ea typeface="Calibri"/>
              <a:cs typeface="Calibri"/>
              <a:sym typeface="Calibri"/>
            </a:endParaRPr>
          </a:p>
        </p:txBody>
      </p:sp>
      <p:sp>
        <p:nvSpPr>
          <p:cNvPr id="710" name="Google Shape;710;p112"/>
          <p:cNvSpPr txBox="1"/>
          <p:nvPr/>
        </p:nvSpPr>
        <p:spPr>
          <a:xfrm>
            <a:off x="1147950" y="1986475"/>
            <a:ext cx="3168900" cy="899400"/>
          </a:xfrm>
          <a:prstGeom prst="rect">
            <a:avLst/>
          </a:prstGeom>
          <a:noFill/>
          <a:ln>
            <a:noFill/>
          </a:ln>
        </p:spPr>
        <p:txBody>
          <a:bodyPr spcFirstLastPara="1" wrap="square" lIns="91425" tIns="91425" rIns="91425" bIns="91425" anchor="b" anchorCtr="0">
            <a:noAutofit/>
          </a:bodyPr>
          <a:lstStyle/>
          <a:p>
            <a:pPr marL="0" lvl="0" indent="0" algn="l" rtl="0">
              <a:spcBef>
                <a:spcPts val="600"/>
              </a:spcBef>
              <a:spcAft>
                <a:spcPts val="0"/>
              </a:spcAft>
              <a:buClr>
                <a:schemeClr val="dk1"/>
              </a:buClr>
              <a:buSzPts val="1100"/>
              <a:buFont typeface="Arial"/>
              <a:buNone/>
            </a:pPr>
            <a:r>
              <a:rPr lang="en" sz="4300" dirty="0">
                <a:solidFill>
                  <a:schemeClr val="lt1"/>
                </a:solidFill>
                <a:latin typeface="Avenir"/>
                <a:ea typeface="Avenir"/>
                <a:cs typeface="Avenir"/>
                <a:sym typeface="Avenir"/>
              </a:rPr>
              <a:t>ncertain</a:t>
            </a:r>
            <a:endParaRPr sz="4300" dirty="0">
              <a:latin typeface="Calibri"/>
              <a:ea typeface="Calibri"/>
              <a:cs typeface="Calibri"/>
              <a:sym typeface="Calibri"/>
            </a:endParaRPr>
          </a:p>
        </p:txBody>
      </p:sp>
      <p:sp>
        <p:nvSpPr>
          <p:cNvPr id="711" name="Google Shape;711;p112"/>
          <p:cNvSpPr txBox="1"/>
          <p:nvPr/>
        </p:nvSpPr>
        <p:spPr>
          <a:xfrm>
            <a:off x="1147950" y="2885875"/>
            <a:ext cx="2893500" cy="899400"/>
          </a:xfrm>
          <a:prstGeom prst="rect">
            <a:avLst/>
          </a:prstGeom>
          <a:noFill/>
          <a:ln>
            <a:noFill/>
          </a:ln>
        </p:spPr>
        <p:txBody>
          <a:bodyPr spcFirstLastPara="1" wrap="square" lIns="91425" tIns="91425" rIns="91425" bIns="91425" anchor="b" anchorCtr="0">
            <a:noAutofit/>
          </a:bodyPr>
          <a:lstStyle/>
          <a:p>
            <a:pPr marL="0" lvl="0" indent="0" algn="l" rtl="0">
              <a:spcBef>
                <a:spcPts val="600"/>
              </a:spcBef>
              <a:spcAft>
                <a:spcPts val="0"/>
              </a:spcAft>
              <a:buClr>
                <a:schemeClr val="dk1"/>
              </a:buClr>
              <a:buSzPts val="1100"/>
              <a:buFont typeface="Arial"/>
              <a:buNone/>
            </a:pPr>
            <a:r>
              <a:rPr lang="en" sz="4300" dirty="0">
                <a:solidFill>
                  <a:schemeClr val="lt1"/>
                </a:solidFill>
                <a:latin typeface="Avenir"/>
                <a:ea typeface="Avenir"/>
                <a:cs typeface="Avenir"/>
                <a:sym typeface="Avenir"/>
              </a:rPr>
              <a:t>omplex</a:t>
            </a:r>
            <a:endParaRPr sz="4300" dirty="0">
              <a:latin typeface="Calibri"/>
              <a:ea typeface="Calibri"/>
              <a:cs typeface="Calibri"/>
              <a:sym typeface="Calibri"/>
            </a:endParaRPr>
          </a:p>
        </p:txBody>
      </p:sp>
      <p:sp>
        <p:nvSpPr>
          <p:cNvPr id="712" name="Google Shape;712;p112"/>
          <p:cNvSpPr txBox="1"/>
          <p:nvPr/>
        </p:nvSpPr>
        <p:spPr>
          <a:xfrm>
            <a:off x="1147950" y="3785275"/>
            <a:ext cx="2985300" cy="899400"/>
          </a:xfrm>
          <a:prstGeom prst="rect">
            <a:avLst/>
          </a:prstGeom>
          <a:noFill/>
          <a:ln>
            <a:noFill/>
          </a:ln>
        </p:spPr>
        <p:txBody>
          <a:bodyPr spcFirstLastPara="1" wrap="square" lIns="91425" tIns="91425" rIns="91425" bIns="91425" anchor="b" anchorCtr="0">
            <a:noAutofit/>
          </a:bodyPr>
          <a:lstStyle/>
          <a:p>
            <a:pPr marL="0" lvl="0" indent="0" algn="l" rtl="0">
              <a:spcBef>
                <a:spcPts val="600"/>
              </a:spcBef>
              <a:spcAft>
                <a:spcPts val="0"/>
              </a:spcAft>
              <a:buClr>
                <a:schemeClr val="dk1"/>
              </a:buClr>
              <a:buSzPts val="1100"/>
              <a:buFont typeface="Arial"/>
              <a:buNone/>
            </a:pPr>
            <a:r>
              <a:rPr lang="en" sz="4300" dirty="0">
                <a:solidFill>
                  <a:schemeClr val="lt1"/>
                </a:solidFill>
                <a:latin typeface="Avenir"/>
                <a:ea typeface="Avenir"/>
                <a:cs typeface="Avenir"/>
                <a:sym typeface="Avenir"/>
              </a:rPr>
              <a:t>mbiguous</a:t>
            </a:r>
            <a:endParaRPr sz="4300" dirty="0">
              <a:latin typeface="Calibri"/>
              <a:ea typeface="Calibri"/>
              <a:cs typeface="Calibri"/>
              <a:sym typeface="Calibri"/>
            </a:endParaRPr>
          </a:p>
        </p:txBody>
      </p:sp>
      <p:sp>
        <p:nvSpPr>
          <p:cNvPr id="713" name="Google Shape;713;p112"/>
          <p:cNvSpPr txBox="1"/>
          <p:nvPr/>
        </p:nvSpPr>
        <p:spPr>
          <a:xfrm>
            <a:off x="5372950" y="1087075"/>
            <a:ext cx="3597600" cy="899400"/>
          </a:xfrm>
          <a:prstGeom prst="rect">
            <a:avLst/>
          </a:prstGeom>
          <a:noFill/>
          <a:ln>
            <a:noFill/>
          </a:ln>
        </p:spPr>
        <p:txBody>
          <a:bodyPr spcFirstLastPara="1" wrap="square" lIns="91425" tIns="91425" rIns="91425" bIns="91425" anchor="b" anchorCtr="0">
            <a:noAutofit/>
          </a:bodyPr>
          <a:lstStyle/>
          <a:p>
            <a:pPr marL="0" lvl="0" indent="0" algn="l" rtl="0">
              <a:spcBef>
                <a:spcPts val="600"/>
              </a:spcBef>
              <a:spcAft>
                <a:spcPts val="0"/>
              </a:spcAft>
              <a:buClr>
                <a:schemeClr val="dk1"/>
              </a:buClr>
              <a:buSzPts val="1100"/>
              <a:buFont typeface="Arial"/>
              <a:buNone/>
            </a:pPr>
            <a:r>
              <a:rPr lang="en" sz="4300" dirty="0">
                <a:solidFill>
                  <a:schemeClr val="lt1"/>
                </a:solidFill>
                <a:latin typeface="Avenir"/>
                <a:ea typeface="Avenir"/>
                <a:cs typeface="Avenir"/>
                <a:sym typeface="Avenir"/>
              </a:rPr>
              <a:t>undamental</a:t>
            </a:r>
            <a:endParaRPr sz="4300" dirty="0">
              <a:latin typeface="Calibri"/>
              <a:ea typeface="Calibri"/>
              <a:cs typeface="Calibri"/>
              <a:sym typeface="Calibri"/>
            </a:endParaRPr>
          </a:p>
        </p:txBody>
      </p:sp>
      <p:sp>
        <p:nvSpPr>
          <p:cNvPr id="714" name="Google Shape;714;p112"/>
          <p:cNvSpPr txBox="1"/>
          <p:nvPr/>
        </p:nvSpPr>
        <p:spPr>
          <a:xfrm>
            <a:off x="5372950" y="1986475"/>
            <a:ext cx="3597600" cy="899400"/>
          </a:xfrm>
          <a:prstGeom prst="rect">
            <a:avLst/>
          </a:prstGeom>
          <a:noFill/>
          <a:ln>
            <a:noFill/>
          </a:ln>
        </p:spPr>
        <p:txBody>
          <a:bodyPr spcFirstLastPara="1" wrap="square" lIns="91425" tIns="91425" rIns="91425" bIns="91425" anchor="b" anchorCtr="0">
            <a:noAutofit/>
          </a:bodyPr>
          <a:lstStyle/>
          <a:p>
            <a:pPr marL="0" lvl="0" indent="0" algn="l" rtl="0">
              <a:spcBef>
                <a:spcPts val="600"/>
              </a:spcBef>
              <a:spcAft>
                <a:spcPts val="0"/>
              </a:spcAft>
              <a:buClr>
                <a:schemeClr val="dk1"/>
              </a:buClr>
              <a:buSzPts val="1100"/>
              <a:buFont typeface="Arial"/>
              <a:buNone/>
            </a:pPr>
            <a:r>
              <a:rPr lang="en" sz="4300">
                <a:solidFill>
                  <a:schemeClr val="lt1"/>
                </a:solidFill>
                <a:latin typeface="Avenir"/>
                <a:ea typeface="Avenir"/>
                <a:cs typeface="Avenir"/>
                <a:sym typeface="Avenir"/>
              </a:rPr>
              <a:t>nravelling of</a:t>
            </a:r>
            <a:endParaRPr sz="4300" dirty="0">
              <a:latin typeface="Calibri"/>
              <a:ea typeface="Calibri"/>
              <a:cs typeface="Calibri"/>
              <a:sym typeface="Calibri"/>
            </a:endParaRPr>
          </a:p>
        </p:txBody>
      </p:sp>
      <p:sp>
        <p:nvSpPr>
          <p:cNvPr id="715" name="Google Shape;715;p112"/>
          <p:cNvSpPr txBox="1"/>
          <p:nvPr/>
        </p:nvSpPr>
        <p:spPr>
          <a:xfrm>
            <a:off x="5372950" y="2885875"/>
            <a:ext cx="3597600" cy="899400"/>
          </a:xfrm>
          <a:prstGeom prst="rect">
            <a:avLst/>
          </a:prstGeom>
          <a:noFill/>
          <a:ln>
            <a:noFill/>
          </a:ln>
        </p:spPr>
        <p:txBody>
          <a:bodyPr spcFirstLastPara="1" wrap="square" lIns="91425" tIns="91425" rIns="91425" bIns="91425" anchor="b" anchorCtr="0">
            <a:noAutofit/>
          </a:bodyPr>
          <a:lstStyle/>
          <a:p>
            <a:pPr marL="0" lvl="0" indent="0" algn="l" rtl="0">
              <a:spcBef>
                <a:spcPts val="600"/>
              </a:spcBef>
              <a:spcAft>
                <a:spcPts val="0"/>
              </a:spcAft>
              <a:buClr>
                <a:schemeClr val="dk1"/>
              </a:buClr>
              <a:buSzPts val="1100"/>
              <a:buFont typeface="Arial"/>
              <a:buNone/>
            </a:pPr>
            <a:r>
              <a:rPr lang="en" sz="4300">
                <a:solidFill>
                  <a:schemeClr val="lt1"/>
                </a:solidFill>
                <a:latin typeface="Avenir"/>
                <a:ea typeface="Avenir"/>
                <a:cs typeface="Avenir"/>
                <a:sym typeface="Avenir"/>
              </a:rPr>
              <a:t>ollective</a:t>
            </a:r>
            <a:endParaRPr sz="4300" dirty="0">
              <a:latin typeface="Calibri"/>
              <a:ea typeface="Calibri"/>
              <a:cs typeface="Calibri"/>
              <a:sym typeface="Calibri"/>
            </a:endParaRPr>
          </a:p>
        </p:txBody>
      </p:sp>
      <p:sp>
        <p:nvSpPr>
          <p:cNvPr id="716" name="Google Shape;716;p112"/>
          <p:cNvSpPr txBox="1"/>
          <p:nvPr/>
        </p:nvSpPr>
        <p:spPr>
          <a:xfrm>
            <a:off x="5372950" y="3785275"/>
            <a:ext cx="3260700" cy="899400"/>
          </a:xfrm>
          <a:prstGeom prst="rect">
            <a:avLst/>
          </a:prstGeom>
          <a:noFill/>
          <a:ln>
            <a:noFill/>
          </a:ln>
        </p:spPr>
        <p:txBody>
          <a:bodyPr spcFirstLastPara="1" wrap="square" lIns="91425" tIns="91425" rIns="91425" bIns="91425" anchor="b" anchorCtr="0">
            <a:noAutofit/>
          </a:bodyPr>
          <a:lstStyle/>
          <a:p>
            <a:pPr marL="0" lvl="0" indent="0" algn="l" rtl="0">
              <a:spcBef>
                <a:spcPts val="600"/>
              </a:spcBef>
              <a:spcAft>
                <a:spcPts val="0"/>
              </a:spcAft>
              <a:buClr>
                <a:schemeClr val="dk1"/>
              </a:buClr>
              <a:buSzPts val="1100"/>
              <a:buFont typeface="Arial"/>
              <a:buNone/>
            </a:pPr>
            <a:r>
              <a:rPr lang="en" sz="4300">
                <a:solidFill>
                  <a:schemeClr val="lt1"/>
                </a:solidFill>
                <a:latin typeface="Avenir"/>
                <a:ea typeface="Avenir"/>
                <a:cs typeface="Avenir"/>
                <a:sym typeface="Avenir"/>
              </a:rPr>
              <a:t>greements</a:t>
            </a:r>
            <a:endParaRPr sz="4300" dirty="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9"/>
                                        </p:tgtEl>
                                        <p:attrNameLst>
                                          <p:attrName>style.visibility</p:attrName>
                                        </p:attrNameLst>
                                      </p:cBhvr>
                                      <p:to>
                                        <p:strVal val="visible"/>
                                      </p:to>
                                    </p:set>
                                    <p:animEffect transition="in" filter="fade">
                                      <p:cBhvr>
                                        <p:cTn id="7" dur="500"/>
                                        <p:tgtEl>
                                          <p:spTgt spid="7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0"/>
                                        </p:tgtEl>
                                        <p:attrNameLst>
                                          <p:attrName>style.visibility</p:attrName>
                                        </p:attrNameLst>
                                      </p:cBhvr>
                                      <p:to>
                                        <p:strVal val="visible"/>
                                      </p:to>
                                    </p:set>
                                    <p:animEffect transition="in" filter="fade">
                                      <p:cBhvr>
                                        <p:cTn id="12" dur="500"/>
                                        <p:tgtEl>
                                          <p:spTgt spid="7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1"/>
                                        </p:tgtEl>
                                        <p:attrNameLst>
                                          <p:attrName>style.visibility</p:attrName>
                                        </p:attrNameLst>
                                      </p:cBhvr>
                                      <p:to>
                                        <p:strVal val="visible"/>
                                      </p:to>
                                    </p:set>
                                    <p:animEffect transition="in" filter="fade">
                                      <p:cBhvr>
                                        <p:cTn id="17" dur="500"/>
                                        <p:tgtEl>
                                          <p:spTgt spid="7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2"/>
                                        </p:tgtEl>
                                        <p:attrNameLst>
                                          <p:attrName>style.visibility</p:attrName>
                                        </p:attrNameLst>
                                      </p:cBhvr>
                                      <p:to>
                                        <p:strVal val="visible"/>
                                      </p:to>
                                    </p:set>
                                    <p:animEffect transition="in" filter="fade">
                                      <p:cBhvr>
                                        <p:cTn id="22" dur="500"/>
                                        <p:tgtEl>
                                          <p:spTgt spid="7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95"/>
                                        </p:tgtEl>
                                        <p:attrNameLst>
                                          <p:attrName>style.visibility</p:attrName>
                                        </p:attrNameLst>
                                      </p:cBhvr>
                                      <p:to>
                                        <p:strVal val="visible"/>
                                      </p:to>
                                    </p:set>
                                    <p:animEffect transition="in" filter="fade">
                                      <p:cBhvr>
                                        <p:cTn id="27" dur="500"/>
                                        <p:tgtEl>
                                          <p:spTgt spid="69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05"/>
                                        </p:tgtEl>
                                        <p:attrNameLst>
                                          <p:attrName>style.visibility</p:attrName>
                                        </p:attrNameLst>
                                      </p:cBhvr>
                                      <p:to>
                                        <p:strVal val="visible"/>
                                      </p:to>
                                    </p:set>
                                    <p:animEffect transition="in" filter="fade">
                                      <p:cBhvr>
                                        <p:cTn id="30" dur="500"/>
                                        <p:tgtEl>
                                          <p:spTgt spid="70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06"/>
                                        </p:tgtEl>
                                        <p:attrNameLst>
                                          <p:attrName>style.visibility</p:attrName>
                                        </p:attrNameLst>
                                      </p:cBhvr>
                                      <p:to>
                                        <p:strVal val="visible"/>
                                      </p:to>
                                    </p:set>
                                    <p:animEffect transition="in" filter="fade">
                                      <p:cBhvr>
                                        <p:cTn id="33" dur="500"/>
                                        <p:tgtEl>
                                          <p:spTgt spid="70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07"/>
                                        </p:tgtEl>
                                        <p:attrNameLst>
                                          <p:attrName>style.visibility</p:attrName>
                                        </p:attrNameLst>
                                      </p:cBhvr>
                                      <p:to>
                                        <p:strVal val="visible"/>
                                      </p:to>
                                    </p:set>
                                    <p:animEffect transition="in" filter="fade">
                                      <p:cBhvr>
                                        <p:cTn id="36" dur="500"/>
                                        <p:tgtEl>
                                          <p:spTgt spid="70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08"/>
                                        </p:tgtEl>
                                        <p:attrNameLst>
                                          <p:attrName>style.visibility</p:attrName>
                                        </p:attrNameLst>
                                      </p:cBhvr>
                                      <p:to>
                                        <p:strVal val="visible"/>
                                      </p:to>
                                    </p:set>
                                    <p:animEffect transition="in" filter="fade">
                                      <p:cBhvr>
                                        <p:cTn id="39" dur="500"/>
                                        <p:tgtEl>
                                          <p:spTgt spid="70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13"/>
                                        </p:tgtEl>
                                        <p:attrNameLst>
                                          <p:attrName>style.visibility</p:attrName>
                                        </p:attrNameLst>
                                      </p:cBhvr>
                                      <p:to>
                                        <p:strVal val="visible"/>
                                      </p:to>
                                    </p:set>
                                    <p:animEffect transition="in" filter="fade">
                                      <p:cBhvr>
                                        <p:cTn id="44" dur="500"/>
                                        <p:tgtEl>
                                          <p:spTgt spid="7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14"/>
                                        </p:tgtEl>
                                        <p:attrNameLst>
                                          <p:attrName>style.visibility</p:attrName>
                                        </p:attrNameLst>
                                      </p:cBhvr>
                                      <p:to>
                                        <p:strVal val="visible"/>
                                      </p:to>
                                    </p:set>
                                    <p:animEffect transition="in" filter="fade">
                                      <p:cBhvr>
                                        <p:cTn id="47" dur="500"/>
                                        <p:tgtEl>
                                          <p:spTgt spid="7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15"/>
                                        </p:tgtEl>
                                        <p:attrNameLst>
                                          <p:attrName>style.visibility</p:attrName>
                                        </p:attrNameLst>
                                      </p:cBhvr>
                                      <p:to>
                                        <p:strVal val="visible"/>
                                      </p:to>
                                    </p:set>
                                    <p:animEffect transition="in" filter="fade">
                                      <p:cBhvr>
                                        <p:cTn id="50" dur="500"/>
                                        <p:tgtEl>
                                          <p:spTgt spid="7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16"/>
                                        </p:tgtEl>
                                        <p:attrNameLst>
                                          <p:attrName>style.visibility</p:attrName>
                                        </p:attrNameLst>
                                      </p:cBhvr>
                                      <p:to>
                                        <p:strVal val="visible"/>
                                      </p:to>
                                    </p:set>
                                    <p:animEffect transition="in" filter="fade">
                                      <p:cBhvr>
                                        <p:cTn id="53" dur="500"/>
                                        <p:tgtEl>
                                          <p:spTgt spid="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 grpId="0" animBg="1"/>
      <p:bldP spid="705" grpId="0"/>
      <p:bldP spid="706" grpId="0"/>
      <p:bldP spid="707" grpId="0"/>
      <p:bldP spid="708" grpId="0"/>
      <p:bldP spid="709" grpId="0"/>
      <p:bldP spid="710" grpId="0"/>
      <p:bldP spid="711" grpId="0"/>
      <p:bldP spid="712" grpId="0"/>
      <p:bldP spid="713" grpId="0"/>
      <p:bldP spid="714" grpId="0"/>
      <p:bldP spid="715" grpId="0"/>
      <p:bldP spid="7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113"/>
          <p:cNvSpPr/>
          <p:nvPr/>
        </p:nvSpPr>
        <p:spPr>
          <a:xfrm>
            <a:off x="0" y="-15300"/>
            <a:ext cx="9144000" cy="5143500"/>
          </a:xfrm>
          <a:prstGeom prst="rect">
            <a:avLst/>
          </a:prstGeom>
          <a:solidFill>
            <a:srgbClr val="6CBA5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 name="Google Shape;722;p113"/>
          <p:cNvSpPr txBox="1"/>
          <p:nvPr/>
        </p:nvSpPr>
        <p:spPr>
          <a:xfrm>
            <a:off x="461904" y="2525006"/>
            <a:ext cx="7838100" cy="790500"/>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chemeClr val="dk1"/>
              </a:buClr>
              <a:buFont typeface="Calibri"/>
              <a:buNone/>
            </a:pPr>
            <a:endParaRPr sz="3900" b="0" i="0" u="none" strike="noStrike" cap="none" dirty="0">
              <a:solidFill>
                <a:schemeClr val="lt1"/>
              </a:solidFill>
              <a:latin typeface="Ultra"/>
              <a:ea typeface="Ultra"/>
              <a:cs typeface="Ultra"/>
              <a:sym typeface="Ultra"/>
            </a:endParaRPr>
          </a:p>
        </p:txBody>
      </p:sp>
      <p:sp>
        <p:nvSpPr>
          <p:cNvPr id="723" name="Google Shape;723;p113"/>
          <p:cNvSpPr txBox="1"/>
          <p:nvPr/>
        </p:nvSpPr>
        <p:spPr>
          <a:xfrm>
            <a:off x="378425" y="2592300"/>
            <a:ext cx="8904300" cy="3860400"/>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600"/>
              </a:spcBef>
              <a:spcAft>
                <a:spcPts val="0"/>
              </a:spcAft>
              <a:buNone/>
            </a:pPr>
            <a:r>
              <a:rPr lang="en" sz="5900">
                <a:solidFill>
                  <a:schemeClr val="lt1"/>
                </a:solidFill>
                <a:latin typeface="Avenir"/>
                <a:ea typeface="Avenir"/>
                <a:cs typeface="Avenir"/>
                <a:sym typeface="Avenir"/>
              </a:rPr>
              <a:t>What is your experience of the current moment?  </a:t>
            </a:r>
            <a:endParaRPr sz="5900" dirty="0">
              <a:solidFill>
                <a:schemeClr val="lt1"/>
              </a:solidFill>
              <a:latin typeface="Avenir"/>
              <a:ea typeface="Avenir"/>
              <a:cs typeface="Avenir"/>
              <a:sym typeface="Aveni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pic>
        <p:nvPicPr>
          <p:cNvPr id="728" name="Google Shape;728;p114"/>
          <p:cNvPicPr preferRelativeResize="0"/>
          <p:nvPr/>
        </p:nvPicPr>
        <p:blipFill rotWithShape="1">
          <a:blip r:embed="rId3">
            <a:alphaModFix/>
          </a:blip>
          <a:srcRect l="11719" t="7910" r="1595"/>
          <a:stretch/>
        </p:blipFill>
        <p:spPr>
          <a:xfrm>
            <a:off x="168625" y="287660"/>
            <a:ext cx="6758575" cy="4636625"/>
          </a:xfrm>
          <a:prstGeom prst="rect">
            <a:avLst/>
          </a:prstGeom>
          <a:noFill/>
          <a:ln w="12700" cap="flat" cmpd="sng">
            <a:solidFill>
              <a:srgbClr val="000000"/>
            </a:solidFill>
            <a:prstDash val="solid"/>
            <a:miter lim="8000"/>
            <a:headEnd type="none" w="sm" len="sm"/>
            <a:tailEnd type="none" w="sm" len="sm"/>
          </a:ln>
        </p:spPr>
      </p:pic>
      <p:pic>
        <p:nvPicPr>
          <p:cNvPr id="729" name="Google Shape;729;p114"/>
          <p:cNvPicPr preferRelativeResize="0"/>
          <p:nvPr/>
        </p:nvPicPr>
        <p:blipFill>
          <a:blip r:embed="rId3">
            <a:alphaModFix/>
          </a:blip>
          <a:stretch>
            <a:fillRect/>
          </a:stretch>
        </p:blipFill>
        <p:spPr>
          <a:xfrm>
            <a:off x="3035500" y="939999"/>
            <a:ext cx="5848675" cy="3776975"/>
          </a:xfrm>
          <a:prstGeom prst="rect">
            <a:avLst/>
          </a:prstGeom>
          <a:noFill/>
          <a:ln w="12700" cap="flat" cmpd="sng">
            <a:solidFill>
              <a:srgbClr val="000000"/>
            </a:solidFill>
            <a:prstDash val="solid"/>
            <a:miter lim="8000"/>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9"/>
                                        </p:tgtEl>
                                        <p:attrNameLst>
                                          <p:attrName>style.visibility</p:attrName>
                                        </p:attrNameLst>
                                      </p:cBhvr>
                                      <p:to>
                                        <p:strVal val="visible"/>
                                      </p:to>
                                    </p:set>
                                    <p:animEffect transition="in" filter="fade">
                                      <p:cBhvr>
                                        <p:cTn id="7"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115"/>
          <p:cNvSpPr txBox="1"/>
          <p:nvPr/>
        </p:nvSpPr>
        <p:spPr>
          <a:xfrm>
            <a:off x="461904" y="2525006"/>
            <a:ext cx="7838100" cy="790500"/>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chemeClr val="dk1"/>
              </a:buClr>
              <a:buFont typeface="Calibri"/>
              <a:buNone/>
            </a:pPr>
            <a:endParaRPr sz="3900" b="0" i="0" u="none" strike="noStrike" cap="none" dirty="0">
              <a:solidFill>
                <a:schemeClr val="lt1"/>
              </a:solidFill>
              <a:latin typeface="Ultra"/>
              <a:ea typeface="Ultra"/>
              <a:cs typeface="Ultra"/>
              <a:sym typeface="Ultra"/>
            </a:endParaRPr>
          </a:p>
        </p:txBody>
      </p:sp>
      <p:sp>
        <p:nvSpPr>
          <p:cNvPr id="735" name="Google Shape;735;p115"/>
          <p:cNvSpPr txBox="1"/>
          <p:nvPr/>
        </p:nvSpPr>
        <p:spPr>
          <a:xfrm>
            <a:off x="171675" y="4827300"/>
            <a:ext cx="6849600" cy="3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Source: </a:t>
            </a:r>
            <a:r>
              <a:rPr lang="en" sz="1000" i="1">
                <a:solidFill>
                  <a:schemeClr val="lt1"/>
                </a:solidFill>
                <a:latin typeface="Calibri"/>
                <a:ea typeface="Calibri"/>
                <a:cs typeface="Calibri"/>
                <a:sym typeface="Calibri"/>
              </a:rPr>
              <a:t>The Washington Post, </a:t>
            </a:r>
            <a:r>
              <a:rPr lang="en" sz="1000">
                <a:solidFill>
                  <a:schemeClr val="lt1"/>
                </a:solidFill>
                <a:latin typeface="Calibri"/>
                <a:ea typeface="Calibri"/>
                <a:cs typeface="Calibri"/>
                <a:sym typeface="Calibri"/>
              </a:rPr>
              <a:t>“Corporations Say They Support Black Lives Matter. Their Employees Doubt Them”</a:t>
            </a:r>
            <a:endParaRPr sz="1000" dirty="0">
              <a:solidFill>
                <a:schemeClr val="lt1"/>
              </a:solidFill>
              <a:latin typeface="Calibri"/>
              <a:ea typeface="Calibri"/>
              <a:cs typeface="Calibri"/>
              <a:sym typeface="Calibri"/>
            </a:endParaRPr>
          </a:p>
        </p:txBody>
      </p:sp>
      <p:sp>
        <p:nvSpPr>
          <p:cNvPr id="736" name="Google Shape;736;p115"/>
          <p:cNvSpPr txBox="1"/>
          <p:nvPr/>
        </p:nvSpPr>
        <p:spPr>
          <a:xfrm>
            <a:off x="461900" y="761450"/>
            <a:ext cx="8437200" cy="3860400"/>
          </a:xfrm>
          <a:prstGeom prst="rect">
            <a:avLst/>
          </a:prstGeom>
          <a:noFill/>
          <a:ln>
            <a:noFill/>
          </a:ln>
        </p:spPr>
        <p:txBody>
          <a:bodyPr spcFirstLastPara="1" wrap="square" lIns="34275" tIns="17125" rIns="34275" bIns="17125" anchor="t" anchorCtr="0">
            <a:noAutofit/>
          </a:bodyPr>
          <a:lstStyle/>
          <a:p>
            <a:pPr marL="0" marR="0" lvl="0" indent="0" algn="ctr" rtl="0">
              <a:lnSpc>
                <a:spcPct val="100000"/>
              </a:lnSpc>
              <a:spcBef>
                <a:spcPts val="600"/>
              </a:spcBef>
              <a:spcAft>
                <a:spcPts val="0"/>
              </a:spcAft>
              <a:buNone/>
            </a:pPr>
            <a:r>
              <a:rPr lang="en" sz="3800" i="1">
                <a:solidFill>
                  <a:schemeClr val="lt1"/>
                </a:solidFill>
                <a:latin typeface="Avenir"/>
                <a:ea typeface="Avenir"/>
                <a:cs typeface="Avenir"/>
                <a:sym typeface="Avenir"/>
              </a:rPr>
              <a:t>“SoFi, the venture-backed finance company, and others have </a:t>
            </a:r>
            <a:r>
              <a:rPr lang="en" sz="3800" b="1" i="1">
                <a:solidFill>
                  <a:schemeClr val="lt1"/>
                </a:solidFill>
                <a:latin typeface="Avenir"/>
                <a:ea typeface="Avenir"/>
                <a:cs typeface="Avenir"/>
                <a:sym typeface="Avenir"/>
              </a:rPr>
              <a:t>tasked black employees </a:t>
            </a:r>
            <a:r>
              <a:rPr lang="en" sz="3800" i="1">
                <a:solidFill>
                  <a:schemeClr val="lt1"/>
                </a:solidFill>
                <a:latin typeface="Avenir"/>
                <a:ea typeface="Avenir"/>
                <a:cs typeface="Avenir"/>
                <a:sym typeface="Avenir"/>
              </a:rPr>
              <a:t>with deciding where corporate donations should go and attending company listening sessions about race.”</a:t>
            </a:r>
            <a:endParaRPr sz="6700" dirty="0">
              <a:solidFill>
                <a:schemeClr val="lt1"/>
              </a:solidFill>
              <a:latin typeface="Avenir"/>
              <a:ea typeface="Avenir"/>
              <a:cs typeface="Avenir"/>
              <a:sym typeface="Aveni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116"/>
          <p:cNvSpPr txBox="1"/>
          <p:nvPr/>
        </p:nvSpPr>
        <p:spPr>
          <a:xfrm>
            <a:off x="461904" y="2525006"/>
            <a:ext cx="7838100" cy="790500"/>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chemeClr val="dk1"/>
              </a:buClr>
              <a:buFont typeface="Calibri"/>
              <a:buNone/>
            </a:pPr>
            <a:endParaRPr sz="3900" b="0" i="0" u="none" strike="noStrike" cap="none" dirty="0">
              <a:solidFill>
                <a:schemeClr val="lt1"/>
              </a:solidFill>
              <a:latin typeface="Ultra"/>
              <a:ea typeface="Ultra"/>
              <a:cs typeface="Ultra"/>
              <a:sym typeface="Ultra"/>
            </a:endParaRPr>
          </a:p>
        </p:txBody>
      </p:sp>
      <p:pic>
        <p:nvPicPr>
          <p:cNvPr id="742" name="Google Shape;742;p116"/>
          <p:cNvPicPr preferRelativeResize="0"/>
          <p:nvPr/>
        </p:nvPicPr>
        <p:blipFill rotWithShape="1">
          <a:blip r:embed="rId3">
            <a:alphaModFix/>
          </a:blip>
          <a:srcRect l="9788" t="15966"/>
          <a:stretch/>
        </p:blipFill>
        <p:spPr>
          <a:xfrm>
            <a:off x="286675" y="394775"/>
            <a:ext cx="6020425" cy="4237850"/>
          </a:xfrm>
          <a:prstGeom prst="rect">
            <a:avLst/>
          </a:prstGeom>
          <a:noFill/>
          <a:ln>
            <a:noFill/>
          </a:ln>
        </p:spPr>
      </p:pic>
      <p:pic>
        <p:nvPicPr>
          <p:cNvPr id="743" name="Google Shape;743;p116"/>
          <p:cNvPicPr preferRelativeResize="0"/>
          <p:nvPr/>
        </p:nvPicPr>
        <p:blipFill rotWithShape="1">
          <a:blip r:embed="rId3">
            <a:alphaModFix/>
          </a:blip>
          <a:srcRect b="55396"/>
          <a:stretch/>
        </p:blipFill>
        <p:spPr>
          <a:xfrm>
            <a:off x="2668124" y="2794825"/>
            <a:ext cx="6167926" cy="2078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3"/>
                                        </p:tgtEl>
                                        <p:attrNameLst>
                                          <p:attrName>style.visibility</p:attrName>
                                        </p:attrNameLst>
                                      </p:cBhvr>
                                      <p:to>
                                        <p:strVal val="visible"/>
                                      </p:to>
                                    </p:set>
                                    <p:animEffect transition="in" filter="fade">
                                      <p:cBhvr>
                                        <p:cTn id="7" dur="500"/>
                                        <p:tgtEl>
                                          <p:spTgt spid="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118"/>
          <p:cNvSpPr txBox="1"/>
          <p:nvPr/>
        </p:nvSpPr>
        <p:spPr>
          <a:xfrm>
            <a:off x="461903" y="2525000"/>
            <a:ext cx="1280400" cy="790500"/>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chemeClr val="dk1"/>
              </a:buClr>
              <a:buSzPts val="3900"/>
              <a:buFont typeface="Calibri"/>
              <a:buNone/>
            </a:pPr>
            <a:endParaRPr sz="3900" b="0" i="0" u="none" strike="noStrike" cap="none" dirty="0">
              <a:solidFill>
                <a:schemeClr val="lt1"/>
              </a:solidFill>
              <a:latin typeface="Ultra"/>
              <a:ea typeface="Ultra"/>
              <a:cs typeface="Ultra"/>
              <a:sym typeface="Ultra"/>
            </a:endParaRPr>
          </a:p>
        </p:txBody>
      </p:sp>
      <p:sp>
        <p:nvSpPr>
          <p:cNvPr id="756" name="Google Shape;756;p118"/>
          <p:cNvSpPr txBox="1"/>
          <p:nvPr/>
        </p:nvSpPr>
        <p:spPr>
          <a:xfrm>
            <a:off x="229125" y="345350"/>
            <a:ext cx="8562900" cy="488100"/>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Clr>
                <a:schemeClr val="lt1"/>
              </a:buClr>
              <a:buSzPts val="675"/>
              <a:buFont typeface="Ultra"/>
              <a:buNone/>
            </a:pPr>
            <a:r>
              <a:rPr lang="en-US" sz="3000" dirty="0">
                <a:solidFill>
                  <a:schemeClr val="lt1"/>
                </a:solidFill>
                <a:latin typeface="Avenir"/>
                <a:ea typeface="Avenir"/>
                <a:cs typeface="Avenir"/>
                <a:sym typeface="Avenir"/>
              </a:rPr>
              <a:t>Leaders who get it wrong demonstrate one or more of the following failures modes: </a:t>
            </a:r>
            <a:endParaRPr dirty="0">
              <a:solidFill>
                <a:schemeClr val="lt1"/>
              </a:solidFill>
              <a:latin typeface="Avenir"/>
              <a:ea typeface="Avenir"/>
              <a:cs typeface="Avenir"/>
              <a:sym typeface="Avenir"/>
            </a:endParaRPr>
          </a:p>
        </p:txBody>
      </p:sp>
      <p:sp>
        <p:nvSpPr>
          <p:cNvPr id="757" name="Google Shape;757;p118"/>
          <p:cNvSpPr txBox="1"/>
          <p:nvPr/>
        </p:nvSpPr>
        <p:spPr>
          <a:xfrm>
            <a:off x="405265" y="1415552"/>
            <a:ext cx="8562900" cy="1646100"/>
          </a:xfrm>
          <a:prstGeom prst="rect">
            <a:avLst/>
          </a:prstGeom>
          <a:noFill/>
          <a:ln>
            <a:noFill/>
          </a:ln>
        </p:spPr>
        <p:txBody>
          <a:bodyPr spcFirstLastPara="1" wrap="square" lIns="91425" tIns="91425" rIns="91425" bIns="91425" anchor="t" anchorCtr="0">
            <a:noAutofit/>
          </a:bodyPr>
          <a:lstStyle/>
          <a:p>
            <a:pPr marL="457200" lvl="0" indent="-342900" algn="l" rtl="0">
              <a:spcBef>
                <a:spcPts val="600"/>
              </a:spcBef>
              <a:spcAft>
                <a:spcPts val="0"/>
              </a:spcAft>
              <a:buClr>
                <a:schemeClr val="lt1"/>
              </a:buClr>
              <a:buSzPts val="1800"/>
              <a:buFont typeface="Avenir"/>
              <a:buChar char="●"/>
            </a:pPr>
            <a:r>
              <a:rPr lang="en-US" sz="1800" dirty="0">
                <a:solidFill>
                  <a:schemeClr val="lt1"/>
                </a:solidFill>
                <a:latin typeface="Avenir"/>
                <a:ea typeface="Avenir"/>
                <a:cs typeface="Avenir"/>
                <a:sym typeface="Avenir"/>
              </a:rPr>
              <a:t>Not taking </a:t>
            </a:r>
            <a:r>
              <a:rPr lang="en" sz="1800" dirty="0">
                <a:solidFill>
                  <a:schemeClr val="lt1"/>
                </a:solidFill>
                <a:latin typeface="Avenir"/>
                <a:ea typeface="Avenir"/>
                <a:cs typeface="Avenir"/>
                <a:sym typeface="Avenir"/>
              </a:rPr>
              <a:t>time to learn from the wisdom of others</a:t>
            </a:r>
            <a:br>
              <a:rPr lang="en" sz="1800" dirty="0">
                <a:solidFill>
                  <a:schemeClr val="lt1"/>
                </a:solidFill>
                <a:latin typeface="Avenir"/>
                <a:ea typeface="Avenir"/>
                <a:cs typeface="Avenir"/>
                <a:sym typeface="Avenir"/>
              </a:rPr>
            </a:br>
            <a:endParaRPr sz="1800" dirty="0">
              <a:solidFill>
                <a:schemeClr val="lt1"/>
              </a:solidFill>
              <a:latin typeface="Avenir"/>
              <a:ea typeface="Avenir"/>
              <a:cs typeface="Avenir"/>
              <a:sym typeface="Avenir"/>
            </a:endParaRPr>
          </a:p>
          <a:p>
            <a:pPr marL="457200" lvl="0" indent="-342900" algn="l" rtl="0">
              <a:spcBef>
                <a:spcPts val="0"/>
              </a:spcBef>
              <a:spcAft>
                <a:spcPts val="0"/>
              </a:spcAft>
              <a:buClr>
                <a:schemeClr val="lt1"/>
              </a:buClr>
              <a:buSzPts val="1800"/>
              <a:buFont typeface="Avenir"/>
              <a:buChar char="●"/>
            </a:pPr>
            <a:r>
              <a:rPr lang="en-US" sz="1800" dirty="0">
                <a:solidFill>
                  <a:schemeClr val="lt1"/>
                </a:solidFill>
                <a:latin typeface="Avenir"/>
                <a:ea typeface="Avenir"/>
                <a:cs typeface="Avenir"/>
                <a:sym typeface="Avenir"/>
              </a:rPr>
              <a:t>Failing to </a:t>
            </a:r>
            <a:r>
              <a:rPr lang="en" sz="1800" dirty="0">
                <a:solidFill>
                  <a:schemeClr val="lt1"/>
                </a:solidFill>
                <a:latin typeface="Avenir"/>
                <a:ea typeface="Avenir"/>
                <a:cs typeface="Avenir"/>
                <a:sym typeface="Avenir"/>
              </a:rPr>
              <a:t>claim one’s own stake - individually and organizationally - in a situation</a:t>
            </a:r>
            <a:br>
              <a:rPr lang="en" sz="1800" dirty="0">
                <a:solidFill>
                  <a:schemeClr val="lt1"/>
                </a:solidFill>
                <a:latin typeface="Avenir"/>
                <a:ea typeface="Avenir"/>
                <a:cs typeface="Avenir"/>
                <a:sym typeface="Avenir"/>
              </a:rPr>
            </a:br>
            <a:endParaRPr sz="1800" dirty="0">
              <a:solidFill>
                <a:schemeClr val="lt1"/>
              </a:solidFill>
              <a:latin typeface="Avenir"/>
              <a:ea typeface="Avenir"/>
              <a:cs typeface="Avenir"/>
              <a:sym typeface="Avenir"/>
            </a:endParaRPr>
          </a:p>
          <a:p>
            <a:pPr marL="457200" lvl="0" indent="-342900" algn="l" rtl="0">
              <a:spcBef>
                <a:spcPts val="0"/>
              </a:spcBef>
              <a:spcAft>
                <a:spcPts val="0"/>
              </a:spcAft>
              <a:buClr>
                <a:schemeClr val="lt1"/>
              </a:buClr>
              <a:buSzPts val="1800"/>
              <a:buFont typeface="Avenir"/>
              <a:buChar char="●"/>
            </a:pPr>
            <a:r>
              <a:rPr lang="en-US" sz="1800" dirty="0">
                <a:solidFill>
                  <a:schemeClr val="lt1"/>
                </a:solidFill>
                <a:latin typeface="Avenir"/>
                <a:ea typeface="Avenir"/>
                <a:cs typeface="Avenir"/>
                <a:sym typeface="Avenir"/>
              </a:rPr>
              <a:t>Remaining blind to </a:t>
            </a:r>
            <a:r>
              <a:rPr lang="en" sz="1800" dirty="0">
                <a:solidFill>
                  <a:schemeClr val="lt1"/>
                </a:solidFill>
                <a:latin typeface="Avenir"/>
                <a:ea typeface="Avenir"/>
                <a:cs typeface="Avenir"/>
                <a:sym typeface="Avenir"/>
              </a:rPr>
              <a:t>the nuance</a:t>
            </a:r>
            <a:r>
              <a:rPr lang="en-US" sz="1800" dirty="0">
                <a:solidFill>
                  <a:schemeClr val="lt1"/>
                </a:solidFill>
                <a:latin typeface="Avenir"/>
                <a:ea typeface="Avenir"/>
                <a:cs typeface="Avenir"/>
                <a:sym typeface="Avenir"/>
              </a:rPr>
              <a:t>s</a:t>
            </a:r>
            <a:r>
              <a:rPr lang="en" sz="1800" dirty="0">
                <a:solidFill>
                  <a:schemeClr val="lt1"/>
                </a:solidFill>
                <a:latin typeface="Avenir"/>
                <a:ea typeface="Avenir"/>
                <a:cs typeface="Avenir"/>
                <a:sym typeface="Avenir"/>
              </a:rPr>
              <a:t> of the situation</a:t>
            </a:r>
            <a:br>
              <a:rPr lang="en" sz="1800" dirty="0">
                <a:solidFill>
                  <a:schemeClr val="lt1"/>
                </a:solidFill>
                <a:latin typeface="Avenir"/>
                <a:ea typeface="Avenir"/>
                <a:cs typeface="Avenir"/>
                <a:sym typeface="Avenir"/>
              </a:rPr>
            </a:br>
            <a:endParaRPr sz="1800" dirty="0">
              <a:solidFill>
                <a:schemeClr val="lt1"/>
              </a:solidFill>
              <a:latin typeface="Avenir"/>
              <a:ea typeface="Avenir"/>
              <a:cs typeface="Avenir"/>
              <a:sym typeface="Avenir"/>
            </a:endParaRPr>
          </a:p>
          <a:p>
            <a:pPr marL="457200" lvl="0" indent="-342900" algn="l" rtl="0">
              <a:spcBef>
                <a:spcPts val="0"/>
              </a:spcBef>
              <a:spcAft>
                <a:spcPts val="0"/>
              </a:spcAft>
              <a:buClr>
                <a:schemeClr val="lt1"/>
              </a:buClr>
              <a:buSzPts val="1800"/>
              <a:buFont typeface="Avenir"/>
              <a:buChar char="●"/>
            </a:pPr>
            <a:r>
              <a:rPr lang="en-US" sz="1800" dirty="0">
                <a:solidFill>
                  <a:schemeClr val="lt1"/>
                </a:solidFill>
                <a:latin typeface="Avenir"/>
                <a:ea typeface="Avenir"/>
                <a:cs typeface="Avenir"/>
                <a:sym typeface="Avenir"/>
              </a:rPr>
              <a:t>Missing the opportunity to </a:t>
            </a:r>
            <a:r>
              <a:rPr lang="en" sz="1800" dirty="0">
                <a:solidFill>
                  <a:schemeClr val="lt1"/>
                </a:solidFill>
                <a:latin typeface="Avenir"/>
                <a:ea typeface="Avenir"/>
                <a:cs typeface="Avenir"/>
                <a:sym typeface="Avenir"/>
              </a:rPr>
              <a:t>meaningfully reaffirm values and purpose</a:t>
            </a:r>
            <a:br>
              <a:rPr lang="en" sz="1800" dirty="0">
                <a:solidFill>
                  <a:schemeClr val="lt1"/>
                </a:solidFill>
                <a:latin typeface="Avenir"/>
                <a:ea typeface="Avenir"/>
                <a:cs typeface="Avenir"/>
                <a:sym typeface="Avenir"/>
              </a:rPr>
            </a:br>
            <a:endParaRPr sz="1800" dirty="0">
              <a:solidFill>
                <a:schemeClr val="lt1"/>
              </a:solidFill>
              <a:latin typeface="Avenir"/>
              <a:ea typeface="Avenir"/>
              <a:cs typeface="Avenir"/>
              <a:sym typeface="Avenir"/>
            </a:endParaRPr>
          </a:p>
          <a:p>
            <a:pPr marL="457200" lvl="0" indent="-342900" algn="l" rtl="0">
              <a:spcBef>
                <a:spcPts val="0"/>
              </a:spcBef>
              <a:spcAft>
                <a:spcPts val="0"/>
              </a:spcAft>
              <a:buClr>
                <a:schemeClr val="lt1"/>
              </a:buClr>
              <a:buSzPts val="1800"/>
              <a:buFont typeface="Avenir"/>
              <a:buChar char="●"/>
            </a:pPr>
            <a:r>
              <a:rPr lang="en-US" sz="1800" dirty="0">
                <a:solidFill>
                  <a:schemeClr val="lt1"/>
                </a:solidFill>
                <a:latin typeface="Avenir"/>
                <a:ea typeface="Avenir"/>
                <a:cs typeface="Avenir"/>
                <a:sym typeface="Avenir"/>
              </a:rPr>
              <a:t>Failing to </a:t>
            </a:r>
            <a:r>
              <a:rPr lang="en" sz="1800" dirty="0">
                <a:solidFill>
                  <a:schemeClr val="lt1"/>
                </a:solidFill>
                <a:latin typeface="Avenir"/>
                <a:ea typeface="Avenir"/>
                <a:cs typeface="Avenir"/>
                <a:sym typeface="Avenir"/>
              </a:rPr>
              <a:t>shift the business </a:t>
            </a:r>
            <a:r>
              <a:rPr lang="en-US" sz="1800" dirty="0">
                <a:solidFill>
                  <a:schemeClr val="lt1"/>
                </a:solidFill>
                <a:latin typeface="Avenir"/>
                <a:ea typeface="Avenir"/>
                <a:cs typeface="Avenir"/>
                <a:sym typeface="Avenir"/>
              </a:rPr>
              <a:t>itself </a:t>
            </a:r>
            <a:r>
              <a:rPr lang="en" sz="1800" dirty="0">
                <a:solidFill>
                  <a:schemeClr val="lt1"/>
                </a:solidFill>
                <a:latin typeface="Avenir"/>
                <a:ea typeface="Avenir"/>
                <a:cs typeface="Avenir"/>
                <a:sym typeface="Avenir"/>
              </a:rPr>
              <a:t>to address the new reality (</a:t>
            </a:r>
            <a:r>
              <a:rPr lang="en-US" sz="1800" dirty="0">
                <a:solidFill>
                  <a:schemeClr val="lt1"/>
                </a:solidFill>
                <a:latin typeface="Avenir"/>
                <a:ea typeface="Avenir"/>
                <a:cs typeface="Avenir"/>
                <a:sym typeface="Avenir"/>
              </a:rPr>
              <a:t>e.g., realigning products and services, as well as the business’s core way of operating)</a:t>
            </a:r>
            <a:endParaRPr sz="1800" dirty="0">
              <a:solidFill>
                <a:schemeClr val="lt1"/>
              </a:solidFill>
              <a:latin typeface="Avenir"/>
              <a:ea typeface="Avenir"/>
              <a:cs typeface="Avenir"/>
              <a:sym typeface="Aveni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volution Gray">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volution Gray">
  <a:themeElements>
    <a:clrScheme name="Evolution Gray">
      <a:dk1>
        <a:srgbClr val="000000"/>
      </a:dk1>
      <a:lt1>
        <a:srgbClr val="34495D"/>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volution Gray">
  <a:themeElements>
    <a:clrScheme name="Evolution Gray">
      <a:dk1>
        <a:srgbClr val="000000"/>
      </a:dk1>
      <a:lt1>
        <a:srgbClr val="34495D"/>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1074</Words>
  <Application>Microsoft Office PowerPoint</Application>
  <PresentationFormat>On-screen Show (16:9)</PresentationFormat>
  <Paragraphs>84</Paragraphs>
  <Slides>18</Slides>
  <Notes>18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18</vt:i4>
      </vt:variant>
    </vt:vector>
  </HeadingPairs>
  <TitlesOfParts>
    <vt:vector size="27" baseType="lpstr">
      <vt:lpstr>Avenir</vt:lpstr>
      <vt:lpstr>Arial</vt:lpstr>
      <vt:lpstr>Helvetica Neue</vt:lpstr>
      <vt:lpstr>Ultra</vt:lpstr>
      <vt:lpstr>Calibri</vt:lpstr>
      <vt:lpstr>Simple Light</vt:lpstr>
      <vt:lpstr>Evolution Gray</vt:lpstr>
      <vt:lpstr>Evolution Gray</vt:lpstr>
      <vt:lpstr>Evolution Gray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Meredith Whipple Callahan</vt:lpstr>
      <vt:lpstr>About Arif Virani</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Meredith Whipple</dc:creator>
  <cp:lastModifiedBy>Scheible, Scott</cp:lastModifiedBy>
  <cp:revision>10</cp:revision>
  <dcterms:modified xsi:type="dcterms:W3CDTF">2020-06-30T13:06:53Z</dcterms:modified>
</cp:coreProperties>
</file>