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4" r:id="rId2"/>
    <p:sldId id="265" r:id="rId3"/>
    <p:sldId id="266" r:id="rId4"/>
  </p:sldIdLst>
  <p:sldSz cx="43891200" cy="32918400"/>
  <p:notesSz cx="9296400" cy="6881813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32">
          <p15:clr>
            <a:srgbClr val="A4A3A4"/>
          </p15:clr>
        </p15:guide>
        <p15:guide id="2" pos="66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5"/>
    <a:srgbClr val="13294B"/>
    <a:srgbClr val="001642"/>
    <a:srgbClr val="006600"/>
    <a:srgbClr val="E17319"/>
    <a:srgbClr val="CC3300"/>
    <a:srgbClr val="D43A0A"/>
    <a:srgbClr val="A3A101"/>
    <a:srgbClr val="336699"/>
    <a:srgbClr val="E98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634" autoAdjust="0"/>
  </p:normalViewPr>
  <p:slideViewPr>
    <p:cSldViewPr snapToGrid="0">
      <p:cViewPr varScale="1">
        <p:scale>
          <a:sx n="24" d="100"/>
          <a:sy n="24" d="100"/>
        </p:scale>
        <p:origin x="2034" y="72"/>
      </p:cViewPr>
      <p:guideLst>
        <p:guide orient="horz" pos="18832"/>
        <p:guide pos="6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EA91F10-F105-F240-BB11-F3B689646099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5738"/>
            <a:ext cx="40290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535738"/>
            <a:ext cx="40290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AC4296D-CE35-429B-9B06-CA77FDC4F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0E763A-3930-4C89-9C0D-83227F2E2C2B}" type="datetime1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268663"/>
            <a:ext cx="7435850" cy="309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5738"/>
            <a:ext cx="40290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535738"/>
            <a:ext cx="40290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3EE06D-557C-4F80-8722-D211608B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5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FEA952BD-0EEE-4ADC-BBEE-9987374B2521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918F89D6-CB04-4FFA-8501-D97392A15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024123CB-ECAF-4B9F-9586-E3E1ED8FC88F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96C24BB-C924-4B0A-B4BD-BD1CCB64D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4184C4E-7468-47CB-96BA-6A1EA63A7D60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3A8B71A1-02A5-495E-BEC1-B95D95610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41CFE0A6-7221-4ACC-AD4B-C2903A529986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D9AAE98A-E328-4504-AE87-91BBE942D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6"/>
            <a:ext cx="37307520" cy="7200897"/>
          </a:xfrm>
        </p:spPr>
        <p:txBody>
          <a:bodyPr anchor="b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 marL="256032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8F90BD65-ADAF-452C-A25A-DF97A8248952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88A3194A-D2FF-42AC-95B7-C87E847FF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3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3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412241AF-1C26-4AE7-BCC0-05E51E902C56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B943A5A5-E751-48CE-B025-BF26F0EC6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4"/>
            <a:ext cx="19392903" cy="307085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4"/>
            <a:ext cx="19400520" cy="307085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B240B944-DBD4-42DC-AF6E-6B16471D7D3E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79FC2913-9E1C-4F7A-AAC9-03E883EB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7076E50F-A5CE-4FE1-B3EF-EBB491795F42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DA3DBB8-50EF-46DB-B887-B1647CF79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3C2D89DC-D3F3-4131-B77C-4A826B8EA221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54758E26-3B78-4C97-812F-FFEB356A9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A76DDD56-E6F7-4B8F-AA52-33E48E6B2243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BE7A59C-3E93-495E-A2ED-99D64994D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4"/>
            <a:ext cx="26334720" cy="386333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52DBC3DC-044F-48E5-9EB3-A8BE5D4D3C20}" type="datetimeFigureOut">
              <a:rPr lang="en-US"/>
              <a:pPr>
                <a:defRPr/>
              </a:pPr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6A6E8180-0654-4EED-94BD-61F20972A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4833" y="1318684"/>
            <a:ext cx="3950153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4833" y="7681384"/>
            <a:ext cx="39501536" cy="2172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833" y="30509633"/>
            <a:ext cx="10240736" cy="1752600"/>
          </a:xfrm>
          <a:prstGeom prst="rect">
            <a:avLst/>
          </a:prstGeom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>
            <a:lvl1pPr>
              <a:defRPr sz="6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22FD756-8EA9-4A82-8903-A53891EC1884}" type="datetimeFigureOut">
              <a:rPr lang="en-US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433" y="30509633"/>
            <a:ext cx="13898336" cy="1752600"/>
          </a:xfrm>
          <a:prstGeom prst="rect">
            <a:avLst/>
          </a:prstGeom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>
            <a:lvl1pPr algn="ctr">
              <a:defRPr sz="6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633" y="30509633"/>
            <a:ext cx="10240736" cy="1752600"/>
          </a:xfrm>
          <a:prstGeom prst="rect">
            <a:avLst/>
          </a:prstGeom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>
            <a:lvl1pPr algn="r">
              <a:defRPr sz="6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2B7BA26-B27F-4241-ACAC-658C2FCBAC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2559050" rtl="0" fontAlgn="base">
        <a:spcBef>
          <a:spcPct val="0"/>
        </a:spcBef>
        <a:spcAft>
          <a:spcPct val="0"/>
        </a:spcAft>
        <a:defRPr sz="2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5590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2pPr>
      <a:lvl3pPr algn="ctr" defTabSz="25590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3pPr>
      <a:lvl4pPr algn="ctr" defTabSz="25590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4pPr>
      <a:lvl5pPr algn="ctr" defTabSz="25590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5pPr>
      <a:lvl6pPr marL="457200" algn="ctr" defTabSz="25590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6pPr>
      <a:lvl7pPr marL="914400" algn="ctr" defTabSz="25590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7pPr>
      <a:lvl8pPr marL="1371600" algn="ctr" defTabSz="25590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8pPr>
      <a:lvl9pPr marL="1828800" algn="ctr" defTabSz="25590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9pPr>
    </p:titleStyle>
    <p:bodyStyle>
      <a:lvl1pPr marL="1919288" indent="-1919288" algn="l" defTabSz="2559050" rtl="0" fontAlgn="base">
        <a:spcBef>
          <a:spcPct val="20000"/>
        </a:spcBef>
        <a:spcAft>
          <a:spcPct val="0"/>
        </a:spcAft>
        <a:buFont typeface="Arial" charset="0"/>
        <a:buChar char="•"/>
        <a:defRPr sz="179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250" indent="-1600200" algn="l" defTabSz="2559050" rtl="0" fontAlgn="base">
        <a:spcBef>
          <a:spcPct val="20000"/>
        </a:spcBef>
        <a:spcAft>
          <a:spcPct val="0"/>
        </a:spcAft>
        <a:buFont typeface="Arial" charset="0"/>
        <a:buChar char="–"/>
        <a:defRPr sz="157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79525" algn="l" defTabSz="2559050" rtl="0" fontAlgn="base">
        <a:spcBef>
          <a:spcPct val="20000"/>
        </a:spcBef>
        <a:spcAft>
          <a:spcPct val="0"/>
        </a:spcAft>
        <a:buFont typeface="Arial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850" indent="-1279525" algn="l" defTabSz="2559050" rtl="0" fontAlgn="base">
        <a:spcBef>
          <a:spcPct val="20000"/>
        </a:spcBef>
        <a:spcAft>
          <a:spcPct val="0"/>
        </a:spcAft>
        <a:buFont typeface="Arial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488" indent="-1279525" algn="l" defTabSz="2559050" rtl="0" fontAlgn="base">
        <a:spcBef>
          <a:spcPct val="20000"/>
        </a:spcBef>
        <a:spcAft>
          <a:spcPct val="0"/>
        </a:spcAft>
        <a:buFont typeface="Arial" charset="0"/>
        <a:buChar char="»"/>
        <a:defRPr sz="1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C868FC-29C4-2AAA-D974-80797018F3C4}"/>
              </a:ext>
            </a:extLst>
          </p:cNvPr>
          <p:cNvSpPr/>
          <p:nvPr/>
        </p:nvSpPr>
        <p:spPr>
          <a:xfrm>
            <a:off x="0" y="1"/>
            <a:ext cx="43891200" cy="4373216"/>
          </a:xfrm>
          <a:prstGeom prst="rect">
            <a:avLst/>
          </a:prstGeom>
          <a:solidFill>
            <a:srgbClr val="13294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and white text with a globe and a map&#10;&#10;Description automatically generated">
            <a:extLst>
              <a:ext uri="{FF2B5EF4-FFF2-40B4-BE49-F238E27FC236}">
                <a16:creationId xmlns:a16="http://schemas.microsoft.com/office/drawing/2014/main" id="{382A45A7-BB07-9A8D-73CB-F8821E94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2" y="179549"/>
            <a:ext cx="7354960" cy="3892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9D4DAB-D996-3A3C-0F42-986E14050C5C}"/>
              </a:ext>
            </a:extLst>
          </p:cNvPr>
          <p:cNvSpPr/>
          <p:nvPr/>
        </p:nvSpPr>
        <p:spPr>
          <a:xfrm>
            <a:off x="0" y="29865898"/>
            <a:ext cx="43891200" cy="305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C9725-35B3-448A-B3EF-0D6D8B2196F7}"/>
              </a:ext>
            </a:extLst>
          </p:cNvPr>
          <p:cNvSpPr txBox="1"/>
          <p:nvPr/>
        </p:nvSpPr>
        <p:spPr>
          <a:xfrm>
            <a:off x="7752522" y="176915"/>
            <a:ext cx="357013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>
                <a:solidFill>
                  <a:schemeClr val="bg1"/>
                </a:solidFill>
                <a:latin typeface="Aptos" panose="020B0004020202020204" pitchFamily="34" charset="0"/>
              </a:rPr>
              <a:t>Title goes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A2694-2383-00A5-1A82-C7117CB39B13}"/>
              </a:ext>
            </a:extLst>
          </p:cNvPr>
          <p:cNvSpPr txBox="1"/>
          <p:nvPr/>
        </p:nvSpPr>
        <p:spPr>
          <a:xfrm>
            <a:off x="7792278" y="1710050"/>
            <a:ext cx="3570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solidFill>
                  <a:schemeClr val="bg1"/>
                </a:solidFill>
                <a:latin typeface="Aptos" panose="020B0004020202020204" pitchFamily="34" charset="0"/>
              </a:rPr>
              <a:t>Author(s) Names</a:t>
            </a:r>
          </a:p>
          <a:p>
            <a:pPr algn="ctr"/>
            <a:r>
              <a:rPr lang="en-US" sz="4800" cap="all" dirty="0">
                <a:solidFill>
                  <a:schemeClr val="bg1"/>
                </a:solidFill>
                <a:latin typeface="Aptos" panose="020B0004020202020204" pitchFamily="34" charset="0"/>
              </a:rPr>
              <a:t>Author(s) Names</a:t>
            </a:r>
          </a:p>
          <a:p>
            <a:pPr algn="ctr"/>
            <a:endParaRPr lang="en-US" sz="4800" cap="all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F3218-B406-12DB-36E7-225B6B3036E8}"/>
              </a:ext>
            </a:extLst>
          </p:cNvPr>
          <p:cNvSpPr txBox="1"/>
          <p:nvPr/>
        </p:nvSpPr>
        <p:spPr>
          <a:xfrm>
            <a:off x="7752522" y="3397536"/>
            <a:ext cx="3570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all" dirty="0">
                <a:solidFill>
                  <a:schemeClr val="bg1"/>
                </a:solidFill>
                <a:latin typeface="Aptos" panose="020B0004020202020204" pitchFamily="34" charset="0"/>
              </a:rPr>
              <a:t>Siebel school of computing and data science </a:t>
            </a:r>
            <a:r>
              <a:rPr lang="en-US" sz="4400" b="1" cap="all" dirty="0">
                <a:solidFill>
                  <a:schemeClr val="bg1"/>
                </a:solidFill>
                <a:latin typeface="Aptos" panose="020B0004020202020204" pitchFamily="34" charset="0"/>
              </a:rPr>
              <a:t>|</a:t>
            </a:r>
            <a:r>
              <a:rPr lang="en-US" sz="4400" cap="all" dirty="0">
                <a:solidFill>
                  <a:schemeClr val="bg1"/>
                </a:solidFill>
                <a:latin typeface="Aptos" panose="020B0004020202020204" pitchFamily="34" charset="0"/>
              </a:rPr>
              <a:t> The coordinated science laboratory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5110A-95BF-7865-1B78-901D48B3CF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7561" y="4357388"/>
            <a:ext cx="60961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introduction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2159C0-FE4E-F27D-0786-E5A281A438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97561" y="5180685"/>
            <a:ext cx="10658165" cy="11278516"/>
            <a:chOff x="397562" y="5180685"/>
            <a:chExt cx="10495722" cy="112785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A45A0D-2632-378B-C1AD-2B3512CA2E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562" y="5180685"/>
              <a:ext cx="10495722" cy="11278516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AAB389-155E-762E-FD1D-B8D4A5D4EB94}"/>
                </a:ext>
              </a:extLst>
            </p:cNvPr>
            <p:cNvSpPr txBox="1"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573151" y="5437126"/>
              <a:ext cx="10144542" cy="994118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Lorem ipsum odor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adipiscing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fringilla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lobortis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urna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vestibulum.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libero,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ornare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natoque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Duis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pretium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sodales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Torquent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sociosqu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dictum, nostra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Pharetra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lacinia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semper. Quis vestibulum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natoque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molestie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In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pellentesque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penatibus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mauris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cubilia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egestas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Hendrerit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 hac dictum. Id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iaculis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odio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Natoque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morbi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proin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augue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risus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mus.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inceptos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ligula ex ligula.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dictum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euismod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Non auctor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luctus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Ante ex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enim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habitasse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enim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ligula. Quam integer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purus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rutrum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sagittis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Hac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pharetra;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Nostra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porttitor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pellentesque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pulvinar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rhoncus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sodales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ex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mus.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mi.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F01EC54-1C34-5E49-BE1B-B8008BD004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7562" y="16706572"/>
            <a:ext cx="6096150" cy="82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aim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16A7B3-CACB-E17C-76AE-47F14A92D4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97562" y="17575315"/>
            <a:ext cx="10658164" cy="11901093"/>
            <a:chOff x="397562" y="5180685"/>
            <a:chExt cx="10495722" cy="1127851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F1F50B-5BE3-530D-F1A1-1064C0CD0B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562" y="5180685"/>
              <a:ext cx="10495722" cy="11278516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5E1506-F1FC-9B18-FE4C-23ABA53C3754}"/>
                </a:ext>
              </a:extLst>
            </p:cNvPr>
            <p:cNvSpPr txBox="1"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573150" y="5418483"/>
              <a:ext cx="10144542" cy="1058783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fames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sociosqu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nascetur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odio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orci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rhoncus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bibendum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est. Maecenas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cubilia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libero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porta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? Nisi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aenean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feugiat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mauris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laoreet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turpis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ornare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tincidunt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Per id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nostra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sociosqu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morbi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Porttitor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aenean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enim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Habitasse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purus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pellentesque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Rhoncus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non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luctus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vehicula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? Cursus lacinia nostra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maximus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maximus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Condimentum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imperdiet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penatibus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auctor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finibus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Ad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nisi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tincidunt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id!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penatibus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euismod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Varius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donec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dictumst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sapien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dis.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sagittis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fringilla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mi;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sociosqu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Magna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eleifend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ornare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maximus.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Feugiat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pretium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sed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mauris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iaculis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vehicula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finibus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pretium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libero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vestibulum.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sodales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natoque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risus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C6139A-E49F-57FF-761A-FB63BBDAA41C}"/>
              </a:ext>
            </a:extLst>
          </p:cNvPr>
          <p:cNvGrpSpPr/>
          <p:nvPr/>
        </p:nvGrpSpPr>
        <p:grpSpPr>
          <a:xfrm>
            <a:off x="11227045" y="4357388"/>
            <a:ext cx="10658167" cy="25051524"/>
            <a:chOff x="397561" y="4357388"/>
            <a:chExt cx="10495722" cy="120692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83BE0B-FB2F-0E90-9507-B4B3CFA67FC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562" y="4357388"/>
              <a:ext cx="600323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cap="all" dirty="0">
                  <a:solidFill>
                    <a:srgbClr val="FF5F05"/>
                  </a:solidFill>
                  <a:latin typeface="Aptos Black" panose="020F0502020204030204" pitchFamily="34" charset="0"/>
                </a:rPr>
                <a:t>method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B29CB17-914C-BCCE-EC5D-AEA87F17D280}"/>
                </a:ext>
              </a:extLst>
            </p:cNvPr>
            <p:cNvGrpSpPr/>
            <p:nvPr/>
          </p:nvGrpSpPr>
          <p:grpSpPr>
            <a:xfrm>
              <a:off x="397561" y="4754035"/>
              <a:ext cx="10495722" cy="11672648"/>
              <a:chOff x="397561" y="4754035"/>
              <a:chExt cx="10495722" cy="1167264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05AC8BB-15AC-D84E-E419-1EF6644A524C}"/>
                  </a:ext>
                </a:extLst>
              </p:cNvPr>
              <p:cNvSpPr/>
              <p:nvPr/>
            </p:nvSpPr>
            <p:spPr>
              <a:xfrm>
                <a:off x="397561" y="4754035"/>
                <a:ext cx="10495722" cy="11672648"/>
              </a:xfrm>
              <a:prstGeom prst="rect">
                <a:avLst/>
              </a:prstGeom>
              <a:solidFill>
                <a:schemeClr val="bg1"/>
              </a:solidFill>
              <a:ln w="50800" cap="rnd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624700-AD51-411C-FB55-C334826BB20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73152" y="4852974"/>
                <a:ext cx="10144542" cy="1012754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Lorem ipsum odor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amet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,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consectetuer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adipiscing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elit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Ante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phasellus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eros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fringilla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habitant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lobortis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urna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vivamus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vestibulum.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Vulputate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tortor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libero,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ornare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massa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quisque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natoque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Duis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pretium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aptent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sodales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facilisi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blandit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Torquent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aliquam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hac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sociosqu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dictum, nostra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erat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Pharetra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venenatis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est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lacinia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neque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consequat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semper. Quis vestibulum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dignissim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quam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at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natoque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praesent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parturient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molestie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ridiculus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In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felis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ligula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placerat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pellentesque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nibh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dis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penatibus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Cursus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mauris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cubilia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vitae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quis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velit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;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primis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velit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nibh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endPara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endParaRPr>
              </a:p>
              <a:p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Facilisis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dignissim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egestas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mollis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duis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neque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Hendrerit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praesent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senectus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magna hac dictum. Id at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iaculis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amet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suscipit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facilisis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odio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Natoque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nunc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morbi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proin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commodo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justo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augue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risus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mus.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Faucibus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inceptos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nec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sed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etiam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phasellus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Nullam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mattis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ridiculus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mattis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sed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justo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eget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Nibh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platea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amet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ligula ex ligula.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Etiam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dictum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netus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convallis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euismod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maecenas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nunc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,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leo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endPara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endParaRPr>
              </a:p>
              <a:p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Non auctor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praesent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luctus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dignissim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neque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taciti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Ante ex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ultrices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enim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taciti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nullam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Arcu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aptent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erat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montes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habitasse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enim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nibh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facilisis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ligula. Quam integer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maecenas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purus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rutrum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conubia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sagittis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Hac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interdum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consequat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mollis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pharetra;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conubia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metus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Nostra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porttitor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ultricies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pellentesque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pulvinar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venenatis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aptent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per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fusce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Cursus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nibh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aliquam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rhoncus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sodales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ex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montes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mus.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Amet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arcu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hac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primis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,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suscipit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curae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suspendisse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mi.</a:t>
                </a:r>
              </a:p>
              <a:p>
                <a:endPara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endParaRPr>
              </a:p>
              <a:p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Etiam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vivamus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fames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nulla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arcu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sociosqu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duis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nascetur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ligula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cras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Consectetur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commodo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tellus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odio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aliquet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quisque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id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mollis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fusce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Habitant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orci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rhoncus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bibendum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suscipit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quis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est. Maecenas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facilisis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massa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elit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ullamcorper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viverra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arcu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Dis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cubilia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mi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vulputate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libero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placerat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Velit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conubia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ultrices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quisque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porta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mattis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? Nisi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amet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etiam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aenean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feugiat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mauris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laoreet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;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turpis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accumsan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Ullamcorper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magna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ornare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etiam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tincidunt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elementum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felis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ultrices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endPara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endParaRPr>
              </a:p>
              <a:p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Per id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phasellus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nostra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sociosqu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quam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morbi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nec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litora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Porttitor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aenean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cursus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enim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convallis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suscipit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Habitasse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tortor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sed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mollis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purus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nibh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platea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pellentesque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Rhoncus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consectetur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commodo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non 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venenatis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eros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himenaeos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Congue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aliquet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blandit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luctus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litora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facilisis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vehicula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? Cursus lacinia nostra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metus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taciti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maximus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maximus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eget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erat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Condimentum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imperdiet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phasellus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penatibus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; auctor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vivamus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finibus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Ad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taciti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interdum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nisi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tincidunt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erat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endPara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endParaRPr>
              </a:p>
              <a:p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Placerat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neque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faucibus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conubia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etiam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himenaeos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hac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est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id! At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penatibus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suspendisse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euismod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leo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accumsan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conubia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Varius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ridiculus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donec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dictumst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amet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quam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faucibus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sapien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dis.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Placerat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sagittis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eros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fringilla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mi;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arcu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sociosqu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taciti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viverra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Magna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venenatis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eleifend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ornare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maximus.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Feugiat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dapibus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pretium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elementum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sed ligula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mauris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volutpat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congue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Volutpat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iaculis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a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suspendisse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amet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vehicula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accumsan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Etiam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lectus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phasellus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volutpat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at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finibus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pretium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libero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mattis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vestibulum.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Nibh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sodales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at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natoque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risus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ultricies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4000" b="0" i="0" u="none" strike="noStrike" baseline="300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maecenas</a:t>
                </a:r>
                <a:r>
                  <a:rPr lang="en-US" sz="4000" b="0" i="0" u="none" strike="noStrike" baseline="300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.</a:t>
                </a:r>
              </a:p>
              <a:p>
                <a:endPara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6AC700B-04CC-081E-2FC0-2D5A98CA7A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56534" y="16706572"/>
            <a:ext cx="6081909" cy="82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discussion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7D4D05-40B9-BA1D-E735-8EF2A63487E1}"/>
              </a:ext>
            </a:extLst>
          </p:cNvPr>
          <p:cNvGrpSpPr/>
          <p:nvPr/>
        </p:nvGrpSpPr>
        <p:grpSpPr>
          <a:xfrm>
            <a:off x="22056534" y="17488194"/>
            <a:ext cx="10633266" cy="11988214"/>
            <a:chOff x="397562" y="5098121"/>
            <a:chExt cx="10495722" cy="113610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2AB1F8-93A5-2FEA-C229-EF3400C9DE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562" y="5098121"/>
              <a:ext cx="10495722" cy="11361080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3CCCC1-0430-5A2F-FACD-7943A5A07F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6393" y="5331572"/>
              <a:ext cx="10144542" cy="1097673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Eu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Vehicula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tristique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fermentum cursus per ac?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nascetur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ipsum vestibulum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porta dis sit semper nostra porta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posuere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Mi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sit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adipiscing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purus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integer!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malesuada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integer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dolor mi. Pulvinar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tincidunt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ex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magnis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vitae. Platea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fames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porttitor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ex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habitasse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augue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maximus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Curae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 id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Condimentum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donec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posuere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pulvinar ad;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urna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sit. Nisi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magna.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malesuada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cubilia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Non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tempor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nisl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dolor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Augue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vel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lacus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proin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nisl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finibus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luctus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inceptos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class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sagittis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lorem.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pulvinar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Hendrerit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magnis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!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lacus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lobortis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B5BF6D-4FE6-7398-8B3A-4CFA3792F5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28674" y="4373217"/>
            <a:ext cx="12197379" cy="783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results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1536ED-B003-05A3-63EA-6DA82330964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2128674" y="5140783"/>
            <a:ext cx="21325208" cy="11318417"/>
            <a:chOff x="397562" y="5125959"/>
            <a:chExt cx="10495722" cy="1133324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1FBB05-BE8C-7F15-6D04-EB1C601011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562" y="5125959"/>
              <a:ext cx="10495722" cy="11333242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2566D2-3C86-EDDA-6282-B36865C616F3}"/>
                </a:ext>
              </a:extLst>
            </p:cNvPr>
            <p:cNvSpPr txBox="1"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573152" y="5370567"/>
              <a:ext cx="10144542" cy="769422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Eu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Vehicula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tristique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fermentum cursus per ac?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nascetur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ipsum vestibulum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porta dis sit semper nostra porta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posuere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Mi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sit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adipiscing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purus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integer!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malesuada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integer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dolor mi. Pulvinar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tincidunt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ex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magnis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vitae. Platea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fames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porttitor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ex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habitasse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augue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maximus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Curae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 id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Condimentum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donec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posuere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pulvinar ad;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urna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sit. Nisi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magna.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malesuada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cubilia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Non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tempor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nisl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dolor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Augue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vel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lacus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proin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nisl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finibus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luctus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inceptos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class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sagittis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lorem.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pulvinar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Hendrerit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magnis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!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lacus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lobortis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efficitur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sed. Donec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Duis parturient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parturient. Leo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turpis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ipsum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sollicitudin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  <a:endParaRPr lang="en-US" sz="4000" dirty="0">
                <a:latin typeface="Aptos" panose="020B000402020202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4BDD059-F08D-5022-35E0-47A2EFCC8E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67691" y="16704390"/>
            <a:ext cx="6003238" cy="109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references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E59BBB-6077-EFC4-4B87-7DF24FA7A7E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867691" y="17535513"/>
            <a:ext cx="10495722" cy="5400687"/>
            <a:chOff x="397562" y="4951874"/>
            <a:chExt cx="10495722" cy="386300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7300097-5B58-C3D6-05CA-1C34CE19A7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562" y="4951874"/>
              <a:ext cx="10495722" cy="3863003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93C13A-59E4-D675-A1F3-FADFE81F1609}"/>
                </a:ext>
              </a:extLst>
            </p:cNvPr>
            <p:cNvSpPr txBox="1"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573152" y="5127198"/>
              <a:ext cx="10144542" cy="197398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efficitur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sed. Donec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Duis parturient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parturient. Leo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turpis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ipsum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sollicitudin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  <a:endParaRPr lang="en-US" sz="4000" dirty="0">
                <a:latin typeface="Aptos" panose="020B00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F481D07-E304-472F-0DF8-40B5D75481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58160" y="23168073"/>
            <a:ext cx="697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acknowledgements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7DB264-A2B8-5AC7-5549-AE11DF6158E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958160" y="24009402"/>
            <a:ext cx="10495722" cy="5467006"/>
            <a:chOff x="397562" y="4951874"/>
            <a:chExt cx="10495722" cy="386300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4411FD-B1C2-FF94-BDBC-C91106DA56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7562" y="4951874"/>
              <a:ext cx="10495722" cy="3863003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E0713D-B46B-5CFB-433F-359397A4C6C8}"/>
                </a:ext>
              </a:extLst>
            </p:cNvPr>
            <p:cNvSpPr txBox="1"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573152" y="5112796"/>
              <a:ext cx="10144542" cy="19500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efficitur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sed. Donec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Duis parturient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parturient. Leo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turpis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ipsum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sollicitudin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  <a:endParaRPr lang="en-US" sz="4000" dirty="0">
                <a:latin typeface="Aptos" panose="020B0004020202020204" pitchFamily="34" charset="0"/>
              </a:endParaRPr>
            </a:p>
          </p:txBody>
        </p:sp>
      </p:grpSp>
      <p:pic>
        <p:nvPicPr>
          <p:cNvPr id="63" name="Picture 62" descr="A blue and black logo&#10;&#10;Description automatically generated">
            <a:extLst>
              <a:ext uri="{FF2B5EF4-FFF2-40B4-BE49-F238E27FC236}">
                <a16:creationId xmlns:a16="http://schemas.microsoft.com/office/drawing/2014/main" id="{50629591-1836-D3AF-3828-3934AC726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436" y="30738774"/>
            <a:ext cx="5041977" cy="1318094"/>
          </a:xfrm>
          <a:prstGeom prst="rect">
            <a:avLst/>
          </a:prstGeom>
        </p:spPr>
      </p:pic>
      <p:pic>
        <p:nvPicPr>
          <p:cNvPr id="115" name="Picture 114" descr="A close-up of a logo&#10;&#10;Description automatically generated">
            <a:extLst>
              <a:ext uri="{FF2B5EF4-FFF2-40B4-BE49-F238E27FC236}">
                <a16:creationId xmlns:a16="http://schemas.microsoft.com/office/drawing/2014/main" id="{9EEB6F21-0047-F0D6-B6BD-D853BB05E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1" y="30036408"/>
            <a:ext cx="7673007" cy="2702443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850300D1-A0F1-F8BD-8850-3E943F81ED58}"/>
              </a:ext>
            </a:extLst>
          </p:cNvPr>
          <p:cNvSpPr/>
          <p:nvPr/>
        </p:nvSpPr>
        <p:spPr>
          <a:xfrm>
            <a:off x="-60388" y="29703820"/>
            <a:ext cx="43951588" cy="35277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6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05AC8BB-15AC-D84E-E419-1EF6644A524C}"/>
              </a:ext>
            </a:extLst>
          </p:cNvPr>
          <p:cNvSpPr>
            <a:spLocks/>
          </p:cNvSpPr>
          <p:nvPr/>
        </p:nvSpPr>
        <p:spPr>
          <a:xfrm>
            <a:off x="11227045" y="5180685"/>
            <a:ext cx="10658167" cy="24228227"/>
          </a:xfrm>
          <a:prstGeom prst="rect">
            <a:avLst/>
          </a:prstGeom>
          <a:solidFill>
            <a:schemeClr val="bg1"/>
          </a:solidFill>
          <a:ln w="50800" cap="rnd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868FC-29C4-2AAA-D974-80797018F3C4}"/>
              </a:ext>
            </a:extLst>
          </p:cNvPr>
          <p:cNvSpPr>
            <a:spLocks/>
          </p:cNvSpPr>
          <p:nvPr/>
        </p:nvSpPr>
        <p:spPr>
          <a:xfrm>
            <a:off x="0" y="1"/>
            <a:ext cx="43891200" cy="4373216"/>
          </a:xfrm>
          <a:prstGeom prst="rect">
            <a:avLst/>
          </a:prstGeom>
          <a:solidFill>
            <a:srgbClr val="13294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and white text with a globe and a map&#10;&#10;Description automatically generated">
            <a:extLst>
              <a:ext uri="{FF2B5EF4-FFF2-40B4-BE49-F238E27FC236}">
                <a16:creationId xmlns:a16="http://schemas.microsoft.com/office/drawing/2014/main" id="{382A45A7-BB07-9A8D-73CB-F8821E94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2" y="179549"/>
            <a:ext cx="7354960" cy="3892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9D4DAB-D996-3A3C-0F42-986E14050C5C}"/>
              </a:ext>
            </a:extLst>
          </p:cNvPr>
          <p:cNvSpPr>
            <a:spLocks/>
          </p:cNvSpPr>
          <p:nvPr/>
        </p:nvSpPr>
        <p:spPr>
          <a:xfrm>
            <a:off x="0" y="29865898"/>
            <a:ext cx="43891200" cy="305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C9725-35B3-448A-B3EF-0D6D8B2196F7}"/>
              </a:ext>
            </a:extLst>
          </p:cNvPr>
          <p:cNvSpPr txBox="1">
            <a:spLocks/>
          </p:cNvSpPr>
          <p:nvPr/>
        </p:nvSpPr>
        <p:spPr>
          <a:xfrm>
            <a:off x="7752522" y="176915"/>
            <a:ext cx="357013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>
                <a:solidFill>
                  <a:schemeClr val="bg1"/>
                </a:solidFill>
                <a:latin typeface="Aptos" panose="020B0004020202020204" pitchFamily="34" charset="0"/>
              </a:rPr>
              <a:t>Title goes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A2694-2383-00A5-1A82-C7117CB39B13}"/>
              </a:ext>
            </a:extLst>
          </p:cNvPr>
          <p:cNvSpPr txBox="1">
            <a:spLocks/>
          </p:cNvSpPr>
          <p:nvPr/>
        </p:nvSpPr>
        <p:spPr>
          <a:xfrm>
            <a:off x="7792278" y="1710050"/>
            <a:ext cx="3570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solidFill>
                  <a:schemeClr val="bg1"/>
                </a:solidFill>
                <a:latin typeface="Aptos" panose="020B0004020202020204" pitchFamily="34" charset="0"/>
              </a:rPr>
              <a:t>Author(s) Names</a:t>
            </a:r>
          </a:p>
          <a:p>
            <a:pPr algn="ctr"/>
            <a:r>
              <a:rPr lang="en-US" sz="4800" cap="all" dirty="0">
                <a:solidFill>
                  <a:schemeClr val="bg1"/>
                </a:solidFill>
                <a:latin typeface="Aptos" panose="020B0004020202020204" pitchFamily="34" charset="0"/>
              </a:rPr>
              <a:t>Author(s) Names</a:t>
            </a:r>
          </a:p>
          <a:p>
            <a:pPr algn="ctr"/>
            <a:endParaRPr lang="en-US" sz="4800" cap="all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F3218-B406-12DB-36E7-225B6B3036E8}"/>
              </a:ext>
            </a:extLst>
          </p:cNvPr>
          <p:cNvSpPr txBox="1">
            <a:spLocks/>
          </p:cNvSpPr>
          <p:nvPr/>
        </p:nvSpPr>
        <p:spPr>
          <a:xfrm>
            <a:off x="7752522" y="3397536"/>
            <a:ext cx="3570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all" dirty="0">
                <a:solidFill>
                  <a:schemeClr val="bg1"/>
                </a:solidFill>
                <a:latin typeface="Aptos" panose="020B0004020202020204" pitchFamily="34" charset="0"/>
              </a:rPr>
              <a:t>Siebel school of computing and data science </a:t>
            </a:r>
            <a:r>
              <a:rPr lang="en-US" sz="4400" b="1" cap="all" dirty="0">
                <a:solidFill>
                  <a:schemeClr val="bg1"/>
                </a:solidFill>
                <a:latin typeface="Aptos" panose="020B0004020202020204" pitchFamily="34" charset="0"/>
              </a:rPr>
              <a:t>|</a:t>
            </a:r>
            <a:r>
              <a:rPr lang="en-US" sz="4400" cap="all" dirty="0">
                <a:solidFill>
                  <a:schemeClr val="bg1"/>
                </a:solidFill>
                <a:latin typeface="Aptos" panose="020B0004020202020204" pitchFamily="34" charset="0"/>
              </a:rPr>
              <a:t> The coordinated science laboratory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5110A-95BF-7865-1B78-901D48B3CF50}"/>
              </a:ext>
            </a:extLst>
          </p:cNvPr>
          <p:cNvSpPr txBox="1">
            <a:spLocks/>
          </p:cNvSpPr>
          <p:nvPr/>
        </p:nvSpPr>
        <p:spPr>
          <a:xfrm>
            <a:off x="397561" y="4357388"/>
            <a:ext cx="60961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introduction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2159C0-FE4E-F27D-0786-E5A281A43816}"/>
              </a:ext>
            </a:extLst>
          </p:cNvPr>
          <p:cNvGrpSpPr>
            <a:grpSpLocks/>
          </p:cNvGrpSpPr>
          <p:nvPr/>
        </p:nvGrpSpPr>
        <p:grpSpPr>
          <a:xfrm>
            <a:off x="397561" y="5180685"/>
            <a:ext cx="10658165" cy="11278516"/>
            <a:chOff x="397562" y="5180685"/>
            <a:chExt cx="10495722" cy="112785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A45A0D-2632-378B-C1AD-2B3512CA2E87}"/>
                </a:ext>
              </a:extLst>
            </p:cNvPr>
            <p:cNvSpPr>
              <a:spLocks/>
            </p:cNvSpPr>
            <p:nvPr/>
          </p:nvSpPr>
          <p:spPr>
            <a:xfrm>
              <a:off x="397562" y="5180685"/>
              <a:ext cx="10495722" cy="11278516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AAB389-155E-762E-FD1D-B8D4A5D4EB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3151" y="5437126"/>
              <a:ext cx="10144542" cy="994118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Lorem ipsum odor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adipiscing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fringilla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lobortis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urna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vestibulum.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libero,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ornare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natoque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Duis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pretium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sodales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Torquent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sociosqu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dictum, nostra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Pharetra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lacinia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semper. Quis vestibulum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natoque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molestie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In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pellentesque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penatibus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mauris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cubilia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egestas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Hendrerit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 hac dictum. Id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iaculis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odio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Natoque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morbi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proin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augue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risus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mus.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inceptos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ligula ex ligula.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dictum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euismod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Non auctor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luctus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Ante ex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enim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habitasse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enim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ligula. Quam integer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purus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rutrum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sagittis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Hac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pharetra;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Nostra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porttitor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pellentesque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pulvinar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rhoncus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sodales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ex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mus.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mi.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F01EC54-1C34-5E49-BE1B-B8008BD0047F}"/>
              </a:ext>
            </a:extLst>
          </p:cNvPr>
          <p:cNvSpPr txBox="1">
            <a:spLocks/>
          </p:cNvSpPr>
          <p:nvPr/>
        </p:nvSpPr>
        <p:spPr>
          <a:xfrm>
            <a:off x="397562" y="16706572"/>
            <a:ext cx="6096150" cy="82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aim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16A7B3-CACB-E17C-76AE-47F14A92D428}"/>
              </a:ext>
            </a:extLst>
          </p:cNvPr>
          <p:cNvGrpSpPr>
            <a:grpSpLocks/>
          </p:cNvGrpSpPr>
          <p:nvPr/>
        </p:nvGrpSpPr>
        <p:grpSpPr>
          <a:xfrm>
            <a:off x="397562" y="17575315"/>
            <a:ext cx="10658164" cy="11901093"/>
            <a:chOff x="397562" y="5180685"/>
            <a:chExt cx="10495722" cy="1127851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F1F50B-5BE3-530D-F1A1-1064C0CD0B07}"/>
                </a:ext>
              </a:extLst>
            </p:cNvPr>
            <p:cNvSpPr>
              <a:spLocks/>
            </p:cNvSpPr>
            <p:nvPr/>
          </p:nvSpPr>
          <p:spPr>
            <a:xfrm>
              <a:off x="397562" y="5180685"/>
              <a:ext cx="10495722" cy="11278516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5E1506-F1FC-9B18-FE4C-23ABA53C375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3150" y="5418483"/>
              <a:ext cx="10144542" cy="1058783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fames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sociosqu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nascetur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odio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orci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rhoncus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bibendum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est. Maecenas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cubilia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libero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porta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? Nisi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aenean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feugiat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mauris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laoreet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turpis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ornare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tincidunt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Per id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nostra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sociosqu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morbi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Porttitor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aenean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enim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Habitasse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purus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pellentesque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Rhoncus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non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luctus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vehicula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? Cursus lacinia nostra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maximus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maximus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Condimentum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imperdiet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penatibus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auctor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finibus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Ad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nisi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tincidunt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id!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penatibus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euismod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Varius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donec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dictumst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sapien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dis.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sagittis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fringilla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mi;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sociosqu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taciti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Magna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eleifend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ornare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maximus.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Feugiat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pretium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sed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mauris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iaculis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vehicula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finibus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pretium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libero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vestibulum.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sodales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natoque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risus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583BE0B-FB2F-0E90-9507-B4B3CFA67FCE}"/>
              </a:ext>
            </a:extLst>
          </p:cNvPr>
          <p:cNvSpPr txBox="1">
            <a:spLocks/>
          </p:cNvSpPr>
          <p:nvPr/>
        </p:nvSpPr>
        <p:spPr>
          <a:xfrm>
            <a:off x="11227046" y="4357388"/>
            <a:ext cx="6096152" cy="162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method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AC700B-04CC-081E-2FC0-2D5A98CA7AC5}"/>
              </a:ext>
            </a:extLst>
          </p:cNvPr>
          <p:cNvSpPr txBox="1">
            <a:spLocks/>
          </p:cNvSpPr>
          <p:nvPr/>
        </p:nvSpPr>
        <p:spPr>
          <a:xfrm>
            <a:off x="22056534" y="16706572"/>
            <a:ext cx="6081909" cy="82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discussion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7D4D05-40B9-BA1D-E735-8EF2A63487E1}"/>
              </a:ext>
            </a:extLst>
          </p:cNvPr>
          <p:cNvGrpSpPr>
            <a:grpSpLocks/>
          </p:cNvGrpSpPr>
          <p:nvPr/>
        </p:nvGrpSpPr>
        <p:grpSpPr>
          <a:xfrm>
            <a:off x="22056534" y="17488194"/>
            <a:ext cx="10633266" cy="11988214"/>
            <a:chOff x="397562" y="5098121"/>
            <a:chExt cx="10495722" cy="113610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2AB1F8-93A5-2FEA-C229-EF3400C9DE6B}"/>
                </a:ext>
              </a:extLst>
            </p:cNvPr>
            <p:cNvSpPr>
              <a:spLocks/>
            </p:cNvSpPr>
            <p:nvPr/>
          </p:nvSpPr>
          <p:spPr>
            <a:xfrm>
              <a:off x="397562" y="5098121"/>
              <a:ext cx="10495722" cy="11361080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3CCCC1-0430-5A2F-FACD-7943A5A07F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6393" y="5331572"/>
              <a:ext cx="10144542" cy="1097673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Sed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Eu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ullamcorper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Vehicula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tristique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fermentum cursus per ac?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est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nascetur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ipsum vestibulum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dignissim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porta dis sit semper nostra porta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posuere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Mi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sit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adipiscing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purus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integer!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malesuada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integer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dolor mi. Pulvinar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tincidunt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ex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eros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magnis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vitae. Platea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leo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fames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porttitor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ex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habitasse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augue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maximus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semper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Curae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 id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maecenas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Condimentum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donec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posuere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pulvinar ad;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urna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sit. Nisi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interdum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nibh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magna.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viverra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facilisi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malesuada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cubilia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quisque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Non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per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tempor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nisl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dolor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  <a:p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Augue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vel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suspendisse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arcu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lacus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proin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Ligula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nisl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ridiculus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eget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venenatis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finibus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primis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luctus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inceptos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class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himenaeos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sagittis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Senectus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commodo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elementum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tortor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blandit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lorem.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ac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;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hac pulvinar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Hendrerit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faucibus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magnis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duis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nulla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convallis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ultricies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!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lacus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etiam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lobortis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cursus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aliquam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</a:p>
            <a:p>
              <a:endParaRPr lang="en-US" sz="4000" b="0" i="0" u="none" strike="noStrike" baseline="30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B5BF6D-4FE6-7398-8B3A-4CFA3792F5B5}"/>
              </a:ext>
            </a:extLst>
          </p:cNvPr>
          <p:cNvSpPr txBox="1">
            <a:spLocks/>
          </p:cNvSpPr>
          <p:nvPr/>
        </p:nvSpPr>
        <p:spPr>
          <a:xfrm>
            <a:off x="22128674" y="4373217"/>
            <a:ext cx="12197379" cy="783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results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1FBB05-BE8C-7F15-6D04-EB1C601011F2}"/>
              </a:ext>
            </a:extLst>
          </p:cNvPr>
          <p:cNvSpPr>
            <a:spLocks/>
          </p:cNvSpPr>
          <p:nvPr/>
        </p:nvSpPr>
        <p:spPr>
          <a:xfrm>
            <a:off x="22128674" y="5140783"/>
            <a:ext cx="21325208" cy="11318417"/>
          </a:xfrm>
          <a:prstGeom prst="rect">
            <a:avLst/>
          </a:prstGeom>
          <a:solidFill>
            <a:schemeClr val="bg1"/>
          </a:solidFill>
          <a:ln w="50800" cap="rnd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BDD059-F08D-5022-35E0-47A2EFCC8E53}"/>
              </a:ext>
            </a:extLst>
          </p:cNvPr>
          <p:cNvSpPr txBox="1">
            <a:spLocks/>
          </p:cNvSpPr>
          <p:nvPr/>
        </p:nvSpPr>
        <p:spPr>
          <a:xfrm>
            <a:off x="32867691" y="16704390"/>
            <a:ext cx="6003238" cy="109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references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E59BBB-6077-EFC4-4B87-7DF24FA7A7E0}"/>
              </a:ext>
            </a:extLst>
          </p:cNvPr>
          <p:cNvGrpSpPr>
            <a:grpSpLocks/>
          </p:cNvGrpSpPr>
          <p:nvPr/>
        </p:nvGrpSpPr>
        <p:grpSpPr>
          <a:xfrm>
            <a:off x="32867691" y="17535513"/>
            <a:ext cx="10495722" cy="5400687"/>
            <a:chOff x="397562" y="4951874"/>
            <a:chExt cx="10495722" cy="386300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7300097-5B58-C3D6-05CA-1C34CE19A70A}"/>
                </a:ext>
              </a:extLst>
            </p:cNvPr>
            <p:cNvSpPr>
              <a:spLocks/>
            </p:cNvSpPr>
            <p:nvPr/>
          </p:nvSpPr>
          <p:spPr>
            <a:xfrm>
              <a:off x="397562" y="4951874"/>
              <a:ext cx="10495722" cy="3863003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93C13A-59E4-D675-A1F3-FADFE81F160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3152" y="5127198"/>
              <a:ext cx="10144542" cy="197398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efficitur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sed. Donec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Duis parturient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parturient. Leo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turpis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ipsum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sollicitudin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  <a:endParaRPr lang="en-US" sz="4000" dirty="0">
                <a:latin typeface="Aptos" panose="020B00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F481D07-E304-472F-0DF8-40B5D7548188}"/>
              </a:ext>
            </a:extLst>
          </p:cNvPr>
          <p:cNvSpPr txBox="1">
            <a:spLocks/>
          </p:cNvSpPr>
          <p:nvPr/>
        </p:nvSpPr>
        <p:spPr>
          <a:xfrm>
            <a:off x="32958160" y="23168073"/>
            <a:ext cx="697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cap="all" dirty="0">
                <a:solidFill>
                  <a:srgbClr val="FF5F05"/>
                </a:solidFill>
                <a:latin typeface="Aptos Black" panose="020F0502020204030204" pitchFamily="34" charset="0"/>
              </a:rPr>
              <a:t>acknowledgements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7DB264-A2B8-5AC7-5549-AE11DF6158E9}"/>
              </a:ext>
            </a:extLst>
          </p:cNvPr>
          <p:cNvGrpSpPr>
            <a:grpSpLocks/>
          </p:cNvGrpSpPr>
          <p:nvPr/>
        </p:nvGrpSpPr>
        <p:grpSpPr>
          <a:xfrm>
            <a:off x="32958160" y="24009402"/>
            <a:ext cx="10495722" cy="5467006"/>
            <a:chOff x="397562" y="4951874"/>
            <a:chExt cx="10495722" cy="386300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4411FD-B1C2-FF94-BDBC-C91106DA56D6}"/>
                </a:ext>
              </a:extLst>
            </p:cNvPr>
            <p:cNvSpPr>
              <a:spLocks/>
            </p:cNvSpPr>
            <p:nvPr/>
          </p:nvSpPr>
          <p:spPr>
            <a:xfrm>
              <a:off x="397562" y="4951874"/>
              <a:ext cx="10495722" cy="3863003"/>
            </a:xfrm>
            <a:prstGeom prst="rect">
              <a:avLst/>
            </a:prstGeom>
            <a:solidFill>
              <a:schemeClr val="bg1"/>
            </a:solidFill>
            <a:ln w="50800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E0713D-B46B-5CFB-433F-359397A4C6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3152" y="5112796"/>
              <a:ext cx="10144542" cy="19500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Habitant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suscipit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efficitur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sem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sed. Donec a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nunc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 ante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accumsan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Duis parturient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ad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massa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felis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fusce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consectetur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Litora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dapibus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justo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aptent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consequat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volutpat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cras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vulputate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parturient. Leo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amet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quam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ut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phasellus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,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montes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neque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Placerat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mollis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turpis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praesent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ipsum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sollicitudin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ante.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Conubia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mattis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vitae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platea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et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et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vivamus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r>
                <a:rPr lang="en-US" sz="4000" b="0" i="0" u="none" strike="noStrike" baseline="30000" dirty="0" err="1">
                  <a:solidFill>
                    <a:srgbClr val="000000"/>
                  </a:solidFill>
                  <a:latin typeface="Aptos" panose="020B0004020202020204" pitchFamily="34" charset="0"/>
                </a:rPr>
                <a:t>nam</a:t>
              </a:r>
              <a:r>
                <a:rPr lang="en-US" sz="4000" b="0" i="0" u="none" strike="noStrike" baseline="30000" dirty="0">
                  <a:solidFill>
                    <a:srgbClr val="000000"/>
                  </a:solidFill>
                  <a:latin typeface="Aptos" panose="020B0004020202020204" pitchFamily="34" charset="0"/>
                </a:rPr>
                <a:t>.</a:t>
              </a:r>
              <a:endParaRPr lang="en-US" sz="4000" dirty="0">
                <a:latin typeface="Aptos" panose="020B0004020202020204" pitchFamily="34" charset="0"/>
              </a:endParaRPr>
            </a:p>
          </p:txBody>
        </p:sp>
      </p:grpSp>
      <p:pic>
        <p:nvPicPr>
          <p:cNvPr id="63" name="Picture 62" descr="A blue and black logo&#10;&#10;Description automatically generated">
            <a:extLst>
              <a:ext uri="{FF2B5EF4-FFF2-40B4-BE49-F238E27FC236}">
                <a16:creationId xmlns:a16="http://schemas.microsoft.com/office/drawing/2014/main" id="{50629591-1836-D3AF-3828-3934AC726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436" y="30738774"/>
            <a:ext cx="5041977" cy="1318094"/>
          </a:xfrm>
          <a:prstGeom prst="rect">
            <a:avLst/>
          </a:prstGeom>
        </p:spPr>
      </p:pic>
      <p:pic>
        <p:nvPicPr>
          <p:cNvPr id="115" name="Picture 114" descr="A close-up of a logo&#10;&#10;Description automatically generated">
            <a:extLst>
              <a:ext uri="{FF2B5EF4-FFF2-40B4-BE49-F238E27FC236}">
                <a16:creationId xmlns:a16="http://schemas.microsoft.com/office/drawing/2014/main" id="{9EEB6F21-0047-F0D6-B6BD-D853BB05E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1" y="30036408"/>
            <a:ext cx="7673007" cy="2702443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850300D1-A0F1-F8BD-8850-3E943F81ED58}"/>
              </a:ext>
            </a:extLst>
          </p:cNvPr>
          <p:cNvSpPr>
            <a:spLocks/>
          </p:cNvSpPr>
          <p:nvPr/>
        </p:nvSpPr>
        <p:spPr>
          <a:xfrm>
            <a:off x="-60388" y="29703820"/>
            <a:ext cx="43951588" cy="35277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8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C868FC-29C4-2AAA-D974-80797018F3C4}"/>
              </a:ext>
            </a:extLst>
          </p:cNvPr>
          <p:cNvSpPr>
            <a:spLocks/>
          </p:cNvSpPr>
          <p:nvPr/>
        </p:nvSpPr>
        <p:spPr>
          <a:xfrm>
            <a:off x="0" y="1"/>
            <a:ext cx="43891200" cy="4373216"/>
          </a:xfrm>
          <a:prstGeom prst="rect">
            <a:avLst/>
          </a:prstGeom>
          <a:solidFill>
            <a:srgbClr val="13294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and white text with a globe and a map&#10;&#10;Description automatically generated">
            <a:extLst>
              <a:ext uri="{FF2B5EF4-FFF2-40B4-BE49-F238E27FC236}">
                <a16:creationId xmlns:a16="http://schemas.microsoft.com/office/drawing/2014/main" id="{382A45A7-BB07-9A8D-73CB-F8821E94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2" y="179549"/>
            <a:ext cx="7354960" cy="3892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9D4DAB-D996-3A3C-0F42-986E14050C5C}"/>
              </a:ext>
            </a:extLst>
          </p:cNvPr>
          <p:cNvSpPr>
            <a:spLocks/>
          </p:cNvSpPr>
          <p:nvPr/>
        </p:nvSpPr>
        <p:spPr>
          <a:xfrm>
            <a:off x="0" y="29865898"/>
            <a:ext cx="43891200" cy="305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C9725-35B3-448A-B3EF-0D6D8B2196F7}"/>
              </a:ext>
            </a:extLst>
          </p:cNvPr>
          <p:cNvSpPr txBox="1">
            <a:spLocks/>
          </p:cNvSpPr>
          <p:nvPr/>
        </p:nvSpPr>
        <p:spPr>
          <a:xfrm>
            <a:off x="7752522" y="176915"/>
            <a:ext cx="357013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dirty="0">
                <a:solidFill>
                  <a:schemeClr val="bg1"/>
                </a:solidFill>
                <a:latin typeface="Aptos" panose="020B0004020202020204" pitchFamily="34" charset="0"/>
              </a:rPr>
              <a:t>Title goes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A2694-2383-00A5-1A82-C7117CB39B13}"/>
              </a:ext>
            </a:extLst>
          </p:cNvPr>
          <p:cNvSpPr txBox="1">
            <a:spLocks/>
          </p:cNvSpPr>
          <p:nvPr/>
        </p:nvSpPr>
        <p:spPr>
          <a:xfrm>
            <a:off x="7792278" y="1710050"/>
            <a:ext cx="3570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solidFill>
                  <a:schemeClr val="bg1"/>
                </a:solidFill>
                <a:latin typeface="Aptos" panose="020B0004020202020204" pitchFamily="34" charset="0"/>
              </a:rPr>
              <a:t>Author(s) Names</a:t>
            </a:r>
          </a:p>
          <a:p>
            <a:pPr algn="ctr"/>
            <a:r>
              <a:rPr lang="en-US" sz="4800" cap="all" dirty="0">
                <a:solidFill>
                  <a:schemeClr val="bg1"/>
                </a:solidFill>
                <a:latin typeface="Aptos" panose="020B0004020202020204" pitchFamily="34" charset="0"/>
              </a:rPr>
              <a:t>Author(s) Names</a:t>
            </a:r>
          </a:p>
          <a:p>
            <a:pPr algn="ctr"/>
            <a:endParaRPr lang="en-US" sz="4800" cap="all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F3218-B406-12DB-36E7-225B6B3036E8}"/>
              </a:ext>
            </a:extLst>
          </p:cNvPr>
          <p:cNvSpPr txBox="1">
            <a:spLocks/>
          </p:cNvSpPr>
          <p:nvPr/>
        </p:nvSpPr>
        <p:spPr>
          <a:xfrm>
            <a:off x="7752522" y="3397536"/>
            <a:ext cx="3570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all" dirty="0">
                <a:solidFill>
                  <a:schemeClr val="bg1"/>
                </a:solidFill>
                <a:latin typeface="Aptos" panose="020B0004020202020204" pitchFamily="34" charset="0"/>
              </a:rPr>
              <a:t>Siebel school of computing and data science </a:t>
            </a:r>
            <a:r>
              <a:rPr lang="en-US" sz="4400" b="1" cap="all" dirty="0">
                <a:solidFill>
                  <a:schemeClr val="bg1"/>
                </a:solidFill>
                <a:latin typeface="Aptos" panose="020B0004020202020204" pitchFamily="34" charset="0"/>
              </a:rPr>
              <a:t>|</a:t>
            </a:r>
            <a:r>
              <a:rPr lang="en-US" sz="4400" cap="all" dirty="0">
                <a:solidFill>
                  <a:schemeClr val="bg1"/>
                </a:solidFill>
                <a:latin typeface="Aptos" panose="020B0004020202020204" pitchFamily="34" charset="0"/>
              </a:rPr>
              <a:t> The coordinated science laboratory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A45A0D-2632-378B-C1AD-2B3512CA2E87}"/>
              </a:ext>
            </a:extLst>
          </p:cNvPr>
          <p:cNvSpPr>
            <a:spLocks/>
          </p:cNvSpPr>
          <p:nvPr/>
        </p:nvSpPr>
        <p:spPr>
          <a:xfrm>
            <a:off x="359087" y="4668118"/>
            <a:ext cx="43174309" cy="24680859"/>
          </a:xfrm>
          <a:prstGeom prst="rect">
            <a:avLst/>
          </a:prstGeom>
          <a:solidFill>
            <a:schemeClr val="bg1"/>
          </a:solidFill>
          <a:ln w="50800" cap="rnd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A blue and black logo&#10;&#10;Description automatically generated">
            <a:extLst>
              <a:ext uri="{FF2B5EF4-FFF2-40B4-BE49-F238E27FC236}">
                <a16:creationId xmlns:a16="http://schemas.microsoft.com/office/drawing/2014/main" id="{50629591-1836-D3AF-3828-3934AC726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436" y="30738774"/>
            <a:ext cx="5041977" cy="1318094"/>
          </a:xfrm>
          <a:prstGeom prst="rect">
            <a:avLst/>
          </a:prstGeom>
        </p:spPr>
      </p:pic>
      <p:pic>
        <p:nvPicPr>
          <p:cNvPr id="115" name="Picture 114" descr="A close-up of a logo&#10;&#10;Description automatically generated">
            <a:extLst>
              <a:ext uri="{FF2B5EF4-FFF2-40B4-BE49-F238E27FC236}">
                <a16:creationId xmlns:a16="http://schemas.microsoft.com/office/drawing/2014/main" id="{9EEB6F21-0047-F0D6-B6BD-D853BB05E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1" y="30036408"/>
            <a:ext cx="7673007" cy="2702443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850300D1-A0F1-F8BD-8850-3E943F81ED58}"/>
              </a:ext>
            </a:extLst>
          </p:cNvPr>
          <p:cNvSpPr>
            <a:spLocks/>
          </p:cNvSpPr>
          <p:nvPr/>
        </p:nvSpPr>
        <p:spPr>
          <a:xfrm>
            <a:off x="-60388" y="29703820"/>
            <a:ext cx="43951588" cy="35277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497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Mexico 3">
      <a:dk1>
        <a:sysClr val="windowText" lastClr="000000"/>
      </a:dk1>
      <a:lt1>
        <a:sysClr val="window" lastClr="FFFFFF"/>
      </a:lt1>
      <a:dk2>
        <a:srgbClr val="BFBFBF"/>
      </a:dk2>
      <a:lt2>
        <a:srgbClr val="E0E0E0"/>
      </a:lt2>
      <a:accent1>
        <a:srgbClr val="5E5556"/>
      </a:accent1>
      <a:accent2>
        <a:srgbClr val="0E2444"/>
      </a:accent2>
      <a:accent3>
        <a:srgbClr val="4C7589"/>
      </a:accent3>
      <a:accent4>
        <a:srgbClr val="999966"/>
      </a:accent4>
      <a:accent5>
        <a:srgbClr val="F7901E"/>
      </a:accent5>
      <a:accent6>
        <a:srgbClr val="A3A101"/>
      </a:accent6>
      <a:hlink>
        <a:srgbClr val="4C7589"/>
      </a:hlink>
      <a:folHlink>
        <a:srgbClr val="998B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Poster_simple_TOS2009</Template>
  <TotalTime>5794</TotalTime>
  <Words>2466</Words>
  <Application>Microsoft Office PowerPoint</Application>
  <PresentationFormat>Custom</PresentationFormat>
  <Paragraphs>80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Black</vt:lpstr>
      <vt:lpstr>Arial</vt:lpstr>
      <vt:lpstr>Calibri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teranmd</dc:creator>
  <cp:lastModifiedBy>Alred, Baub</cp:lastModifiedBy>
  <cp:revision>802</cp:revision>
  <cp:lastPrinted>2009-06-18T18:06:01Z</cp:lastPrinted>
  <dcterms:created xsi:type="dcterms:W3CDTF">2011-04-08T01:48:46Z</dcterms:created>
  <dcterms:modified xsi:type="dcterms:W3CDTF">2024-10-24T15:30:57Z</dcterms:modified>
</cp:coreProperties>
</file>