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684" r:id="rId2"/>
    <p:sldMasterId id="2147483708" r:id="rId3"/>
    <p:sldMasterId id="2147483660" r:id="rId4"/>
    <p:sldMasterId id="2147483672" r:id="rId5"/>
  </p:sldMasterIdLst>
  <p:notesMasterIdLst>
    <p:notesMasterId r:id="rId51"/>
  </p:notesMasterIdLst>
  <p:handoutMasterIdLst>
    <p:handoutMasterId r:id="rId52"/>
  </p:handoutMasterIdLst>
  <p:sldIdLst>
    <p:sldId id="302" r:id="rId6"/>
    <p:sldId id="472" r:id="rId7"/>
    <p:sldId id="425" r:id="rId8"/>
    <p:sldId id="504" r:id="rId9"/>
    <p:sldId id="492" r:id="rId10"/>
    <p:sldId id="491" r:id="rId11"/>
    <p:sldId id="503" r:id="rId12"/>
    <p:sldId id="489" r:id="rId13"/>
    <p:sldId id="382" r:id="rId14"/>
    <p:sldId id="381" r:id="rId15"/>
    <p:sldId id="333" r:id="rId16"/>
    <p:sldId id="486" r:id="rId17"/>
    <p:sldId id="449" r:id="rId18"/>
    <p:sldId id="501" r:id="rId19"/>
    <p:sldId id="430" r:id="rId20"/>
    <p:sldId id="473" r:id="rId21"/>
    <p:sldId id="495" r:id="rId22"/>
    <p:sldId id="452" r:id="rId23"/>
    <p:sldId id="475" r:id="rId24"/>
    <p:sldId id="497" r:id="rId25"/>
    <p:sldId id="477" r:id="rId26"/>
    <p:sldId id="478" r:id="rId27"/>
    <p:sldId id="376" r:id="rId28"/>
    <p:sldId id="372" r:id="rId29"/>
    <p:sldId id="458" r:id="rId30"/>
    <p:sldId id="479" r:id="rId31"/>
    <p:sldId id="502" r:id="rId32"/>
    <p:sldId id="377" r:id="rId33"/>
    <p:sldId id="461" r:id="rId34"/>
    <p:sldId id="481" r:id="rId35"/>
    <p:sldId id="482" r:id="rId36"/>
    <p:sldId id="484" r:id="rId37"/>
    <p:sldId id="485" r:id="rId38"/>
    <p:sldId id="498" r:id="rId39"/>
    <p:sldId id="499" r:id="rId40"/>
    <p:sldId id="394" r:id="rId41"/>
    <p:sldId id="386" r:id="rId42"/>
    <p:sldId id="387" r:id="rId43"/>
    <p:sldId id="388" r:id="rId44"/>
    <p:sldId id="390" r:id="rId45"/>
    <p:sldId id="389" r:id="rId46"/>
    <p:sldId id="391" r:id="rId47"/>
    <p:sldId id="392" r:id="rId48"/>
    <p:sldId id="393" r:id="rId49"/>
    <p:sldId id="38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B21021-4473-4A1B-EE57-3C8E3D5F6D68}" name="Roberto Cucalon Tamayo" initials="RT" userId="+MeWEEu9dI49lGyd+/T/1orA7fshJQQRe07MQVqAs+s=" providerId="None"/>
  <p188:author id="{D31195F2-8239-9174-72DD-ECA54884814F}" name="Giovanni Madrigal" initials="GM" userId="K2PEihjQuIndTIP/hRl/FO098wzRFNQFfX3XEWQQwus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1FF"/>
    <a:srgbClr val="FFC000"/>
    <a:srgbClr val="EC008C"/>
    <a:srgbClr val="70AD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07FE6-4BA2-46E5-ABB8-FC25B31E7725}" v="99" dt="2023-05-30T14:50:58.143"/>
    <p1510:client id="{22A3742F-5871-4E1F-B866-66C9E2E41618}" v="74" dt="2021-06-25T07:02:11.028"/>
    <p1510:client id="{3630800E-E9D6-45DA-9F43-7993812E7B8A}" v="10" dt="2023-06-08T18:53:36.946"/>
    <p1510:client id="{3C552EA3-1C9A-4368-8DD0-3ADE52CD1B55}" v="48" dt="2023-05-25T15:50:33.795"/>
    <p1510:client id="{3C69712D-960B-41AC-9D50-32943DD8C67F}" v="12" dt="2023-06-08T19:06:17.906"/>
    <p1510:client id="{42E21BFB-85DD-42D9-83F3-49C8D13308E8}" v="11" dt="2023-06-11T22:30:35.246"/>
    <p1510:client id="{5467BB65-0263-46B9-A84B-0D89621378E6}" v="157" dt="2023-06-04T01:28:14.117"/>
    <p1510:client id="{60372E0B-C465-4E43-ADD8-B498C273791C}" v="1613" dt="2023-06-04T20:44:18.743"/>
    <p1510:client id="{64288730-6ABC-438D-A5D3-292E0334B35A}" v="28" dt="2023-06-04T01:21:18.739"/>
    <p1510:client id="{64D01495-44CA-4ECD-920B-C0E9F654FA3F}" v="70" dt="2023-06-08T20:03:32.017"/>
    <p1510:client id="{683FA06F-FDCB-4D92-AB36-D353EE76B2E0}" v="61" dt="2023-05-31T16:45:59.057"/>
    <p1510:client id="{699EBD1A-EAE5-447B-8239-023FFE5E623B}" v="58" dt="2023-06-08T18:51:17.949"/>
    <p1510:client id="{69CBB18F-46F8-4ED0-91A9-125A629E2072}" v="33" dt="2023-05-30T14:32:59.251"/>
    <p1510:client id="{774CB457-DF3F-4EDF-9178-0ABB3199D2AB}" v="20" dt="2021-05-27T14:32:14.521"/>
    <p1510:client id="{80897DE6-A68F-479D-81D0-8A66011180F5}" v="42" dt="2023-06-08T14:27:07.831"/>
    <p1510:client id="{8FCE26F2-2CFB-47C0-8B63-1316D9106F48}" v="27" dt="2023-05-31T17:47:13.243"/>
    <p1510:client id="{90187ECD-896C-4709-BEA2-D561DDDE2104}" v="5" dt="2021-06-07T22:10:44.782"/>
    <p1510:client id="{90D6965A-9CD0-4C97-9018-17FBAC72547F}" v="9" dt="2023-06-07T14:27:48.421"/>
    <p1510:client id="{92E33710-43E8-48C2-8651-91873E61126D}" v="151" dt="2023-05-30T15:25:02.931"/>
    <p1510:client id="{94087239-8E09-41B2-BBCF-EAC6932A4CCC}" v="20" dt="2021-06-24T21:31:05.876"/>
    <p1510:client id="{9CAB2A56-8AEC-4ED3-90AF-7FEEE93EF29E}" v="710" dt="2023-05-30T16:20:42.179"/>
    <p1510:client id="{A0E06167-1610-4BAF-A8E5-2B8D3DBB772B}" v="274" dt="2023-05-30T15:48:48.837"/>
    <p1510:client id="{A42F5C41-D32D-4648-8651-B1AA0DECCCF1}" v="66" dt="2021-06-25T07:03:39.937"/>
    <p1510:client id="{C08A2408-FDEC-4D98-99D2-12F384D3765C}" v="5" dt="2023-05-30T16:31:12.251"/>
    <p1510:client id="{C7866ED6-899B-48DC-8B3A-20993A797775}" v="46" dt="2023-06-08T19:50:50.447"/>
    <p1510:client id="{C958B296-09D7-4D63-BEF4-25F3508EE7D2}" v="44" dt="2023-06-05T15:45:52.050"/>
    <p1510:client id="{CFF7473B-0898-495A-8266-152D3F1E0781}" v="21" dt="2023-05-29T15:52:45.114"/>
    <p1510:client id="{D096D5FB-1691-4EE1-A16A-AC8E62914709}" v="7" dt="2021-06-11T20:57:34.961"/>
    <p1510:client id="{D1466AAE-5E64-4654-9F42-7F2D0A14C217}" v="60" dt="2023-05-30T16:24:57.160"/>
    <p1510:client id="{D828D887-EB1B-454D-A967-1BC2DCC1DD86}" v="99" dt="2023-06-07T22:07:33.381"/>
    <p1510:client id="{DAF92DAB-E4C7-4790-9853-217099626187}" v="19" dt="2023-05-26T19:27:59.478"/>
    <p1510:client id="{E5122CF4-5B27-4A22-A518-8251F0FCE61A}" v="21" dt="2023-06-12T18:27:50.291"/>
    <p1510:client id="{E6CEEFE9-B209-4CFB-ABD3-BC6D6BA5F92B}" v="1" dt="2023-05-25T15:53:07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/>
    <p:restoredTop sz="67415"/>
  </p:normalViewPr>
  <p:slideViewPr>
    <p:cSldViewPr snapToGrid="0">
      <p:cViewPr varScale="1">
        <p:scale>
          <a:sx n="84" d="100"/>
          <a:sy n="84" d="100"/>
        </p:scale>
        <p:origin x="22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Madrigal" userId="K2PEihjQuIndTIP/hRl/FO098wzRFNQFfX3XEWQQwus=" providerId="None" clId="Web-{60372E0B-C465-4E43-ADD8-B498C273791C}"/>
    <pc:docChg chg="delSld modSld">
      <pc:chgData name="Giovanni Madrigal" userId="K2PEihjQuIndTIP/hRl/FO098wzRFNQFfX3XEWQQwus=" providerId="None" clId="Web-{60372E0B-C465-4E43-ADD8-B498C273791C}" dt="2023-06-04T11:09:43.024" v="113" actId="1076"/>
      <pc:docMkLst>
        <pc:docMk/>
      </pc:docMkLst>
      <pc:sldChg chg="modSp">
        <pc:chgData name="Giovanni Madrigal" userId="K2PEihjQuIndTIP/hRl/FO098wzRFNQFfX3XEWQQwus=" providerId="None" clId="Web-{60372E0B-C465-4E43-ADD8-B498C273791C}" dt="2023-06-04T11:03:40.551" v="1" actId="20577"/>
        <pc:sldMkLst>
          <pc:docMk/>
          <pc:sldMk cId="4239906106" sldId="449"/>
        </pc:sldMkLst>
        <pc:spChg chg="mod">
          <ac:chgData name="Giovanni Madrigal" userId="K2PEihjQuIndTIP/hRl/FO098wzRFNQFfX3XEWQQwus=" providerId="None" clId="Web-{60372E0B-C465-4E43-ADD8-B498C273791C}" dt="2023-06-04T11:03:40.551" v="1" actId="20577"/>
          <ac:spMkLst>
            <pc:docMk/>
            <pc:sldMk cId="4239906106" sldId="449"/>
            <ac:spMk id="11" creationId="{44026FC5-35B9-1D10-5D36-F06D285288A6}"/>
          </ac:spMkLst>
        </pc:spChg>
      </pc:sldChg>
      <pc:sldChg chg="del">
        <pc:chgData name="Giovanni Madrigal" userId="K2PEihjQuIndTIP/hRl/FO098wzRFNQFfX3XEWQQwus=" providerId="None" clId="Web-{60372E0B-C465-4E43-ADD8-B498C273791C}" dt="2023-06-04T11:04:03.489" v="4"/>
        <pc:sldMkLst>
          <pc:docMk/>
          <pc:sldMk cId="896446557" sldId="450"/>
        </pc:sldMkLst>
      </pc:sldChg>
      <pc:sldChg chg="del">
        <pc:chgData name="Giovanni Madrigal" userId="K2PEihjQuIndTIP/hRl/FO098wzRFNQFfX3XEWQQwus=" providerId="None" clId="Web-{60372E0B-C465-4E43-ADD8-B498C273791C}" dt="2023-06-04T11:04:18.349" v="5"/>
        <pc:sldMkLst>
          <pc:docMk/>
          <pc:sldMk cId="3130755467" sldId="451"/>
        </pc:sldMkLst>
      </pc:sldChg>
      <pc:sldChg chg="addSp modSp">
        <pc:chgData name="Giovanni Madrigal" userId="K2PEihjQuIndTIP/hRl/FO098wzRFNQFfX3XEWQQwus=" providerId="None" clId="Web-{60372E0B-C465-4E43-ADD8-B498C273791C}" dt="2023-06-04T11:09:43.024" v="113" actId="1076"/>
        <pc:sldMkLst>
          <pc:docMk/>
          <pc:sldMk cId="2233151561" sldId="474"/>
        </pc:sldMkLst>
        <pc:spChg chg="mod">
          <ac:chgData name="Giovanni Madrigal" userId="K2PEihjQuIndTIP/hRl/FO098wzRFNQFfX3XEWQQwus=" providerId="None" clId="Web-{60372E0B-C465-4E43-ADD8-B498C273791C}" dt="2023-06-04T11:09:19.492" v="110" actId="1076"/>
          <ac:spMkLst>
            <pc:docMk/>
            <pc:sldMk cId="2233151561" sldId="474"/>
            <ac:spMk id="3" creationId="{00000000-0000-0000-0000-000000000000}"/>
          </ac:spMkLst>
        </pc:spChg>
        <pc:spChg chg="add mod">
          <ac:chgData name="Giovanni Madrigal" userId="K2PEihjQuIndTIP/hRl/FO098wzRFNQFfX3XEWQQwus=" providerId="None" clId="Web-{60372E0B-C465-4E43-ADD8-B498C273791C}" dt="2023-06-04T11:09:27.961" v="112" actId="14100"/>
          <ac:spMkLst>
            <pc:docMk/>
            <pc:sldMk cId="2233151561" sldId="474"/>
            <ac:spMk id="8" creationId="{4022329E-ECB8-1833-0F45-3DF7F70FEBDD}"/>
          </ac:spMkLst>
        </pc:spChg>
        <pc:spChg chg="mod">
          <ac:chgData name="Giovanni Madrigal" userId="K2PEihjQuIndTIP/hRl/FO098wzRFNQFfX3XEWQQwus=" providerId="None" clId="Web-{60372E0B-C465-4E43-ADD8-B498C273791C}" dt="2023-06-04T11:09:43.024" v="113" actId="1076"/>
          <ac:spMkLst>
            <pc:docMk/>
            <pc:sldMk cId="2233151561" sldId="474"/>
            <ac:spMk id="9" creationId="{0D9B3C29-3A59-99B2-38B2-ECA2234CECF9}"/>
          </ac:spMkLst>
        </pc:spChg>
        <pc:picChg chg="mod">
          <ac:chgData name="Giovanni Madrigal" userId="K2PEihjQuIndTIP/hRl/FO098wzRFNQFfX3XEWQQwus=" providerId="None" clId="Web-{60372E0B-C465-4E43-ADD8-B498C273791C}" dt="2023-06-04T11:05:03.600" v="7" actId="1076"/>
          <ac:picMkLst>
            <pc:docMk/>
            <pc:sldMk cId="2233151561" sldId="474"/>
            <ac:picMk id="6" creationId="{E1D9391D-1F9F-EE4D-C266-5EE394D8ACF6}"/>
          </ac:picMkLst>
        </pc:picChg>
      </pc:sldChg>
      <pc:sldChg chg="modSp">
        <pc:chgData name="Giovanni Madrigal" userId="K2PEihjQuIndTIP/hRl/FO098wzRFNQFfX3XEWQQwus=" providerId="None" clId="Web-{60372E0B-C465-4E43-ADD8-B498C273791C}" dt="2023-06-04T11:03:50.301" v="3" actId="20577"/>
        <pc:sldMkLst>
          <pc:docMk/>
          <pc:sldMk cId="1825709239" sldId="486"/>
        </pc:sldMkLst>
        <pc:spChg chg="mod">
          <ac:chgData name="Giovanni Madrigal" userId="K2PEihjQuIndTIP/hRl/FO098wzRFNQFfX3XEWQQwus=" providerId="None" clId="Web-{60372E0B-C465-4E43-ADD8-B498C273791C}" dt="2023-06-04T11:03:50.301" v="3" actId="20577"/>
          <ac:spMkLst>
            <pc:docMk/>
            <pc:sldMk cId="1825709239" sldId="486"/>
            <ac:spMk id="8" creationId="{00000000-0000-0000-0000-000000000000}"/>
          </ac:spMkLst>
        </pc:spChg>
      </pc:sldChg>
    </pc:docChg>
  </pc:docChgLst>
  <pc:docChgLst>
    <pc:chgData name="Giovanni Madrigal" userId="K2PEihjQuIndTIP/hRl/FO098wzRFNQFfX3XEWQQwus=" providerId="None" clId="Web-{C08A2408-FDEC-4D98-99D2-12F384D3765C}"/>
    <pc:docChg chg="addSld delSld">
      <pc:chgData name="Giovanni Madrigal" userId="K2PEihjQuIndTIP/hRl/FO098wzRFNQFfX3XEWQQwus=" providerId="None" clId="Web-{C08A2408-FDEC-4D98-99D2-12F384D3765C}" dt="2023-05-30T16:31:12.251" v="4"/>
      <pc:docMkLst>
        <pc:docMk/>
      </pc:docMkLst>
      <pc:sldChg chg="del">
        <pc:chgData name="Giovanni Madrigal" userId="K2PEihjQuIndTIP/hRl/FO098wzRFNQFfX3XEWQQwus=" providerId="None" clId="Web-{C08A2408-FDEC-4D98-99D2-12F384D3765C}" dt="2023-05-30T16:30:29.140" v="0"/>
        <pc:sldMkLst>
          <pc:docMk/>
          <pc:sldMk cId="4247667559" sldId="446"/>
        </pc:sldMkLst>
      </pc:sldChg>
      <pc:sldChg chg="add">
        <pc:chgData name="Giovanni Madrigal" userId="K2PEihjQuIndTIP/hRl/FO098wzRFNQFfX3XEWQQwus=" providerId="None" clId="Web-{C08A2408-FDEC-4D98-99D2-12F384D3765C}" dt="2023-05-30T16:30:31.109" v="1"/>
        <pc:sldMkLst>
          <pc:docMk/>
          <pc:sldMk cId="2634228910" sldId="487"/>
        </pc:sldMkLst>
      </pc:sldChg>
      <pc:sldChg chg="add">
        <pc:chgData name="Giovanni Madrigal" userId="K2PEihjQuIndTIP/hRl/FO098wzRFNQFfX3XEWQQwus=" providerId="None" clId="Web-{C08A2408-FDEC-4D98-99D2-12F384D3765C}" dt="2023-05-30T16:30:45.609" v="2"/>
        <pc:sldMkLst>
          <pc:docMk/>
          <pc:sldMk cId="1730529682" sldId="488"/>
        </pc:sldMkLst>
      </pc:sldChg>
      <pc:sldChg chg="add">
        <pc:chgData name="Giovanni Madrigal" userId="K2PEihjQuIndTIP/hRl/FO098wzRFNQFfX3XEWQQwus=" providerId="None" clId="Web-{C08A2408-FDEC-4D98-99D2-12F384D3765C}" dt="2023-05-30T16:31:12.110" v="3"/>
        <pc:sldMkLst>
          <pc:docMk/>
          <pc:sldMk cId="227955168" sldId="489"/>
        </pc:sldMkLst>
      </pc:sldChg>
      <pc:sldChg chg="add">
        <pc:chgData name="Giovanni Madrigal" userId="K2PEihjQuIndTIP/hRl/FO098wzRFNQFfX3XEWQQwus=" providerId="None" clId="Web-{C08A2408-FDEC-4D98-99D2-12F384D3765C}" dt="2023-05-30T16:31:12.251" v="4"/>
        <pc:sldMkLst>
          <pc:docMk/>
          <pc:sldMk cId="2460027852" sldId="490"/>
        </pc:sldMkLst>
      </pc:sldChg>
    </pc:docChg>
  </pc:docChgLst>
  <pc:docChgLst>
    <pc:chgData name="Giovanni Madrigal" userId="K2PEihjQuIndTIP/hRl/FO098wzRFNQFfX3XEWQQwus=" providerId="None" clId="Web-{3C552EA3-1C9A-4368-8DD0-3ADE52CD1B55}"/>
    <pc:docChg chg="mod modSld">
      <pc:chgData name="Giovanni Madrigal" userId="K2PEihjQuIndTIP/hRl/FO098wzRFNQFfX3XEWQQwus=" providerId="None" clId="Web-{3C552EA3-1C9A-4368-8DD0-3ADE52CD1B55}" dt="2023-05-25T15:50:33.795" v="42"/>
      <pc:docMkLst>
        <pc:docMk/>
      </pc:docMkLst>
      <pc:sldChg chg="modSp addCm modCm">
        <pc:chgData name="Giovanni Madrigal" userId="K2PEihjQuIndTIP/hRl/FO098wzRFNQFfX3XEWQQwus=" providerId="None" clId="Web-{3C552EA3-1C9A-4368-8DD0-3ADE52CD1B55}" dt="2023-05-25T14:14:22.707" v="13"/>
        <pc:sldMkLst>
          <pc:docMk/>
          <pc:sldMk cId="2239936163" sldId="302"/>
        </pc:sldMkLst>
        <pc:spChg chg="mod">
          <ac:chgData name="Giovanni Madrigal" userId="K2PEihjQuIndTIP/hRl/FO098wzRFNQFfX3XEWQQwus=" providerId="None" clId="Web-{3C552EA3-1C9A-4368-8DD0-3ADE52CD1B55}" dt="2023-05-25T14:07:41.464" v="7" actId="20577"/>
          <ac:spMkLst>
            <pc:docMk/>
            <pc:sldMk cId="2239936163" sldId="302"/>
            <ac:spMk id="2" creationId="{00000000-0000-0000-0000-000000000000}"/>
          </ac:spMkLst>
        </pc:spChg>
        <pc:spChg chg="mod">
          <ac:chgData name="Giovanni Madrigal" userId="K2PEihjQuIndTIP/hRl/FO098wzRFNQFfX3XEWQQwus=" providerId="None" clId="Web-{3C552EA3-1C9A-4368-8DD0-3ADE52CD1B55}" dt="2023-05-25T14:07:34.588" v="2" actId="20577"/>
          <ac:spMkLst>
            <pc:docMk/>
            <pc:sldMk cId="2239936163" sldId="302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4:14:22.707" v="13"/>
              <pc2:cmMkLst xmlns:pc2="http://schemas.microsoft.com/office/powerpoint/2019/9/main/command">
                <pc:docMk/>
                <pc:sldMk cId="2239936163" sldId="302"/>
                <pc2:cmMk id="{D6A2150C-F170-44E6-A430-ED4768DC3522}"/>
              </pc2:cmMkLst>
            </pc226:cmChg>
            <pc226:cmChg xmlns:pc226="http://schemas.microsoft.com/office/powerpoint/2022/06/main/command" chg="add mod">
              <pc226:chgData name="Giovanni Madrigal" userId="K2PEihjQuIndTIP/hRl/FO098wzRFNQFfX3XEWQQwus=" providerId="None" clId="Web-{3C552EA3-1C9A-4368-8DD0-3ADE52CD1B55}" dt="2023-05-25T14:07:56.214" v="8"/>
              <pc2:cmMkLst xmlns:pc2="http://schemas.microsoft.com/office/powerpoint/2019/9/main/command">
                <pc:docMk/>
                <pc:sldMk cId="2239936163" sldId="302"/>
                <pc2:cmMk id="{D6BD2543-5D1A-4D9E-8B54-3ED6AF5BF287}"/>
              </pc2:cmMkLst>
            </pc226:cmChg>
          </p:ext>
        </pc:extLst>
      </pc:sldChg>
      <pc:sldChg chg="addCm delCm modCm">
        <pc:chgData name="Giovanni Madrigal" userId="K2PEihjQuIndTIP/hRl/FO098wzRFNQFfX3XEWQQwus=" providerId="None" clId="Web-{3C552EA3-1C9A-4368-8DD0-3ADE52CD1B55}" dt="2023-05-25T15:16:10.387" v="24"/>
        <pc:sldMkLst>
          <pc:docMk/>
          <pc:sldMk cId="2389268035" sldId="3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iovanni Madrigal" userId="K2PEihjQuIndTIP/hRl/FO098wzRFNQFfX3XEWQQwus=" providerId="None" clId="Web-{3C552EA3-1C9A-4368-8DD0-3ADE52CD1B55}" dt="2023-05-25T15:16:10.387" v="24"/>
              <pc2:cmMkLst xmlns:pc2="http://schemas.microsoft.com/office/powerpoint/2019/9/main/command">
                <pc:docMk/>
                <pc:sldMk cId="2389268035" sldId="358"/>
                <pc2:cmMk id="{B8709C1D-DE57-4671-A3EA-76EC4EECC3C4}"/>
              </pc2:cmMkLst>
            </pc226:cmChg>
            <pc226:cmChg xmlns:pc226="http://schemas.microsoft.com/office/powerpoint/2022/06/main/command" chg="add del">
              <pc226:chgData name="Giovanni Madrigal" userId="K2PEihjQuIndTIP/hRl/FO098wzRFNQFfX3XEWQQwus=" providerId="None" clId="Web-{3C552EA3-1C9A-4368-8DD0-3ADE52CD1B55}" dt="2023-05-25T14:45:18.219" v="18"/>
              <pc2:cmMkLst xmlns:pc2="http://schemas.microsoft.com/office/powerpoint/2019/9/main/command">
                <pc:docMk/>
                <pc:sldMk cId="2389268035" sldId="358"/>
                <pc2:cmMk id="{9E8AF2B0-60AF-43CC-A543-357B5009B83D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3:20.616" v="31"/>
        <pc:sldMkLst>
          <pc:docMk/>
          <pc:sldMk cId="1030130450" sldId="3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3:20.616" v="31"/>
              <pc2:cmMkLst xmlns:pc2="http://schemas.microsoft.com/office/powerpoint/2019/9/main/command">
                <pc:docMk/>
                <pc:sldMk cId="1030130450" sldId="369"/>
                <pc2:cmMk id="{95E8F85F-6ADE-4F2D-95A1-5E2A10C95691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35:11.117" v="37"/>
        <pc:sldMkLst>
          <pc:docMk/>
          <pc:sldMk cId="3537028701" sldId="3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35:11.117" v="37"/>
              <pc2:cmMkLst xmlns:pc2="http://schemas.microsoft.com/office/powerpoint/2019/9/main/command">
                <pc:docMk/>
                <pc:sldMk cId="3537028701" sldId="378"/>
                <pc2:cmMk id="{66B9BB17-62D8-4A75-9FF8-8599574ED8A7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45:38.210" v="39"/>
        <pc:sldMkLst>
          <pc:docMk/>
          <pc:sldMk cId="3372673886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45:38.210" v="39"/>
              <pc2:cmMkLst xmlns:pc2="http://schemas.microsoft.com/office/powerpoint/2019/9/main/command">
                <pc:docMk/>
                <pc:sldMk cId="3372673886" sldId="383"/>
                <pc2:cmMk id="{A0488D93-929B-499C-A706-47F635B3908D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50:33.795" v="42"/>
        <pc:sldMkLst>
          <pc:docMk/>
          <pc:sldMk cId="1764497285" sldId="3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50:33.795" v="42"/>
              <pc2:cmMkLst xmlns:pc2="http://schemas.microsoft.com/office/powerpoint/2019/9/main/command">
                <pc:docMk/>
                <pc:sldMk cId="1764497285" sldId="384"/>
                <pc2:cmMk id="{A4E659A3-99C3-469F-9EAE-CE067C043FBB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48:05.135" v="40"/>
        <pc:sldMkLst>
          <pc:docMk/>
          <pc:sldMk cId="2396326049" sldId="3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48:05.135" v="40"/>
              <pc2:cmMkLst xmlns:pc2="http://schemas.microsoft.com/office/powerpoint/2019/9/main/command">
                <pc:docMk/>
                <pc:sldMk cId="2396326049" sldId="388"/>
                <pc2:cmMk id="{5B87ABCD-A3D7-486E-B282-23437A4C6EE7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49:42.325" v="41"/>
        <pc:sldMkLst>
          <pc:docMk/>
          <pc:sldMk cId="1317262485" sldId="3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49:42.325" v="41"/>
              <pc2:cmMkLst xmlns:pc2="http://schemas.microsoft.com/office/powerpoint/2019/9/main/command">
                <pc:docMk/>
                <pc:sldMk cId="1317262485" sldId="392"/>
                <pc2:cmMk id="{CCC38E40-A5FB-4D85-820D-DE3EFA7AF7B3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43:33.738" v="38"/>
        <pc:sldMkLst>
          <pc:docMk/>
          <pc:sldMk cId="1539019705" sldId="4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43:33.738" v="38"/>
              <pc2:cmMkLst xmlns:pc2="http://schemas.microsoft.com/office/powerpoint/2019/9/main/command">
                <pc:docMk/>
                <pc:sldMk cId="1539019705" sldId="424"/>
                <pc2:cmMk id="{E2DC7DB6-BC46-4AA3-9440-6B80C2C21AF9}"/>
              </pc2:cmMkLst>
            </pc226:cmChg>
          </p:ext>
        </pc:extLst>
      </pc:sldChg>
      <pc:sldChg chg="modSp addCm">
        <pc:chgData name="Giovanni Madrigal" userId="K2PEihjQuIndTIP/hRl/FO098wzRFNQFfX3XEWQQwus=" providerId="None" clId="Web-{3C552EA3-1C9A-4368-8DD0-3ADE52CD1B55}" dt="2023-05-25T14:08:56.278" v="12"/>
        <pc:sldMkLst>
          <pc:docMk/>
          <pc:sldMk cId="2046818058" sldId="425"/>
        </pc:sldMkLst>
        <pc:spChg chg="mod">
          <ac:chgData name="Giovanni Madrigal" userId="K2PEihjQuIndTIP/hRl/FO098wzRFNQFfX3XEWQQwus=" providerId="None" clId="Web-{3C552EA3-1C9A-4368-8DD0-3ADE52CD1B55}" dt="2023-05-25T14:08:37.152" v="11" actId="20577"/>
          <ac:spMkLst>
            <pc:docMk/>
            <pc:sldMk cId="2046818058" sldId="425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4:08:56.278" v="12"/>
              <pc2:cmMkLst xmlns:pc2="http://schemas.microsoft.com/office/powerpoint/2019/9/main/command">
                <pc:docMk/>
                <pc:sldMk cId="2046818058" sldId="425"/>
                <pc2:cmMk id="{F57B0065-424F-4988-BF6D-7720BB8BE649}"/>
              </pc2:cmMkLst>
            </pc226:cmChg>
          </p:ext>
        </pc:extLst>
      </pc:sldChg>
      <pc:sldChg chg="addCm modCm">
        <pc:chgData name="Giovanni Madrigal" userId="K2PEihjQuIndTIP/hRl/FO098wzRFNQFfX3XEWQQwus=" providerId="None" clId="Web-{3C552EA3-1C9A-4368-8DD0-3ADE52CD1B55}" dt="2023-05-25T15:18:47.281" v="26"/>
        <pc:sldMkLst>
          <pc:docMk/>
          <pc:sldMk cId="3604392515" sldId="4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iovanni Madrigal" userId="K2PEihjQuIndTIP/hRl/FO098wzRFNQFfX3XEWQQwus=" providerId="None" clId="Web-{3C552EA3-1C9A-4368-8DD0-3ADE52CD1B55}" dt="2023-05-25T15:18:47.281" v="26"/>
              <pc2:cmMkLst xmlns:pc2="http://schemas.microsoft.com/office/powerpoint/2019/9/main/command">
                <pc:docMk/>
                <pc:sldMk cId="3604392515" sldId="430"/>
                <pc2:cmMk id="{F9192177-F7A3-4F8C-95DD-36ADAF118DF8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4:24:34.784" v="14"/>
        <pc:sldMkLst>
          <pc:docMk/>
          <pc:sldMk cId="4247667559" sldId="4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4:24:34.784" v="14"/>
              <pc2:cmMkLst xmlns:pc2="http://schemas.microsoft.com/office/powerpoint/2019/9/main/command">
                <pc:docMk/>
                <pc:sldMk cId="4247667559" sldId="446"/>
                <pc2:cmMk id="{879874DA-6BCA-43A0-B3E9-B4BD92B58AEB}"/>
              </pc2:cmMkLst>
            </pc226:cmChg>
          </p:ext>
        </pc:extLst>
      </pc:sldChg>
      <pc:sldChg chg="addCm delCm">
        <pc:chgData name="Giovanni Madrigal" userId="K2PEihjQuIndTIP/hRl/FO098wzRFNQFfX3XEWQQwus=" providerId="None" clId="Web-{3C552EA3-1C9A-4368-8DD0-3ADE52CD1B55}" dt="2023-05-25T14:54:39.013" v="20"/>
        <pc:sldMkLst>
          <pc:docMk/>
          <pc:sldMk cId="4239906106" sldId="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4:54:39.013" v="20"/>
              <pc2:cmMkLst xmlns:pc2="http://schemas.microsoft.com/office/powerpoint/2019/9/main/command">
                <pc:docMk/>
                <pc:sldMk cId="4239906106" sldId="449"/>
                <pc2:cmMk id="{148BE40F-AE9B-477D-8FAD-2C3479B68A50}"/>
              </pc2:cmMkLst>
            </pc226:cmChg>
            <pc226:cmChg xmlns:pc226="http://schemas.microsoft.com/office/powerpoint/2022/06/main/command" chg="add del">
              <pc226:chgData name="Giovanni Madrigal" userId="K2PEihjQuIndTIP/hRl/FO098wzRFNQFfX3XEWQQwus=" providerId="None" clId="Web-{3C552EA3-1C9A-4368-8DD0-3ADE52CD1B55}" dt="2023-05-25T14:45:15.203" v="17"/>
              <pc2:cmMkLst xmlns:pc2="http://schemas.microsoft.com/office/powerpoint/2019/9/main/command">
                <pc:docMk/>
                <pc:sldMk cId="4239906106" sldId="449"/>
                <pc2:cmMk id="{62713A14-4F6E-4E5C-AA1A-BA6E92178BCC}"/>
              </pc2:cmMkLst>
            </pc226:cmChg>
          </p:ext>
        </pc:extLst>
      </pc:sldChg>
      <pc:sldChg chg="addCm modCm">
        <pc:chgData name="Giovanni Madrigal" userId="K2PEihjQuIndTIP/hRl/FO098wzRFNQFfX3XEWQQwus=" providerId="None" clId="Web-{3C552EA3-1C9A-4368-8DD0-3ADE52CD1B55}" dt="2023-05-25T15:19:21.095" v="27"/>
        <pc:sldMkLst>
          <pc:docMk/>
          <pc:sldMk cId="896446557" sldId="4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iovanni Madrigal" userId="K2PEihjQuIndTIP/hRl/FO098wzRFNQFfX3XEWQQwus=" providerId="None" clId="Web-{3C552EA3-1C9A-4368-8DD0-3ADE52CD1B55}" dt="2023-05-25T15:19:21.095" v="27"/>
              <pc2:cmMkLst xmlns:pc2="http://schemas.microsoft.com/office/powerpoint/2019/9/main/command">
                <pc:docMk/>
                <pc:sldMk cId="896446557" sldId="450"/>
                <pc2:cmMk id="{76C82953-C1B0-4185-B6D0-082A17F9A662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01:52.961" v="23"/>
        <pc:sldMkLst>
          <pc:docMk/>
          <pc:sldMk cId="3130755467" sldId="4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01:52.961" v="23"/>
              <pc2:cmMkLst xmlns:pc2="http://schemas.microsoft.com/office/powerpoint/2019/9/main/command">
                <pc:docMk/>
                <pc:sldMk cId="3130755467" sldId="451"/>
                <pc2:cmMk id="{B5AE8C5A-C98D-41BD-8389-31BB8CBEFC2F}"/>
              </pc2:cmMkLst>
            </pc226:cmChg>
          </p:ext>
        </pc:extLst>
      </pc:sldChg>
      <pc:sldChg chg="addCm modCm">
        <pc:chgData name="Giovanni Madrigal" userId="K2PEihjQuIndTIP/hRl/FO098wzRFNQFfX3XEWQQwus=" providerId="None" clId="Web-{3C552EA3-1C9A-4368-8DD0-3ADE52CD1B55}" dt="2023-05-25T15:19:50.580" v="28"/>
        <pc:sldMkLst>
          <pc:docMk/>
          <pc:sldMk cId="825119539" sldId="4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iovanni Madrigal" userId="K2PEihjQuIndTIP/hRl/FO098wzRFNQFfX3XEWQQwus=" providerId="None" clId="Web-{3C552EA3-1C9A-4368-8DD0-3ADE52CD1B55}" dt="2023-05-25T15:19:50.580" v="28"/>
              <pc2:cmMkLst xmlns:pc2="http://schemas.microsoft.com/office/powerpoint/2019/9/main/command">
                <pc:docMk/>
                <pc:sldMk cId="825119539" sldId="452"/>
                <pc2:cmMk id="{9C1FEC26-2859-4D5F-B84E-B8EC3C04994B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0:12.487" v="29"/>
        <pc:sldMkLst>
          <pc:docMk/>
          <pc:sldMk cId="2158351307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0:12.487" v="29"/>
              <pc2:cmMkLst xmlns:pc2="http://schemas.microsoft.com/office/powerpoint/2019/9/main/command">
                <pc:docMk/>
                <pc:sldMk cId="2158351307" sldId="453"/>
                <pc2:cmMk id="{7EF0E0F0-43D9-43D9-9D1A-3597C83DC31D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4:43.665" v="32"/>
        <pc:sldMkLst>
          <pc:docMk/>
          <pc:sldMk cId="2313920369" sldId="4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4:43.665" v="32"/>
              <pc2:cmMkLst xmlns:pc2="http://schemas.microsoft.com/office/powerpoint/2019/9/main/command">
                <pc:docMk/>
                <pc:sldMk cId="2313920369" sldId="458"/>
                <pc2:cmMk id="{DAC6E416-9D70-4CC3-BC79-74F7F420578F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6:01.432" v="33"/>
        <pc:sldMkLst>
          <pc:docMk/>
          <pc:sldMk cId="372337311" sldId="4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6:01.432" v="33"/>
              <pc2:cmMkLst xmlns:pc2="http://schemas.microsoft.com/office/powerpoint/2019/9/main/command">
                <pc:docMk/>
                <pc:sldMk cId="372337311" sldId="459"/>
                <pc2:cmMk id="{85CF65D6-F56D-4A00-956B-F89B41334022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6:49.043" v="34"/>
        <pc:sldMkLst>
          <pc:docMk/>
          <pc:sldMk cId="4189720818" sldId="4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6:49.043" v="34"/>
              <pc2:cmMkLst xmlns:pc2="http://schemas.microsoft.com/office/powerpoint/2019/9/main/command">
                <pc:docMk/>
                <pc:sldMk cId="4189720818" sldId="460"/>
                <pc2:cmMk id="{16FE7F3D-008F-4DAA-AD7C-31797DD2696A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7:49.013" v="35"/>
        <pc:sldMkLst>
          <pc:docMk/>
          <pc:sldMk cId="3648154293" sldId="4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7:49.013" v="35"/>
              <pc2:cmMkLst xmlns:pc2="http://schemas.microsoft.com/office/powerpoint/2019/9/main/command">
                <pc:docMk/>
                <pc:sldMk cId="3648154293" sldId="461"/>
                <pc2:cmMk id="{AF2BCC2C-B9F5-4787-8D96-26A74403287B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9:03.765" v="36"/>
        <pc:sldMkLst>
          <pc:docMk/>
          <pc:sldMk cId="3281115600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9:03.765" v="36"/>
              <pc2:cmMkLst xmlns:pc2="http://schemas.microsoft.com/office/powerpoint/2019/9/main/command">
                <pc:docMk/>
                <pc:sldMk cId="3281115600" sldId="462"/>
                <pc2:cmMk id="{A200E363-60C1-46D8-9490-84B50C4882CE}"/>
              </pc2:cmMkLst>
            </pc226:cmChg>
          </p:ext>
        </pc:extLst>
      </pc:sldChg>
      <pc:sldChg chg="addCm">
        <pc:chgData name="Giovanni Madrigal" userId="K2PEihjQuIndTIP/hRl/FO098wzRFNQFfX3XEWQQwus=" providerId="None" clId="Web-{3C552EA3-1C9A-4368-8DD0-3ADE52CD1B55}" dt="2023-05-25T15:22:39.396" v="30"/>
        <pc:sldMkLst>
          <pc:docMk/>
          <pc:sldMk cId="1903545251" sldId="4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3C552EA3-1C9A-4368-8DD0-3ADE52CD1B55}" dt="2023-05-25T15:22:39.396" v="30"/>
              <pc2:cmMkLst xmlns:pc2="http://schemas.microsoft.com/office/powerpoint/2019/9/main/command">
                <pc:docMk/>
                <pc:sldMk cId="1903545251" sldId="467"/>
                <pc2:cmMk id="{95F9D8EE-15F9-4031-B00D-A3EE3CCA951E}"/>
              </pc2:cmMkLst>
            </pc226:cmChg>
          </p:ext>
        </pc:extLst>
      </pc:sldChg>
    </pc:docChg>
  </pc:docChgLst>
  <pc:docChgLst>
    <pc:chgData name="Roberto Cucalon Tamayo" clId="Web-{D828D887-EB1B-454D-A967-1BC2DCC1DD86}"/>
    <pc:docChg chg="delSld modSld">
      <pc:chgData name="Roberto Cucalon Tamayo" userId="" providerId="" clId="Web-{D828D887-EB1B-454D-A967-1BC2DCC1DD86}" dt="2023-06-07T22:07:33.381" v="81"/>
      <pc:docMkLst>
        <pc:docMk/>
      </pc:docMkLst>
      <pc:sldChg chg="addCm">
        <pc:chgData name="Roberto Cucalon Tamayo" userId="" providerId="" clId="Web-{D828D887-EB1B-454D-A967-1BC2DCC1DD86}" dt="2023-06-07T22:02:49.713" v="77"/>
        <pc:sldMkLst>
          <pc:docMk/>
          <pc:sldMk cId="3794244155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D828D887-EB1B-454D-A967-1BC2DCC1DD86}" dt="2023-06-07T22:02:49.713" v="77"/>
              <pc2:cmMkLst xmlns:pc2="http://schemas.microsoft.com/office/powerpoint/2019/9/main/command">
                <pc:docMk/>
                <pc:sldMk cId="3794244155" sldId="386"/>
                <pc2:cmMk id="{8D371C6A-A0F4-49E6-BE9F-D44438A2E42D}"/>
              </pc2:cmMkLst>
            </pc226:cmChg>
          </p:ext>
        </pc:extLst>
      </pc:sldChg>
      <pc:sldChg chg="addSp delSp modSp modCm">
        <pc:chgData name="Roberto Cucalon Tamayo" userId="" providerId="" clId="Web-{D828D887-EB1B-454D-A967-1BC2DCC1DD86}" dt="2023-06-07T22:03:08.026" v="78"/>
        <pc:sldMkLst>
          <pc:docMk/>
          <pc:sldMk cId="2396326049" sldId="388"/>
        </pc:sldMkLst>
        <pc:spChg chg="mod">
          <ac:chgData name="Roberto Cucalon Tamayo" userId="" providerId="" clId="Web-{D828D887-EB1B-454D-A967-1BC2DCC1DD86}" dt="2023-06-07T22:02:27.321" v="76" actId="20577"/>
          <ac:spMkLst>
            <pc:docMk/>
            <pc:sldMk cId="2396326049" sldId="388"/>
            <ac:spMk id="12" creationId="{00000000-0000-0000-0000-000000000000}"/>
          </ac:spMkLst>
        </pc:spChg>
        <pc:picChg chg="del">
          <ac:chgData name="Roberto Cucalon Tamayo" userId="" providerId="" clId="Web-{D828D887-EB1B-454D-A967-1BC2DCC1DD86}" dt="2023-06-07T22:00:44.098" v="53"/>
          <ac:picMkLst>
            <pc:docMk/>
            <pc:sldMk cId="2396326049" sldId="388"/>
            <ac:picMk id="6" creationId="{00000000-0000-0000-0000-000000000000}"/>
          </ac:picMkLst>
        </pc:picChg>
        <pc:picChg chg="add del mod">
          <ac:chgData name="Roberto Cucalon Tamayo" userId="" providerId="" clId="Web-{D828D887-EB1B-454D-A967-1BC2DCC1DD86}" dt="2023-06-07T22:01:18.553" v="58"/>
          <ac:picMkLst>
            <pc:docMk/>
            <pc:sldMk cId="2396326049" sldId="388"/>
            <ac:picMk id="7" creationId="{ED4B539D-4729-B6AF-FB6B-0982D13842B4}"/>
          </ac:picMkLst>
        </pc:picChg>
        <pc:picChg chg="add mod ord">
          <ac:chgData name="Roberto Cucalon Tamayo" userId="" providerId="" clId="Web-{D828D887-EB1B-454D-A967-1BC2DCC1DD86}" dt="2023-06-07T22:02:12.555" v="72"/>
          <ac:picMkLst>
            <pc:docMk/>
            <pc:sldMk cId="2396326049" sldId="388"/>
            <ac:picMk id="8" creationId="{162EA67C-1137-CEFD-B6A1-2FB6CD5DB9BB}"/>
          </ac:picMkLst>
        </pc:picChg>
        <pc:cxnChg chg="mod">
          <ac:chgData name="Roberto Cucalon Tamayo" userId="" providerId="" clId="Web-{D828D887-EB1B-454D-A967-1BC2DCC1DD86}" dt="2023-06-07T22:02:17.899" v="73" actId="14100"/>
          <ac:cxnSpMkLst>
            <pc:docMk/>
            <pc:sldMk cId="2396326049" sldId="388"/>
            <ac:cxnSpMk id="10" creationId="{00000000-0000-0000-0000-000000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" providerId="" clId="Web-{D828D887-EB1B-454D-A967-1BC2DCC1DD86}" dt="2023-06-07T22:03:08.026" v="78"/>
              <pc2:cmMkLst xmlns:pc2="http://schemas.microsoft.com/office/powerpoint/2019/9/main/command">
                <pc:docMk/>
                <pc:sldMk cId="2396326049" sldId="388"/>
                <pc2:cmMk id="{5B87ABCD-A3D7-486E-B282-23437A4C6EE7}"/>
              </pc2:cmMkLst>
              <pc226:cmRplyChg chg="add">
                <pc226:chgData name="Roberto Cucalon Tamayo" userId="" providerId="" clId="Web-{D828D887-EB1B-454D-A967-1BC2DCC1DD86}" dt="2023-06-07T22:03:08.026" v="78"/>
                <pc2:cmRplyMkLst xmlns:pc2="http://schemas.microsoft.com/office/powerpoint/2019/9/main/command">
                  <pc:docMk/>
                  <pc:sldMk cId="2396326049" sldId="388"/>
                  <pc2:cmMk id="{5B87ABCD-A3D7-486E-B282-23437A4C6EE7}"/>
                  <pc2:cmRplyMk id="{179600CC-76A3-4AA3-B3FE-2DA24BF353F0}"/>
                </pc2:cmRplyMkLst>
              </pc226:cmRplyChg>
            </pc226:cmChg>
          </p:ext>
        </pc:extLst>
      </pc:sldChg>
      <pc:sldChg chg="addCm">
        <pc:chgData name="Roberto Cucalon Tamayo" userId="" providerId="" clId="Web-{D828D887-EB1B-454D-A967-1BC2DCC1DD86}" dt="2023-06-07T22:05:37.861" v="80"/>
        <pc:sldMkLst>
          <pc:docMk/>
          <pc:sldMk cId="2640163747" sldId="3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D828D887-EB1B-454D-A967-1BC2DCC1DD86}" dt="2023-06-07T22:05:37.861" v="80"/>
              <pc2:cmMkLst xmlns:pc2="http://schemas.microsoft.com/office/powerpoint/2019/9/main/command">
                <pc:docMk/>
                <pc:sldMk cId="2640163747" sldId="389"/>
                <pc2:cmMk id="{9C9B6D0E-5F0B-4CFD-83B1-F42950C564B8}"/>
              </pc2:cmMkLst>
            </pc226:cmChg>
          </p:ext>
        </pc:extLst>
      </pc:sldChg>
      <pc:sldChg chg="addCm">
        <pc:chgData name="Roberto Cucalon Tamayo" userId="" providerId="" clId="Web-{D828D887-EB1B-454D-A967-1BC2DCC1DD86}" dt="2023-06-07T21:51:15.403" v="0"/>
        <pc:sldMkLst>
          <pc:docMk/>
          <pc:sldMk cId="242065173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D828D887-EB1B-454D-A967-1BC2DCC1DD86}" dt="2023-06-07T21:51:15.403" v="0"/>
              <pc2:cmMkLst xmlns:pc2="http://schemas.microsoft.com/office/powerpoint/2019/9/main/command">
                <pc:docMk/>
                <pc:sldMk cId="242065173" sldId="485"/>
                <pc2:cmMk id="{4559BD0F-9645-447B-A2A5-157200FBD17D}"/>
              </pc2:cmMkLst>
            </pc226:cmChg>
          </p:ext>
        </pc:extLst>
      </pc:sldChg>
      <pc:sldChg chg="addSp delSp modSp addCm modCm">
        <pc:chgData name="Roberto Cucalon Tamayo" userId="" providerId="" clId="Web-{D828D887-EB1B-454D-A967-1BC2DCC1DD86}" dt="2023-06-07T22:07:33.381" v="81"/>
        <pc:sldMkLst>
          <pc:docMk/>
          <pc:sldMk cId="3999756548" sldId="498"/>
        </pc:sldMkLst>
        <pc:spChg chg="add del mod">
          <ac:chgData name="Roberto Cucalon Tamayo" userId="" providerId="" clId="Web-{D828D887-EB1B-454D-A967-1BC2DCC1DD86}" dt="2023-06-07T21:52:37.672" v="10"/>
          <ac:spMkLst>
            <pc:docMk/>
            <pc:sldMk cId="3999756548" sldId="498"/>
            <ac:spMk id="3" creationId="{75B83444-B176-D7BC-C5D1-C5BA8B2D2C76}"/>
          </ac:spMkLst>
        </pc:spChg>
        <pc:spChg chg="add mod">
          <ac:chgData name="Roberto Cucalon Tamayo" userId="" providerId="" clId="Web-{D828D887-EB1B-454D-A967-1BC2DCC1DD86}" dt="2023-06-07T21:53:32.284" v="32" actId="14100"/>
          <ac:spMkLst>
            <pc:docMk/>
            <pc:sldMk cId="3999756548" sldId="498"/>
            <ac:spMk id="7" creationId="{1882FCC8-6995-C1C1-7BC2-F66BA195C740}"/>
          </ac:spMkLst>
        </pc:spChg>
        <pc:spChg chg="mod">
          <ac:chgData name="Roberto Cucalon Tamayo" userId="" providerId="" clId="Web-{D828D887-EB1B-454D-A967-1BC2DCC1DD86}" dt="2023-06-07T21:53:45.878" v="36" actId="1076"/>
          <ac:spMkLst>
            <pc:docMk/>
            <pc:sldMk cId="3999756548" sldId="498"/>
            <ac:spMk id="14" creationId="{5321F381-D9CF-7BF1-1F6C-FCA9811D69E8}"/>
          </ac:spMkLst>
        </pc:spChg>
        <pc:picChg chg="mod">
          <ac:chgData name="Roberto Cucalon Tamayo" userId="" providerId="" clId="Web-{D828D887-EB1B-454D-A967-1BC2DCC1DD86}" dt="2023-06-07T21:53:45.878" v="35" actId="1076"/>
          <ac:picMkLst>
            <pc:docMk/>
            <pc:sldMk cId="3999756548" sldId="498"/>
            <ac:picMk id="12" creationId="{FCCC647B-8494-2A80-603C-FD6A47ED55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" providerId="" clId="Web-{D828D887-EB1B-454D-A967-1BC2DCC1DD86}" dt="2023-06-07T22:07:33.381" v="81"/>
              <pc2:cmMkLst xmlns:pc2="http://schemas.microsoft.com/office/powerpoint/2019/9/main/command">
                <pc:docMk/>
                <pc:sldMk cId="3999756548" sldId="498"/>
                <pc2:cmMk id="{B8AE05A2-6CED-4504-9F3D-66A62E199D5B}"/>
              </pc2:cmMkLst>
            </pc226:cmChg>
          </p:ext>
        </pc:extLst>
      </pc:sldChg>
      <pc:sldChg chg="modSp addCm">
        <pc:chgData name="Roberto Cucalon Tamayo" userId="" providerId="" clId="Web-{D828D887-EB1B-454D-A967-1BC2DCC1DD86}" dt="2023-06-07T21:56:50.448" v="52"/>
        <pc:sldMkLst>
          <pc:docMk/>
          <pc:sldMk cId="3070804309" sldId="499"/>
        </pc:sldMkLst>
        <pc:spChg chg="mod">
          <ac:chgData name="Roberto Cucalon Tamayo" userId="" providerId="" clId="Web-{D828D887-EB1B-454D-A967-1BC2DCC1DD86}" dt="2023-06-07T21:55:07.444" v="51" actId="14100"/>
          <ac:spMkLst>
            <pc:docMk/>
            <pc:sldMk cId="3070804309" sldId="499"/>
            <ac:spMk id="11" creationId="{2E618D41-CE69-5409-1AD7-4093900477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D828D887-EB1B-454D-A967-1BC2DCC1DD86}" dt="2023-06-07T21:56:50.448" v="52"/>
              <pc2:cmMkLst xmlns:pc2="http://schemas.microsoft.com/office/powerpoint/2019/9/main/command">
                <pc:docMk/>
                <pc:sldMk cId="3070804309" sldId="499"/>
                <pc2:cmMk id="{399AD95A-CF78-4960-9D86-19393BDBCF80}"/>
              </pc2:cmMkLst>
            </pc226:cmChg>
          </p:ext>
        </pc:extLst>
      </pc:sldChg>
      <pc:sldChg chg="del">
        <pc:chgData name="Roberto Cucalon Tamayo" userId="" providerId="" clId="Web-{D828D887-EB1B-454D-A967-1BC2DCC1DD86}" dt="2023-06-07T22:03:52.012" v="79"/>
        <pc:sldMkLst>
          <pc:docMk/>
          <pc:sldMk cId="3607522979" sldId="500"/>
        </pc:sldMkLst>
      </pc:sldChg>
    </pc:docChg>
  </pc:docChgLst>
  <pc:docChgLst>
    <pc:chgData name="Roberto Cucalon Tamayo" userId="+MeWEEu9dI49lGyd+/T/1orA7fshJQQRe07MQVqAs+s=" providerId="None" clId="Web-{8FCE26F2-2CFB-47C0-8B63-1316D9106F48}"/>
    <pc:docChg chg="modSld">
      <pc:chgData name="Roberto Cucalon Tamayo" userId="+MeWEEu9dI49lGyd+/T/1orA7fshJQQRe07MQVqAs+s=" providerId="None" clId="Web-{8FCE26F2-2CFB-47C0-8B63-1316D9106F48}" dt="2023-05-31T17:47:13.243" v="24"/>
      <pc:docMkLst>
        <pc:docMk/>
      </pc:docMkLst>
      <pc:sldChg chg="modCm">
        <pc:chgData name="Roberto Cucalon Tamayo" userId="+MeWEEu9dI49lGyd+/T/1orA7fshJQQRe07MQVqAs+s=" providerId="None" clId="Web-{8FCE26F2-2CFB-47C0-8B63-1316D9106F48}" dt="2023-05-31T17:47:13.243" v="24"/>
        <pc:sldMkLst>
          <pc:docMk/>
          <pc:sldMk cId="3372673886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8FCE26F2-2CFB-47C0-8B63-1316D9106F48}" dt="2023-05-31T17:47:13.243" v="24"/>
              <pc2:cmMkLst xmlns:pc2="http://schemas.microsoft.com/office/powerpoint/2019/9/main/command">
                <pc:docMk/>
                <pc:sldMk cId="3372673886" sldId="383"/>
                <pc2:cmMk id="{A0488D93-929B-499C-A706-47F635B3908D}"/>
              </pc2:cmMkLst>
              <pc226:cmRplyChg chg="add">
                <pc226:chgData name="Roberto Cucalon Tamayo" userId="+MeWEEu9dI49lGyd+/T/1orA7fshJQQRe07MQVqAs+s=" providerId="None" clId="Web-{8FCE26F2-2CFB-47C0-8B63-1316D9106F48}" dt="2023-05-31T17:47:13.243" v="24"/>
                <pc2:cmRplyMkLst xmlns:pc2="http://schemas.microsoft.com/office/powerpoint/2019/9/main/command">
                  <pc:docMk/>
                  <pc:sldMk cId="3372673886" sldId="383"/>
                  <pc2:cmMk id="{A0488D93-929B-499C-A706-47F635B3908D}"/>
                  <pc2:cmRplyMk id="{DF12D3AB-81C5-4DD0-9102-E375FAFCBAAE}"/>
                </pc2:cmRplyMkLst>
              </pc226:cmRplyChg>
            </pc226:cmChg>
          </p:ext>
        </pc:extLst>
      </pc:sldChg>
      <pc:sldChg chg="modSp addCm delCm">
        <pc:chgData name="Roberto Cucalon Tamayo" userId="+MeWEEu9dI49lGyd+/T/1orA7fshJQQRe07MQVqAs+s=" providerId="None" clId="Web-{8FCE26F2-2CFB-47C0-8B63-1316D9106F48}" dt="2023-05-31T17:29:44.899" v="15"/>
        <pc:sldMkLst>
          <pc:docMk/>
          <pc:sldMk cId="2313920369" sldId="458"/>
        </pc:sldMkLst>
        <pc:spChg chg="mod">
          <ac:chgData name="Roberto Cucalon Tamayo" userId="+MeWEEu9dI49lGyd+/T/1orA7fshJQQRe07MQVqAs+s=" providerId="None" clId="Web-{8FCE26F2-2CFB-47C0-8B63-1316D9106F48}" dt="2023-05-31T17:29:25.289" v="13" actId="20577"/>
          <ac:spMkLst>
            <pc:docMk/>
            <pc:sldMk cId="2313920369" sldId="458"/>
            <ac:spMk id="11" creationId="{44026FC5-35B9-1D10-5D36-F06D285288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oberto Cucalon Tamayo" userId="+MeWEEu9dI49lGyd+/T/1orA7fshJQQRe07MQVqAs+s=" providerId="None" clId="Web-{8FCE26F2-2CFB-47C0-8B63-1316D9106F48}" dt="2023-05-31T17:29:44.899" v="15"/>
              <pc2:cmMkLst xmlns:pc2="http://schemas.microsoft.com/office/powerpoint/2019/9/main/command">
                <pc:docMk/>
                <pc:sldMk cId="2313920369" sldId="458"/>
                <pc2:cmMk id="{B3D97B5C-87B1-4B95-93CF-6DC8A9662376}"/>
              </pc2:cmMkLst>
            </pc226:cmChg>
          </p:ext>
        </pc:extLst>
      </pc:sldChg>
      <pc:sldChg chg="modSp addCm modCm">
        <pc:chgData name="Roberto Cucalon Tamayo" userId="+MeWEEu9dI49lGyd+/T/1orA7fshJQQRe07MQVqAs+s=" providerId="None" clId="Web-{8FCE26F2-2CFB-47C0-8B63-1316D9106F48}" dt="2023-05-31T17:30:29.134" v="19" actId="20577"/>
        <pc:sldMkLst>
          <pc:docMk/>
          <pc:sldMk cId="3648154293" sldId="461"/>
        </pc:sldMkLst>
        <pc:spChg chg="mod">
          <ac:chgData name="Roberto Cucalon Tamayo" userId="+MeWEEu9dI49lGyd+/T/1orA7fshJQQRe07MQVqAs+s=" providerId="None" clId="Web-{8FCE26F2-2CFB-47C0-8B63-1316D9106F48}" dt="2023-05-31T17:30:29.134" v="19" actId="20577"/>
          <ac:spMkLst>
            <pc:docMk/>
            <pc:sldMk cId="3648154293" sldId="461"/>
            <ac:spMk id="11" creationId="{44026FC5-35B9-1D10-5D36-F06D285288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+MeWEEu9dI49lGyd+/T/1orA7fshJQQRe07MQVqAs+s=" providerId="None" clId="Web-{8FCE26F2-2CFB-47C0-8B63-1316D9106F48}" dt="2023-05-31T17:30:29.134" v="19" actId="20577"/>
              <pc2:cmMkLst xmlns:pc2="http://schemas.microsoft.com/office/powerpoint/2019/9/main/command">
                <pc:docMk/>
                <pc:sldMk cId="3648154293" sldId="461"/>
                <pc2:cmMk id="{9C341264-07E7-4BBE-B084-C259E493AEC7}"/>
              </pc2:cmMkLst>
            </pc226:cmChg>
          </p:ext>
        </pc:extLst>
      </pc:sldChg>
      <pc:sldChg chg="modSp addCm modCm">
        <pc:chgData name="Roberto Cucalon Tamayo" userId="+MeWEEu9dI49lGyd+/T/1orA7fshJQQRe07MQVqAs+s=" providerId="None" clId="Web-{8FCE26F2-2CFB-47C0-8B63-1316D9106F48}" dt="2023-05-31T17:43:26.267" v="23" actId="20577"/>
        <pc:sldMkLst>
          <pc:docMk/>
          <pc:sldMk cId="242065173" sldId="485"/>
        </pc:sldMkLst>
        <pc:spChg chg="mod">
          <ac:chgData name="Roberto Cucalon Tamayo" userId="+MeWEEu9dI49lGyd+/T/1orA7fshJQQRe07MQVqAs+s=" providerId="None" clId="Web-{8FCE26F2-2CFB-47C0-8B63-1316D9106F48}" dt="2023-05-31T17:43:26.267" v="23" actId="20577"/>
          <ac:spMkLst>
            <pc:docMk/>
            <pc:sldMk cId="242065173" sldId="485"/>
            <ac:spMk id="11" creationId="{2E618D41-CE69-5409-1AD7-4093900477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+MeWEEu9dI49lGyd+/T/1orA7fshJQQRe07MQVqAs+s=" providerId="None" clId="Web-{8FCE26F2-2CFB-47C0-8B63-1316D9106F48}" dt="2023-05-31T17:37:34.944" v="22" actId="20577"/>
              <pc2:cmMkLst xmlns:pc2="http://schemas.microsoft.com/office/powerpoint/2019/9/main/command">
                <pc:docMk/>
                <pc:sldMk cId="242065173" sldId="485"/>
                <pc2:cmMk id="{28469F4C-3BC0-42B0-BA8C-7AC93E6414B0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69CBB18F-46F8-4ED0-91A9-125A629E2072}"/>
    <pc:docChg chg="modSld">
      <pc:chgData name="Giovanni Madrigal" userId="K2PEihjQuIndTIP/hRl/FO098wzRFNQFfX3XEWQQwus=" providerId="None" clId="Web-{69CBB18F-46F8-4ED0-91A9-125A629E2072}" dt="2023-05-30T14:32:59.251" v="32" actId="20577"/>
      <pc:docMkLst>
        <pc:docMk/>
      </pc:docMkLst>
      <pc:sldChg chg="modSp">
        <pc:chgData name="Giovanni Madrigal" userId="K2PEihjQuIndTIP/hRl/FO098wzRFNQFfX3XEWQQwus=" providerId="None" clId="Web-{69CBB18F-46F8-4ED0-91A9-125A629E2072}" dt="2023-05-30T14:32:59.251" v="32" actId="20577"/>
        <pc:sldMkLst>
          <pc:docMk/>
          <pc:sldMk cId="3604392515" sldId="430"/>
        </pc:sldMkLst>
        <pc:spChg chg="mod">
          <ac:chgData name="Giovanni Madrigal" userId="K2PEihjQuIndTIP/hRl/FO098wzRFNQFfX3XEWQQwus=" providerId="None" clId="Web-{69CBB18F-46F8-4ED0-91A9-125A629E2072}" dt="2023-05-30T14:32:59.251" v="32" actId="20577"/>
          <ac:spMkLst>
            <pc:docMk/>
            <pc:sldMk cId="3604392515" sldId="430"/>
            <ac:spMk id="11" creationId="{44026FC5-35B9-1D10-5D36-F06D285288A6}"/>
          </ac:spMkLst>
        </pc:spChg>
      </pc:sldChg>
    </pc:docChg>
  </pc:docChgLst>
  <pc:docChgLst>
    <pc:chgData name="bucknor2@illinois.edu" clId="Web-{A42F5C41-D32D-4648-8651-B1AA0DECCCF1}"/>
    <pc:docChg chg="modSld">
      <pc:chgData name="bucknor2@illinois.edu" userId="" providerId="" clId="Web-{A42F5C41-D32D-4648-8651-B1AA0DECCCF1}" dt="2021-06-25T07:03:24.609" v="1"/>
      <pc:docMkLst>
        <pc:docMk/>
      </pc:docMkLst>
      <pc:sldChg chg="addSp delSp">
        <pc:chgData name="bucknor2@illinois.edu" userId="" providerId="" clId="Web-{A42F5C41-D32D-4648-8651-B1AA0DECCCF1}" dt="2021-06-25T07:03:24.609" v="1"/>
        <pc:sldMkLst>
          <pc:docMk/>
          <pc:sldMk cId="3372673886" sldId="383"/>
        </pc:sldMkLst>
        <pc:spChg chg="add del">
          <ac:chgData name="bucknor2@illinois.edu" userId="" providerId="" clId="Web-{A42F5C41-D32D-4648-8651-B1AA0DECCCF1}" dt="2021-06-25T07:03:24.609" v="1"/>
          <ac:spMkLst>
            <pc:docMk/>
            <pc:sldMk cId="3372673886" sldId="383"/>
            <ac:spMk id="8" creationId="{1E9D1F9A-4BFB-43C7-88AE-DFDE246D8369}"/>
          </ac:spMkLst>
        </pc:spChg>
      </pc:sldChg>
    </pc:docChg>
  </pc:docChgLst>
  <pc:docChgLst>
    <pc:chgData name="Giovanni Madrigal" userId="K2PEihjQuIndTIP/hRl/FO098wzRFNQFfX3XEWQQwus=" providerId="None" clId="Web-{CFF7473B-0898-495A-8266-152D3F1E0781}"/>
    <pc:docChg chg="modSld">
      <pc:chgData name="Giovanni Madrigal" userId="K2PEihjQuIndTIP/hRl/FO098wzRFNQFfX3XEWQQwus=" providerId="None" clId="Web-{CFF7473B-0898-495A-8266-152D3F1E0781}" dt="2023-05-29T15:52:45.114" v="11" actId="1076"/>
      <pc:docMkLst>
        <pc:docMk/>
      </pc:docMkLst>
      <pc:sldChg chg="modSp">
        <pc:chgData name="Giovanni Madrigal" userId="K2PEihjQuIndTIP/hRl/FO098wzRFNQFfX3XEWQQwus=" providerId="None" clId="Web-{CFF7473B-0898-495A-8266-152D3F1E0781}" dt="2023-05-29T15:52:45.114" v="11" actId="1076"/>
        <pc:sldMkLst>
          <pc:docMk/>
          <pc:sldMk cId="2239936163" sldId="302"/>
        </pc:sldMkLst>
        <pc:spChg chg="mod">
          <ac:chgData name="Giovanni Madrigal" userId="K2PEihjQuIndTIP/hRl/FO098wzRFNQFfX3XEWQQwus=" providerId="None" clId="Web-{CFF7473B-0898-495A-8266-152D3F1E0781}" dt="2023-05-29T15:52:45.114" v="11" actId="1076"/>
          <ac:spMkLst>
            <pc:docMk/>
            <pc:sldMk cId="2239936163" sldId="302"/>
            <ac:spMk id="2" creationId="{00000000-0000-0000-0000-000000000000}"/>
          </ac:spMkLst>
        </pc:spChg>
      </pc:sldChg>
    </pc:docChg>
  </pc:docChgLst>
  <pc:docChgLst>
    <pc:chgData name="Giovanni Madrigal" userId="K2PEihjQuIndTIP/hRl/FO098wzRFNQFfX3XEWQQwus=" providerId="None" clId="Web-{E5122CF4-5B27-4A22-A518-8251F0FCE61A}"/>
    <pc:docChg chg="">
      <pc:chgData name="Giovanni Madrigal" userId="K2PEihjQuIndTIP/hRl/FO098wzRFNQFfX3XEWQQwus=" providerId="None" clId="Web-{E5122CF4-5B27-4A22-A518-8251F0FCE61A}" dt="2023-06-12T18:27:50.291" v="20"/>
      <pc:docMkLst>
        <pc:docMk/>
      </pc:docMkLst>
      <pc:sldChg chg="modCm">
        <pc:chgData name="Giovanni Madrigal" userId="K2PEihjQuIndTIP/hRl/FO098wzRFNQFfX3XEWQQwus=" providerId="None" clId="Web-{E5122CF4-5B27-4A22-A518-8251F0FCE61A}" dt="2023-06-12T18:24:33.520" v="1"/>
        <pc:sldMkLst>
          <pc:docMk/>
          <pc:sldMk cId="2239936163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4:33.520" v="1"/>
              <pc2:cmMkLst xmlns:pc2="http://schemas.microsoft.com/office/powerpoint/2019/9/main/command">
                <pc:docMk/>
                <pc:sldMk cId="2239936163" sldId="302"/>
                <pc2:cmMk id="{D6A2150C-F170-44E6-A430-ED4768DC3522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4:29.223" v="0"/>
              <pc2:cmMkLst xmlns:pc2="http://schemas.microsoft.com/office/powerpoint/2019/9/main/command">
                <pc:docMk/>
                <pc:sldMk cId="2239936163" sldId="302"/>
                <pc2:cmMk id="{D6BD2543-5D1A-4D9E-8B54-3ED6AF5BF287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7:50.291" v="20"/>
        <pc:sldMkLst>
          <pc:docMk/>
          <pc:sldMk cId="3794244155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7:46.869" v="19"/>
              <pc2:cmMkLst xmlns:pc2="http://schemas.microsoft.com/office/powerpoint/2019/9/main/command">
                <pc:docMk/>
                <pc:sldMk cId="3794244155" sldId="386"/>
                <pc2:cmMk id="{E7111965-0D6C-4414-9F97-85F2FFD7FC8D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7:43.806" v="18"/>
              <pc2:cmMkLst xmlns:pc2="http://schemas.microsoft.com/office/powerpoint/2019/9/main/command">
                <pc:docMk/>
                <pc:sldMk cId="3794244155" sldId="386"/>
                <pc2:cmMk id="{8D371C6A-A0F4-49E6-BE9F-D44438A2E42D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7:50.291" v="20"/>
              <pc2:cmMkLst xmlns:pc2="http://schemas.microsoft.com/office/powerpoint/2019/9/main/command">
                <pc:docMk/>
                <pc:sldMk cId="3794244155" sldId="386"/>
                <pc2:cmMk id="{EA29BE6F-2970-447B-ABF0-18AEBFA43EA4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5:39.131" v="5"/>
        <pc:sldMkLst>
          <pc:docMk/>
          <pc:sldMk cId="3604392515" sldId="4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5:39.131" v="5"/>
              <pc2:cmMkLst xmlns:pc2="http://schemas.microsoft.com/office/powerpoint/2019/9/main/command">
                <pc:docMk/>
                <pc:sldMk cId="3604392515" sldId="430"/>
                <pc2:cmMk id="{F9192177-F7A3-4F8C-95DD-36ADAF118DF8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5:58.147" v="6"/>
        <pc:sldMkLst>
          <pc:docMk/>
          <pc:sldMk cId="825119539" sldId="4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5:58.147" v="6"/>
              <pc2:cmMkLst xmlns:pc2="http://schemas.microsoft.com/office/powerpoint/2019/9/main/command">
                <pc:docMk/>
                <pc:sldMk cId="825119539" sldId="452"/>
                <pc2:cmMk id="{9C1FEC26-2859-4D5F-B84E-B8EC3C04994B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6:29.789" v="9"/>
        <pc:sldMkLst>
          <pc:docMk/>
          <pc:sldMk cId="2313920369" sldId="4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29.789" v="9"/>
              <pc2:cmMkLst xmlns:pc2="http://schemas.microsoft.com/office/powerpoint/2019/9/main/command">
                <pc:docMk/>
                <pc:sldMk cId="2313920369" sldId="458"/>
                <pc2:cmMk id="{DAC6E416-9D70-4CC3-BC79-74F7F420578F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26.851" v="8"/>
              <pc2:cmMkLst xmlns:pc2="http://schemas.microsoft.com/office/powerpoint/2019/9/main/command">
                <pc:docMk/>
                <pc:sldMk cId="2313920369" sldId="458"/>
                <pc2:cmMk id="{B3D97B5C-87B1-4B95-93CF-6DC8A9662376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6:47.227" v="12"/>
        <pc:sldMkLst>
          <pc:docMk/>
          <pc:sldMk cId="3648154293" sldId="4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44.883" v="11"/>
              <pc2:cmMkLst xmlns:pc2="http://schemas.microsoft.com/office/powerpoint/2019/9/main/command">
                <pc:docMk/>
                <pc:sldMk cId="3648154293" sldId="461"/>
                <pc2:cmMk id="{AF2BCC2C-B9F5-4787-8D96-26A74403287B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47.227" v="12"/>
              <pc2:cmMkLst xmlns:pc2="http://schemas.microsoft.com/office/powerpoint/2019/9/main/command">
                <pc:docMk/>
                <pc:sldMk cId="3648154293" sldId="461"/>
                <pc2:cmMk id="{9C341264-07E7-4BBE-B084-C259E493AEC7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6:16.617" v="7"/>
        <pc:sldMkLst>
          <pc:docMk/>
          <pc:sldMk cId="4029025591" sldId="4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16.617" v="7"/>
              <pc2:cmMkLst xmlns:pc2="http://schemas.microsoft.com/office/powerpoint/2019/9/main/command">
                <pc:docMk/>
                <pc:sldMk cId="4029025591" sldId="477"/>
                <pc2:cmMk id="{F3752E8D-5E53-4428-AC6D-5C668A2E7B8F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6:36.164" v="10"/>
        <pc:sldMkLst>
          <pc:docMk/>
          <pc:sldMk cId="240365811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36.164" v="10"/>
              <pc2:cmMkLst xmlns:pc2="http://schemas.microsoft.com/office/powerpoint/2019/9/main/command">
                <pc:docMk/>
                <pc:sldMk cId="240365811" sldId="479"/>
                <pc2:cmMk id="{14AFCCCB-8190-4834-AF5D-CB4362286558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6:52.399" v="13"/>
        <pc:sldMkLst>
          <pc:docMk/>
          <pc:sldMk cId="2555076503" sldId="4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52.399" v="13"/>
              <pc2:cmMkLst xmlns:pc2="http://schemas.microsoft.com/office/powerpoint/2019/9/main/command">
                <pc:docMk/>
                <pc:sldMk cId="2555076503" sldId="481"/>
                <pc2:cmMk id="{F3FD294B-555C-425A-B44D-7202A90E4DDE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7:06.977" v="15"/>
        <pc:sldMkLst>
          <pc:docMk/>
          <pc:sldMk cId="242065173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6:59.539" v="14"/>
              <pc2:cmMkLst xmlns:pc2="http://schemas.microsoft.com/office/powerpoint/2019/9/main/command">
                <pc:docMk/>
                <pc:sldMk cId="242065173" sldId="485"/>
                <pc2:cmMk id="{4559BD0F-9645-447B-A2A5-157200FBD17D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7:06.977" v="15"/>
              <pc2:cmMkLst xmlns:pc2="http://schemas.microsoft.com/office/powerpoint/2019/9/main/command">
                <pc:docMk/>
                <pc:sldMk cId="242065173" sldId="485"/>
                <pc2:cmMk id="{28469F4C-3BC0-42B0-BA8C-7AC93E6414B0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7:15.540" v="16"/>
        <pc:sldMkLst>
          <pc:docMk/>
          <pc:sldMk cId="3999756548" sldId="4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7:15.540" v="16"/>
              <pc2:cmMkLst xmlns:pc2="http://schemas.microsoft.com/office/powerpoint/2019/9/main/command">
                <pc:docMk/>
                <pc:sldMk cId="3999756548" sldId="498"/>
                <pc2:cmMk id="{B8AE05A2-6CED-4504-9F3D-66A62E199D5B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7:23.696" v="17"/>
        <pc:sldMkLst>
          <pc:docMk/>
          <pc:sldMk cId="3070804309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7:23.696" v="17"/>
              <pc2:cmMkLst xmlns:pc2="http://schemas.microsoft.com/office/powerpoint/2019/9/main/command">
                <pc:docMk/>
                <pc:sldMk cId="3070804309" sldId="499"/>
                <pc2:cmMk id="{399AD95A-CF78-4960-9D86-19393BDBCF80}"/>
              </pc2:cmMkLst>
            </pc226:cmChg>
          </p:ext>
        </pc:extLst>
      </pc:sldChg>
      <pc:sldChg chg="modCm">
        <pc:chgData name="Giovanni Madrigal" userId="K2PEihjQuIndTIP/hRl/FO098wzRFNQFfX3XEWQQwus=" providerId="None" clId="Web-{E5122CF4-5B27-4A22-A518-8251F0FCE61A}" dt="2023-06-12T18:25:17.709" v="4"/>
        <pc:sldMkLst>
          <pc:docMk/>
          <pc:sldMk cId="3836329310" sldId="5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5:17.599" v="3"/>
              <pc2:cmMkLst xmlns:pc2="http://schemas.microsoft.com/office/powerpoint/2019/9/main/command">
                <pc:docMk/>
                <pc:sldMk cId="3836329310" sldId="504"/>
                <pc2:cmMk id="{443B6D04-5CC7-4161-A647-5C16B25C431A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5:17.459" v="2"/>
              <pc2:cmMkLst xmlns:pc2="http://schemas.microsoft.com/office/powerpoint/2019/9/main/command">
                <pc:docMk/>
                <pc:sldMk cId="3836329310" sldId="504"/>
                <pc2:cmMk id="{42E8CD3E-8308-4B34-AF5E-13CB296DE805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E5122CF4-5B27-4A22-A518-8251F0FCE61A}" dt="2023-06-12T18:25:17.709" v="4"/>
              <pc2:cmMkLst xmlns:pc2="http://schemas.microsoft.com/office/powerpoint/2019/9/main/command">
                <pc:docMk/>
                <pc:sldMk cId="3836329310" sldId="504"/>
                <pc2:cmMk id="{3CDC49F7-B17C-4A07-A0A6-021AE3969879}"/>
              </pc2:cmMkLst>
            </pc226:cmChg>
          </p:ext>
        </pc:extLst>
      </pc:sldChg>
    </pc:docChg>
  </pc:docChgLst>
  <pc:docChgLst>
    <pc:chgData name="bucknor2@illinois.edu" clId="Web-{22A3742F-5871-4E1F-B866-66C9E2E41618}"/>
    <pc:docChg chg="modSld">
      <pc:chgData name="bucknor2@illinois.edu" userId="" providerId="" clId="Web-{22A3742F-5871-4E1F-B866-66C9E2E41618}" dt="2021-06-25T07:02:11.028" v="46" actId="14100"/>
      <pc:docMkLst>
        <pc:docMk/>
      </pc:docMkLst>
      <pc:sldChg chg="modSp">
        <pc:chgData name="bucknor2@illinois.edu" userId="" providerId="" clId="Web-{22A3742F-5871-4E1F-B866-66C9E2E41618}" dt="2021-06-25T07:02:11.028" v="46" actId="14100"/>
        <pc:sldMkLst>
          <pc:docMk/>
          <pc:sldMk cId="3372673886" sldId="383"/>
        </pc:sldMkLst>
        <pc:spChg chg="mod">
          <ac:chgData name="bucknor2@illinois.edu" userId="" providerId="" clId="Web-{22A3742F-5871-4E1F-B866-66C9E2E41618}" dt="2021-06-25T07:02:11.028" v="46" actId="14100"/>
          <ac:spMkLst>
            <pc:docMk/>
            <pc:sldMk cId="3372673886" sldId="383"/>
            <ac:spMk id="3" creationId="{00000000-0000-0000-0000-000000000000}"/>
          </ac:spMkLst>
        </pc:spChg>
      </pc:sldChg>
      <pc:sldChg chg="addSp delSp modSp">
        <pc:chgData name="bucknor2@illinois.edu" userId="" providerId="" clId="Web-{22A3742F-5871-4E1F-B866-66C9E2E41618}" dt="2021-06-25T07:00:52.497" v="40" actId="20577"/>
        <pc:sldMkLst>
          <pc:docMk/>
          <pc:sldMk cId="496442368" sldId="426"/>
        </pc:sldMkLst>
        <pc:spChg chg="mod">
          <ac:chgData name="bucknor2@illinois.edu" userId="" providerId="" clId="Web-{22A3742F-5871-4E1F-B866-66C9E2E41618}" dt="2021-06-25T07:00:52.497" v="40" actId="20577"/>
          <ac:spMkLst>
            <pc:docMk/>
            <pc:sldMk cId="496442368" sldId="426"/>
            <ac:spMk id="3" creationId="{00000000-0000-0000-0000-000000000000}"/>
          </ac:spMkLst>
        </pc:spChg>
        <pc:spChg chg="add del">
          <ac:chgData name="bucknor2@illinois.edu" userId="" providerId="" clId="Web-{22A3742F-5871-4E1F-B866-66C9E2E41618}" dt="2021-06-25T06:58:48.716" v="36"/>
          <ac:spMkLst>
            <pc:docMk/>
            <pc:sldMk cId="496442368" sldId="426"/>
            <ac:spMk id="6" creationId="{80A483FB-F8A5-4BB6-A588-2724D41DE405}"/>
          </ac:spMkLst>
        </pc:spChg>
      </pc:sldChg>
    </pc:docChg>
  </pc:docChgLst>
  <pc:docChgLst>
    <pc:chgData name="bucknor2@illinois.edu" clId="Web-{94087239-8E09-41B2-BBCF-EAC6932A4CCC}"/>
    <pc:docChg chg="addSld delSld modSld addMainMaster">
      <pc:chgData name="bucknor2@illinois.edu" userId="" providerId="" clId="Web-{94087239-8E09-41B2-BBCF-EAC6932A4CCC}" dt="2021-06-24T21:31:05.876" v="11"/>
      <pc:docMkLst>
        <pc:docMk/>
      </pc:docMkLst>
      <pc:sldChg chg="del">
        <pc:chgData name="bucknor2@illinois.edu" userId="" providerId="" clId="Web-{94087239-8E09-41B2-BBCF-EAC6932A4CCC}" dt="2021-06-24T21:31:05.876" v="11"/>
        <pc:sldMkLst>
          <pc:docMk/>
          <pc:sldMk cId="762928111" sldId="309"/>
        </pc:sldMkLst>
      </pc:sldChg>
      <pc:sldChg chg="del">
        <pc:chgData name="bucknor2@illinois.edu" userId="" providerId="" clId="Web-{94087239-8E09-41B2-BBCF-EAC6932A4CCC}" dt="2021-06-24T21:31:03.142" v="10"/>
        <pc:sldMkLst>
          <pc:docMk/>
          <pc:sldMk cId="1090486215" sldId="423"/>
        </pc:sldMkLst>
      </pc:sldChg>
      <pc:sldChg chg="modSp add">
        <pc:chgData name="bucknor2@illinois.edu" userId="" providerId="" clId="Web-{94087239-8E09-41B2-BBCF-EAC6932A4CCC}" dt="2021-06-24T21:29:42.971" v="6" actId="20577"/>
        <pc:sldMkLst>
          <pc:docMk/>
          <pc:sldMk cId="496442368" sldId="426"/>
        </pc:sldMkLst>
        <pc:spChg chg="mod">
          <ac:chgData name="bucknor2@illinois.edu" userId="" providerId="" clId="Web-{94087239-8E09-41B2-BBCF-EAC6932A4CCC}" dt="2021-06-24T21:29:42.971" v="6" actId="20577"/>
          <ac:spMkLst>
            <pc:docMk/>
            <pc:sldMk cId="496442368" sldId="426"/>
            <ac:spMk id="3" creationId="{00000000-0000-0000-0000-000000000000}"/>
          </ac:spMkLst>
        </pc:spChg>
      </pc:sldChg>
      <pc:sldChg chg="modSp add">
        <pc:chgData name="bucknor2@illinois.edu" userId="" providerId="" clId="Web-{94087239-8E09-41B2-BBCF-EAC6932A4CCC}" dt="2021-06-24T21:30:24.658" v="9" actId="20577"/>
        <pc:sldMkLst>
          <pc:docMk/>
          <pc:sldMk cId="3093535359" sldId="427"/>
        </pc:sldMkLst>
        <pc:spChg chg="mod">
          <ac:chgData name="bucknor2@illinois.edu" userId="" providerId="" clId="Web-{94087239-8E09-41B2-BBCF-EAC6932A4CCC}" dt="2021-06-24T21:30:24.658" v="9" actId="20577"/>
          <ac:spMkLst>
            <pc:docMk/>
            <pc:sldMk cId="3093535359" sldId="427"/>
            <ac:spMk id="3" creationId="{00000000-0000-0000-0000-000000000000}"/>
          </ac:spMkLst>
        </pc:spChg>
      </pc:sldChg>
      <pc:sldMasterChg chg="add addSldLayout">
        <pc:chgData name="bucknor2@illinois.edu" userId="" providerId="" clId="Web-{94087239-8E09-41B2-BBCF-EAC6932A4CCC}" dt="2021-06-24T21:29:00.893" v="0"/>
        <pc:sldMasterMkLst>
          <pc:docMk/>
          <pc:sldMasterMk cId="2206252559" sldId="2147483696"/>
        </pc:sldMasterMkLst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3772160076" sldId="2147483697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3966212783" sldId="2147483698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1838497972" sldId="2147483699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2510530346" sldId="2147483700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2631328868" sldId="2147483701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1602859832" sldId="2147483702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3007661969" sldId="2147483703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3527328231" sldId="2147483704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1088968924" sldId="2147483705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808067568" sldId="2147483706"/>
          </pc:sldLayoutMkLst>
        </pc:sldLayoutChg>
        <pc:sldLayoutChg chg="add">
          <pc:chgData name="bucknor2@illinois.edu" userId="" providerId="" clId="Web-{94087239-8E09-41B2-BBCF-EAC6932A4CCC}" dt="2021-06-24T21:29:00.893" v="0"/>
          <pc:sldLayoutMkLst>
            <pc:docMk/>
            <pc:sldMasterMk cId="2206252559" sldId="2147483696"/>
            <pc:sldLayoutMk cId="4137825110" sldId="2147483707"/>
          </pc:sldLayoutMkLst>
        </pc:sldLayoutChg>
      </pc:sldMasterChg>
    </pc:docChg>
  </pc:docChgLst>
  <pc:docChgLst>
    <pc:chgData name="Giovanni Madrigal" clId="Web-{60372E0B-C465-4E43-ADD8-B498C273791C}"/>
    <pc:docChg chg="addSld delSld modSld sldOrd">
      <pc:chgData name="Giovanni Madrigal" userId="" providerId="" clId="Web-{60372E0B-C465-4E43-ADD8-B498C273791C}" dt="2023-06-04T20:44:16.852" v="1108" actId="20577"/>
      <pc:docMkLst>
        <pc:docMk/>
      </pc:docMkLst>
      <pc:sldChg chg="del ord">
        <pc:chgData name="Giovanni Madrigal" userId="" providerId="" clId="Web-{60372E0B-C465-4E43-ADD8-B498C273791C}" dt="2023-06-04T19:25:32.499" v="833"/>
        <pc:sldMkLst>
          <pc:docMk/>
          <pc:sldMk cId="606532363" sldId="362"/>
        </pc:sldMkLst>
      </pc:sldChg>
      <pc:sldChg chg="del">
        <pc:chgData name="Giovanni Madrigal" userId="" providerId="" clId="Web-{60372E0B-C465-4E43-ADD8-B498C273791C}" dt="2023-06-04T15:58:11.137" v="61"/>
        <pc:sldMkLst>
          <pc:docMk/>
          <pc:sldMk cId="1030130450" sldId="369"/>
        </pc:sldMkLst>
      </pc:sldChg>
      <pc:sldChg chg="del">
        <pc:chgData name="Giovanni Madrigal" userId="" providerId="" clId="Web-{60372E0B-C465-4E43-ADD8-B498C273791C}" dt="2023-06-04T16:17:05.173" v="293"/>
        <pc:sldMkLst>
          <pc:docMk/>
          <pc:sldMk cId="3537028701" sldId="378"/>
        </pc:sldMkLst>
      </pc:sldChg>
      <pc:sldChg chg="modSp del">
        <pc:chgData name="Giovanni Madrigal" userId="" providerId="" clId="Web-{60372E0B-C465-4E43-ADD8-B498C273791C}" dt="2023-06-04T19:54:39.098" v="1046"/>
        <pc:sldMkLst>
          <pc:docMk/>
          <pc:sldMk cId="3372673886" sldId="383"/>
        </pc:sldMkLst>
        <pc:spChg chg="mod">
          <ac:chgData name="Giovanni Madrigal" userId="" providerId="" clId="Web-{60372E0B-C465-4E43-ADD8-B498C273791C}" dt="2023-06-04T16:26:50.660" v="297" actId="1076"/>
          <ac:spMkLst>
            <pc:docMk/>
            <pc:sldMk cId="3372673886" sldId="383"/>
            <ac:spMk id="3" creationId="{00000000-0000-0000-0000-000000000000}"/>
          </ac:spMkLst>
        </pc:spChg>
      </pc:sldChg>
      <pc:sldChg chg="modCm">
        <pc:chgData name="Giovanni Madrigal" userId="" providerId="" clId="Web-{60372E0B-C465-4E43-ADD8-B498C273791C}" dt="2023-06-04T16:18:31.629" v="294"/>
        <pc:sldMkLst>
          <pc:docMk/>
          <pc:sldMk cId="1764497285" sldId="3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60372E0B-C465-4E43-ADD8-B498C273791C}" dt="2023-06-04T16:18:31.629" v="294"/>
              <pc2:cmMkLst xmlns:pc2="http://schemas.microsoft.com/office/powerpoint/2019/9/main/command">
                <pc:docMk/>
                <pc:sldMk cId="1764497285" sldId="384"/>
                <pc2:cmMk id="{A4E659A3-99C3-469F-9EAE-CE067C043FBB}"/>
              </pc2:cmMkLst>
            </pc226:cmChg>
          </p:ext>
        </pc:extLst>
      </pc:sldChg>
      <pc:sldChg chg="modCm">
        <pc:chgData name="Giovanni Madrigal" userId="" providerId="" clId="Web-{60372E0B-C465-4E43-ADD8-B498C273791C}" dt="2023-06-04T16:18:51.129" v="295"/>
        <pc:sldMkLst>
          <pc:docMk/>
          <pc:sldMk cId="1317262485" sldId="3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60372E0B-C465-4E43-ADD8-B498C273791C}" dt="2023-06-04T16:18:51.129" v="295"/>
              <pc2:cmMkLst xmlns:pc2="http://schemas.microsoft.com/office/powerpoint/2019/9/main/command">
                <pc:docMk/>
                <pc:sldMk cId="1317262485" sldId="392"/>
                <pc2:cmMk id="{CCC38E40-A5FB-4D85-820D-DE3EFA7AF7B3}"/>
              </pc2:cmMkLst>
            </pc226:cmChg>
          </p:ext>
        </pc:extLst>
      </pc:sldChg>
      <pc:sldChg chg="modCm">
        <pc:chgData name="Giovanni Madrigal" userId="" providerId="" clId="Web-{60372E0B-C465-4E43-ADD8-B498C273791C}" dt="2023-06-04T16:42:54.050" v="566"/>
        <pc:sldMkLst>
          <pc:docMk/>
          <pc:sldMk cId="798149565" sldId="3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60372E0B-C465-4E43-ADD8-B498C273791C}" dt="2023-06-04T16:42:54.050" v="566"/>
              <pc2:cmMkLst xmlns:pc2="http://schemas.microsoft.com/office/powerpoint/2019/9/main/command">
                <pc:docMk/>
                <pc:sldMk cId="798149565" sldId="394"/>
                <pc2:cmMk id="{A3208B74-F1A4-456A-9158-80F0FF99B20F}"/>
              </pc2:cmMkLst>
            </pc226:cmChg>
          </p:ext>
        </pc:extLst>
      </pc:sldChg>
      <pc:sldChg chg="del">
        <pc:chgData name="Giovanni Madrigal" userId="" providerId="" clId="Web-{60372E0B-C465-4E43-ADD8-B498C273791C}" dt="2023-06-04T16:16:49.735" v="292"/>
        <pc:sldMkLst>
          <pc:docMk/>
          <pc:sldMk cId="1539019705" sldId="424"/>
        </pc:sldMkLst>
      </pc:sldChg>
      <pc:sldChg chg="modSp">
        <pc:chgData name="Giovanni Madrigal" userId="" providerId="" clId="Web-{60372E0B-C465-4E43-ADD8-B498C273791C}" dt="2023-06-04T19:26:53.251" v="866" actId="20577"/>
        <pc:sldMkLst>
          <pc:docMk/>
          <pc:sldMk cId="3604392515" sldId="430"/>
        </pc:sldMkLst>
        <pc:spChg chg="mod">
          <ac:chgData name="Giovanni Madrigal" userId="" providerId="" clId="Web-{60372E0B-C465-4E43-ADD8-B498C273791C}" dt="2023-06-04T19:26:03.438" v="834" actId="20577"/>
          <ac:spMkLst>
            <pc:docMk/>
            <pc:sldMk cId="3604392515" sldId="430"/>
            <ac:spMk id="2" creationId="{00000000-0000-0000-0000-000000000000}"/>
          </ac:spMkLst>
        </pc:spChg>
        <pc:spChg chg="mod">
          <ac:chgData name="Giovanni Madrigal" userId="" providerId="" clId="Web-{60372E0B-C465-4E43-ADD8-B498C273791C}" dt="2023-06-04T19:26:36.407" v="861" actId="20577"/>
          <ac:spMkLst>
            <pc:docMk/>
            <pc:sldMk cId="3604392515" sldId="430"/>
            <ac:spMk id="3" creationId="{00000000-0000-0000-0000-000000000000}"/>
          </ac:spMkLst>
        </pc:spChg>
        <pc:spChg chg="mod">
          <ac:chgData name="Giovanni Madrigal" userId="" providerId="" clId="Web-{60372E0B-C465-4E43-ADD8-B498C273791C}" dt="2023-06-04T19:26:53.251" v="866" actId="20577"/>
          <ac:spMkLst>
            <pc:docMk/>
            <pc:sldMk cId="3604392515" sldId="430"/>
            <ac:spMk id="11" creationId="{44026FC5-35B9-1D10-5D36-F06D285288A6}"/>
          </ac:spMkLst>
        </pc:spChg>
      </pc:sldChg>
      <pc:sldChg chg="delSp modSp modCm">
        <pc:chgData name="Giovanni Madrigal" userId="" providerId="" clId="Web-{60372E0B-C465-4E43-ADD8-B498C273791C}" dt="2023-06-04T19:57:31.477" v="1051" actId="20577"/>
        <pc:sldMkLst>
          <pc:docMk/>
          <pc:sldMk cId="4239906106" sldId="449"/>
        </pc:sldMkLst>
        <pc:spChg chg="mod">
          <ac:chgData name="Giovanni Madrigal" userId="" providerId="" clId="Web-{60372E0B-C465-4E43-ADD8-B498C273791C}" dt="2023-06-04T19:12:32.354" v="633" actId="20577"/>
          <ac:spMkLst>
            <pc:docMk/>
            <pc:sldMk cId="4239906106" sldId="449"/>
            <ac:spMk id="3" creationId="{00000000-0000-0000-0000-000000000000}"/>
          </ac:spMkLst>
        </pc:spChg>
        <pc:spChg chg="mod">
          <ac:chgData name="Giovanni Madrigal" userId="" providerId="" clId="Web-{60372E0B-C465-4E43-ADD8-B498C273791C}" dt="2023-06-04T19:57:31.477" v="1051" actId="20577"/>
          <ac:spMkLst>
            <pc:docMk/>
            <pc:sldMk cId="4239906106" sldId="449"/>
            <ac:spMk id="11" creationId="{44026FC5-35B9-1D10-5D36-F06D285288A6}"/>
          </ac:spMkLst>
        </pc:spChg>
        <pc:spChg chg="del">
          <ac:chgData name="Giovanni Madrigal" userId="" providerId="" clId="Web-{60372E0B-C465-4E43-ADD8-B498C273791C}" dt="2023-06-04T19:14:03.653" v="676"/>
          <ac:spMkLst>
            <pc:docMk/>
            <pc:sldMk cId="4239906106" sldId="449"/>
            <ac:spMk id="21" creationId="{4BEC0B4F-A4C9-45E2-54F9-D0D6D342312D}"/>
          </ac:spMkLst>
        </pc:spChg>
        <pc:picChg chg="del">
          <ac:chgData name="Giovanni Madrigal" userId="" providerId="" clId="Web-{60372E0B-C465-4E43-ADD8-B498C273791C}" dt="2023-06-04T19:14:00.715" v="675"/>
          <ac:picMkLst>
            <pc:docMk/>
            <pc:sldMk cId="4239906106" sldId="449"/>
            <ac:picMk id="10" creationId="{4C0C1712-EF21-94DE-C896-AB3F1325415E}"/>
          </ac:picMkLst>
        </pc:picChg>
        <pc:picChg chg="del">
          <ac:chgData name="Giovanni Madrigal" userId="" providerId="" clId="Web-{60372E0B-C465-4E43-ADD8-B498C273791C}" dt="2023-06-04T19:13:59.106" v="674"/>
          <ac:picMkLst>
            <pc:docMk/>
            <pc:sldMk cId="4239906106" sldId="449"/>
            <ac:picMk id="13" creationId="{DEA1E0BD-02EA-5EFA-7172-8EDD56DC910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60372E0B-C465-4E43-ADD8-B498C273791C}" dt="2023-06-04T19:12:32.354" v="633" actId="20577"/>
              <pc2:cmMkLst xmlns:pc2="http://schemas.microsoft.com/office/powerpoint/2019/9/main/command">
                <pc:docMk/>
                <pc:sldMk cId="4239906106" sldId="449"/>
                <pc2:cmMk id="{600164D3-9C89-46B2-B7E1-6AD7E53C46F5}"/>
              </pc2:cmMkLst>
            </pc226:cmChg>
          </p:ext>
        </pc:extLst>
      </pc:sldChg>
      <pc:sldChg chg="modSp">
        <pc:chgData name="Giovanni Madrigal" userId="" providerId="" clId="Web-{60372E0B-C465-4E43-ADD8-B498C273791C}" dt="2023-06-04T19:34:16.107" v="895" actId="20577"/>
        <pc:sldMkLst>
          <pc:docMk/>
          <pc:sldMk cId="825119539" sldId="452"/>
        </pc:sldMkLst>
        <pc:spChg chg="mod">
          <ac:chgData name="Giovanni Madrigal" userId="" providerId="" clId="Web-{60372E0B-C465-4E43-ADD8-B498C273791C}" dt="2023-06-04T19:34:16.107" v="895" actId="20577"/>
          <ac:spMkLst>
            <pc:docMk/>
            <pc:sldMk cId="825119539" sldId="452"/>
            <ac:spMk id="11" creationId="{44026FC5-35B9-1D10-5D36-F06D285288A6}"/>
          </ac:spMkLst>
        </pc:spChg>
      </pc:sldChg>
      <pc:sldChg chg="del">
        <pc:chgData name="Giovanni Madrigal" userId="" providerId="" clId="Web-{60372E0B-C465-4E43-ADD8-B498C273791C}" dt="2023-06-04T15:48:02.039" v="25"/>
        <pc:sldMkLst>
          <pc:docMk/>
          <pc:sldMk cId="2158351307" sldId="453"/>
        </pc:sldMkLst>
      </pc:sldChg>
      <pc:sldChg chg="del">
        <pc:chgData name="Giovanni Madrigal" userId="" providerId="" clId="Web-{60372E0B-C465-4E43-ADD8-B498C273791C}" dt="2023-06-04T15:54:16.848" v="55"/>
        <pc:sldMkLst>
          <pc:docMk/>
          <pc:sldMk cId="2386044556" sldId="454"/>
        </pc:sldMkLst>
      </pc:sldChg>
      <pc:sldChg chg="del">
        <pc:chgData name="Giovanni Madrigal" userId="" providerId="" clId="Web-{60372E0B-C465-4E43-ADD8-B498C273791C}" dt="2023-06-04T15:54:47.052" v="57"/>
        <pc:sldMkLst>
          <pc:docMk/>
          <pc:sldMk cId="4206715382" sldId="455"/>
        </pc:sldMkLst>
      </pc:sldChg>
      <pc:sldChg chg="delSp modSp">
        <pc:chgData name="Giovanni Madrigal" userId="" providerId="" clId="Web-{60372E0B-C465-4E43-ADD8-B498C273791C}" dt="2023-06-04T19:38:20.817" v="929" actId="1076"/>
        <pc:sldMkLst>
          <pc:docMk/>
          <pc:sldMk cId="2313920369" sldId="458"/>
        </pc:sldMkLst>
        <pc:spChg chg="del">
          <ac:chgData name="Giovanni Madrigal" userId="" providerId="" clId="Web-{60372E0B-C465-4E43-ADD8-B498C273791C}" dt="2023-06-04T19:37:33.394" v="918"/>
          <ac:spMkLst>
            <pc:docMk/>
            <pc:sldMk cId="2313920369" sldId="458"/>
            <ac:spMk id="6" creationId="{D52B6E07-0E04-3B6D-59F3-A44677ADDBBC}"/>
          </ac:spMkLst>
        </pc:spChg>
        <pc:spChg chg="del">
          <ac:chgData name="Giovanni Madrigal" userId="" providerId="" clId="Web-{60372E0B-C465-4E43-ADD8-B498C273791C}" dt="2023-06-04T19:37:28.269" v="916"/>
          <ac:spMkLst>
            <pc:docMk/>
            <pc:sldMk cId="2313920369" sldId="458"/>
            <ac:spMk id="9" creationId="{874DEACC-DB68-1B26-52DF-FBCF1EE1979E}"/>
          </ac:spMkLst>
        </pc:spChg>
        <pc:spChg chg="mod">
          <ac:chgData name="Giovanni Madrigal" userId="" providerId="" clId="Web-{60372E0B-C465-4E43-ADD8-B498C273791C}" dt="2023-06-04T19:38:20.817" v="929" actId="1076"/>
          <ac:spMkLst>
            <pc:docMk/>
            <pc:sldMk cId="2313920369" sldId="458"/>
            <ac:spMk id="11" creationId="{44026FC5-35B9-1D10-5D36-F06D285288A6}"/>
          </ac:spMkLst>
        </pc:spChg>
        <pc:cxnChg chg="del mod">
          <ac:chgData name="Giovanni Madrigal" userId="" providerId="" clId="Web-{60372E0B-C465-4E43-ADD8-B498C273791C}" dt="2023-06-04T19:37:30.534" v="917"/>
          <ac:cxnSpMkLst>
            <pc:docMk/>
            <pc:sldMk cId="2313920369" sldId="458"/>
            <ac:cxnSpMk id="8" creationId="{C0F8F238-3D0A-CC06-4BDD-07762710475A}"/>
          </ac:cxnSpMkLst>
        </pc:cxnChg>
      </pc:sldChg>
      <pc:sldChg chg="del">
        <pc:chgData name="Giovanni Madrigal" userId="" providerId="" clId="Web-{60372E0B-C465-4E43-ADD8-B498C273791C}" dt="2023-06-04T15:58:56.638" v="70"/>
        <pc:sldMkLst>
          <pc:docMk/>
          <pc:sldMk cId="372337311" sldId="459"/>
        </pc:sldMkLst>
      </pc:sldChg>
      <pc:sldChg chg="del">
        <pc:chgData name="Giovanni Madrigal" userId="" providerId="" clId="Web-{60372E0B-C465-4E43-ADD8-B498C273791C}" dt="2023-06-04T19:46:09.959" v="1011"/>
        <pc:sldMkLst>
          <pc:docMk/>
          <pc:sldMk cId="4189720818" sldId="460"/>
        </pc:sldMkLst>
      </pc:sldChg>
      <pc:sldChg chg="modSp modCm">
        <pc:chgData name="Giovanni Madrigal" userId="" providerId="" clId="Web-{60372E0B-C465-4E43-ADD8-B498C273791C}" dt="2023-06-04T19:46:38.835" v="1014" actId="20577"/>
        <pc:sldMkLst>
          <pc:docMk/>
          <pc:sldMk cId="3648154293" sldId="461"/>
        </pc:sldMkLst>
        <pc:spChg chg="mod">
          <ac:chgData name="Giovanni Madrigal" userId="" providerId="" clId="Web-{60372E0B-C465-4E43-ADD8-B498C273791C}" dt="2023-06-04T19:46:38.835" v="1014" actId="20577"/>
          <ac:spMkLst>
            <pc:docMk/>
            <pc:sldMk cId="3648154293" sldId="461"/>
            <ac:spMk id="11" creationId="{44026FC5-35B9-1D10-5D36-F06D285288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60372E0B-C465-4E43-ADD8-B498C273791C}" dt="2023-06-04T19:46:31.632" v="1013" actId="20577"/>
              <pc2:cmMkLst xmlns:pc2="http://schemas.microsoft.com/office/powerpoint/2019/9/main/command">
                <pc:docMk/>
                <pc:sldMk cId="3648154293" sldId="461"/>
                <pc2:cmMk id="{9C341264-07E7-4BBE-B084-C259E493AEC7}"/>
              </pc2:cmMkLst>
            </pc226:cmChg>
          </p:ext>
        </pc:extLst>
      </pc:sldChg>
      <pc:sldChg chg="del">
        <pc:chgData name="Giovanni Madrigal" userId="" providerId="" clId="Web-{60372E0B-C465-4E43-ADD8-B498C273791C}" dt="2023-06-04T19:52:20.157" v="1022"/>
        <pc:sldMkLst>
          <pc:docMk/>
          <pc:sldMk cId="3281115600" sldId="462"/>
        </pc:sldMkLst>
      </pc:sldChg>
      <pc:sldChg chg="del">
        <pc:chgData name="Giovanni Madrigal" userId="" providerId="" clId="Web-{60372E0B-C465-4E43-ADD8-B498C273791C}" dt="2023-06-04T16:01:49.362" v="74"/>
        <pc:sldMkLst>
          <pc:docMk/>
          <pc:sldMk cId="1242403897" sldId="463"/>
        </pc:sldMkLst>
      </pc:sldChg>
      <pc:sldChg chg="addSp delSp modSp add del">
        <pc:chgData name="Giovanni Madrigal" userId="" providerId="" clId="Web-{60372E0B-C465-4E43-ADD8-B498C273791C}" dt="2023-06-04T19:28:44.786" v="875" actId="14100"/>
        <pc:sldMkLst>
          <pc:docMk/>
          <pc:sldMk cId="633739454" sldId="473"/>
        </pc:sldMkLst>
        <pc:picChg chg="del">
          <ac:chgData name="Giovanni Madrigal" userId="" providerId="" clId="Web-{60372E0B-C465-4E43-ADD8-B498C273791C}" dt="2023-06-04T19:28:06.785" v="869"/>
          <ac:picMkLst>
            <pc:docMk/>
            <pc:sldMk cId="633739454" sldId="473"/>
            <ac:picMk id="6" creationId="{ED088C19-417F-4D27-508D-5E7927A48810}"/>
          </ac:picMkLst>
        </pc:picChg>
        <pc:picChg chg="add mod ord">
          <ac:chgData name="Giovanni Madrigal" userId="" providerId="" clId="Web-{60372E0B-C465-4E43-ADD8-B498C273791C}" dt="2023-06-04T19:28:44.786" v="875" actId="14100"/>
          <ac:picMkLst>
            <pc:docMk/>
            <pc:sldMk cId="633739454" sldId="473"/>
            <ac:picMk id="7" creationId="{FD16E007-0620-34A5-35B5-3F6116DC9F2B}"/>
          </ac:picMkLst>
        </pc:picChg>
      </pc:sldChg>
      <pc:sldChg chg="del">
        <pc:chgData name="Giovanni Madrigal" userId="" providerId="" clId="Web-{60372E0B-C465-4E43-ADD8-B498C273791C}" dt="2023-06-04T15:47:20.038" v="23"/>
        <pc:sldMkLst>
          <pc:docMk/>
          <pc:sldMk cId="2233151561" sldId="474"/>
        </pc:sldMkLst>
      </pc:sldChg>
      <pc:sldChg chg="addSp delSp modSp">
        <pc:chgData name="Giovanni Madrigal" userId="" providerId="" clId="Web-{60372E0B-C465-4E43-ADD8-B498C273791C}" dt="2023-06-04T19:35:15.233" v="901" actId="14100"/>
        <pc:sldMkLst>
          <pc:docMk/>
          <pc:sldMk cId="991691240" sldId="475"/>
        </pc:sldMkLst>
        <pc:picChg chg="add mod ord">
          <ac:chgData name="Giovanni Madrigal" userId="" providerId="" clId="Web-{60372E0B-C465-4E43-ADD8-B498C273791C}" dt="2023-06-04T19:35:15.233" v="901" actId="14100"/>
          <ac:picMkLst>
            <pc:docMk/>
            <pc:sldMk cId="991691240" sldId="475"/>
            <ac:picMk id="6" creationId="{E0FB3868-3A9E-2AE8-1B87-F7C52ACF0B5B}"/>
          </ac:picMkLst>
        </pc:picChg>
        <pc:picChg chg="del">
          <ac:chgData name="Giovanni Madrigal" userId="" providerId="" clId="Web-{60372E0B-C465-4E43-ADD8-B498C273791C}" dt="2023-06-04T19:34:46.092" v="896"/>
          <ac:picMkLst>
            <pc:docMk/>
            <pc:sldMk cId="991691240" sldId="475"/>
            <ac:picMk id="7" creationId="{B51D0176-C7F1-85D6-D6BA-E05393F1F901}"/>
          </ac:picMkLst>
        </pc:picChg>
      </pc:sldChg>
      <pc:sldChg chg="del">
        <pc:chgData name="Giovanni Madrigal" userId="" providerId="" clId="Web-{60372E0B-C465-4E43-ADD8-B498C273791C}" dt="2023-06-04T15:54:11.379" v="54"/>
        <pc:sldMkLst>
          <pc:docMk/>
          <pc:sldMk cId="906219917" sldId="476"/>
        </pc:sldMkLst>
      </pc:sldChg>
      <pc:sldChg chg="addSp delSp modSp">
        <pc:chgData name="Giovanni Madrigal" userId="" providerId="" clId="Web-{60372E0B-C465-4E43-ADD8-B498C273791C}" dt="2023-06-04T19:37:00.659" v="915"/>
        <pc:sldMkLst>
          <pc:docMk/>
          <pc:sldMk cId="4029025591" sldId="477"/>
        </pc:sldMkLst>
        <pc:picChg chg="add ord">
          <ac:chgData name="Giovanni Madrigal" userId="" providerId="" clId="Web-{60372E0B-C465-4E43-ADD8-B498C273791C}" dt="2023-06-04T19:37:00.659" v="915"/>
          <ac:picMkLst>
            <pc:docMk/>
            <pc:sldMk cId="4029025591" sldId="477"/>
            <ac:picMk id="7" creationId="{5F987778-F590-A0BC-AF9A-1B34EB8CC89B}"/>
          </ac:picMkLst>
        </pc:picChg>
        <pc:picChg chg="del">
          <ac:chgData name="Giovanni Madrigal" userId="" providerId="" clId="Web-{60372E0B-C465-4E43-ADD8-B498C273791C}" dt="2023-06-04T19:36:47.455" v="913"/>
          <ac:picMkLst>
            <pc:docMk/>
            <pc:sldMk cId="4029025591" sldId="477"/>
            <ac:picMk id="8" creationId="{04993F4E-D882-6E15-66EC-36F44898EDD6}"/>
          </ac:picMkLst>
        </pc:picChg>
      </pc:sldChg>
      <pc:sldChg chg="modSp">
        <pc:chgData name="Giovanni Madrigal" userId="" providerId="" clId="Web-{60372E0B-C465-4E43-ADD8-B498C273791C}" dt="2023-06-04T20:07:34.978" v="1088" actId="20577"/>
        <pc:sldMkLst>
          <pc:docMk/>
          <pc:sldMk cId="70115034" sldId="478"/>
        </pc:sldMkLst>
        <pc:spChg chg="mod">
          <ac:chgData name="Giovanni Madrigal" userId="" providerId="" clId="Web-{60372E0B-C465-4E43-ADD8-B498C273791C}" dt="2023-06-04T15:58:42.341" v="69" actId="20577"/>
          <ac:spMkLst>
            <pc:docMk/>
            <pc:sldMk cId="70115034" sldId="478"/>
            <ac:spMk id="3" creationId="{00000000-0000-0000-0000-000000000000}"/>
          </ac:spMkLst>
        </pc:spChg>
        <pc:spChg chg="mod">
          <ac:chgData name="Giovanni Madrigal" userId="" providerId="" clId="Web-{60372E0B-C465-4E43-ADD8-B498C273791C}" dt="2023-06-04T20:07:34.978" v="1088" actId="20577"/>
          <ac:spMkLst>
            <pc:docMk/>
            <pc:sldMk cId="70115034" sldId="478"/>
            <ac:spMk id="11" creationId="{44026FC5-35B9-1D10-5D36-F06D285288A6}"/>
          </ac:spMkLst>
        </pc:spChg>
      </pc:sldChg>
      <pc:sldChg chg="addSp delSp modSp">
        <pc:chgData name="Giovanni Madrigal" userId="" providerId="" clId="Web-{60372E0B-C465-4E43-ADD8-B498C273791C}" dt="2023-06-04T19:41:48.530" v="935" actId="14100"/>
        <pc:sldMkLst>
          <pc:docMk/>
          <pc:sldMk cId="240365811" sldId="479"/>
        </pc:sldMkLst>
        <pc:picChg chg="del">
          <ac:chgData name="Giovanni Madrigal" userId="" providerId="" clId="Web-{60372E0B-C465-4E43-ADD8-B498C273791C}" dt="2023-06-04T19:41:24.780" v="930"/>
          <ac:picMkLst>
            <pc:docMk/>
            <pc:sldMk cId="240365811" sldId="479"/>
            <ac:picMk id="6" creationId="{3BD7282D-8D9B-BA5E-6C90-28FA12152A54}"/>
          </ac:picMkLst>
        </pc:picChg>
        <pc:picChg chg="add mod ord">
          <ac:chgData name="Giovanni Madrigal" userId="" providerId="" clId="Web-{60372E0B-C465-4E43-ADD8-B498C273791C}" dt="2023-06-04T19:41:48.530" v="935" actId="14100"/>
          <ac:picMkLst>
            <pc:docMk/>
            <pc:sldMk cId="240365811" sldId="479"/>
            <ac:picMk id="7" creationId="{97BB1C06-EDCE-CF19-7109-42C39EBD7C9B}"/>
          </ac:picMkLst>
        </pc:picChg>
      </pc:sldChg>
      <pc:sldChg chg="del">
        <pc:chgData name="Giovanni Madrigal" userId="" providerId="" clId="Web-{60372E0B-C465-4E43-ADD8-B498C273791C}" dt="2023-06-04T15:59:07.326" v="71"/>
        <pc:sldMkLst>
          <pc:docMk/>
          <pc:sldMk cId="3385720543" sldId="480"/>
        </pc:sldMkLst>
      </pc:sldChg>
      <pc:sldChg chg="addSp delSp modSp">
        <pc:chgData name="Giovanni Madrigal" userId="" providerId="" clId="Web-{60372E0B-C465-4E43-ADD8-B498C273791C}" dt="2023-06-04T19:51:59.984" v="1021" actId="14100"/>
        <pc:sldMkLst>
          <pc:docMk/>
          <pc:sldMk cId="2555076503" sldId="481"/>
        </pc:sldMkLst>
        <pc:picChg chg="del">
          <ac:chgData name="Giovanni Madrigal" userId="" providerId="" clId="Web-{60372E0B-C465-4E43-ADD8-B498C273791C}" dt="2023-06-04T19:51:31.171" v="1015"/>
          <ac:picMkLst>
            <pc:docMk/>
            <pc:sldMk cId="2555076503" sldId="481"/>
            <ac:picMk id="6" creationId="{35229CF6-B791-3AFF-2895-8D54D1C8DE6C}"/>
          </ac:picMkLst>
        </pc:picChg>
        <pc:picChg chg="add mod ord">
          <ac:chgData name="Giovanni Madrigal" userId="" providerId="" clId="Web-{60372E0B-C465-4E43-ADD8-B498C273791C}" dt="2023-06-04T19:51:59.984" v="1021" actId="14100"/>
          <ac:picMkLst>
            <pc:docMk/>
            <pc:sldMk cId="2555076503" sldId="481"/>
            <ac:picMk id="7" creationId="{7C3576B0-A617-6FA1-7118-4A9B95E5303E}"/>
          </ac:picMkLst>
        </pc:picChg>
      </pc:sldChg>
      <pc:sldChg chg="addSp delSp modSp">
        <pc:chgData name="Giovanni Madrigal" userId="" providerId="" clId="Web-{60372E0B-C465-4E43-ADD8-B498C273791C}" dt="2023-06-04T19:54:07.800" v="1045" actId="14100"/>
        <pc:sldMkLst>
          <pc:docMk/>
          <pc:sldMk cId="349018098" sldId="482"/>
        </pc:sldMkLst>
        <pc:spChg chg="mod">
          <ac:chgData name="Giovanni Madrigal" userId="" providerId="" clId="Web-{60372E0B-C465-4E43-ADD8-B498C273791C}" dt="2023-06-04T19:52:46.329" v="1034" actId="20577"/>
          <ac:spMkLst>
            <pc:docMk/>
            <pc:sldMk cId="349018098" sldId="482"/>
            <ac:spMk id="3" creationId="{00000000-0000-0000-0000-000000000000}"/>
          </ac:spMkLst>
        </pc:spChg>
        <pc:spChg chg="mod">
          <ac:chgData name="Giovanni Madrigal" userId="" providerId="" clId="Web-{60372E0B-C465-4E43-ADD8-B498C273791C}" dt="2023-06-04T19:54:07.800" v="1045" actId="14100"/>
          <ac:spMkLst>
            <pc:docMk/>
            <pc:sldMk cId="349018098" sldId="482"/>
            <ac:spMk id="9" creationId="{0D9B3C29-3A59-99B2-38B2-ECA2234CECF9}"/>
          </ac:spMkLst>
        </pc:spChg>
        <pc:spChg chg="add mod">
          <ac:chgData name="Giovanni Madrigal" userId="" providerId="" clId="Web-{60372E0B-C465-4E43-ADD8-B498C273791C}" dt="2023-06-04T16:04:33.946" v="95" actId="1076"/>
          <ac:spMkLst>
            <pc:docMk/>
            <pc:sldMk cId="349018098" sldId="482"/>
            <ac:spMk id="10" creationId="{F97A7FEB-CFB6-B7AD-4D0C-B8F4EF64FF21}"/>
          </ac:spMkLst>
        </pc:spChg>
        <pc:picChg chg="add mod ord">
          <ac:chgData name="Giovanni Madrigal" userId="" providerId="" clId="Web-{60372E0B-C465-4E43-ADD8-B498C273791C}" dt="2023-06-04T19:53:59.440" v="1043" actId="1076"/>
          <ac:picMkLst>
            <pc:docMk/>
            <pc:sldMk cId="349018098" sldId="482"/>
            <ac:picMk id="6" creationId="{1C8F3085-5704-CADA-F168-898F52569C32}"/>
          </ac:picMkLst>
        </pc:picChg>
        <pc:picChg chg="del">
          <ac:chgData name="Giovanni Madrigal" userId="" providerId="" clId="Web-{60372E0B-C465-4E43-ADD8-B498C273791C}" dt="2023-06-04T16:02:56.661" v="82"/>
          <ac:picMkLst>
            <pc:docMk/>
            <pc:sldMk cId="349018098" sldId="482"/>
            <ac:picMk id="6" creationId="{912AD51C-BC5F-097D-7637-3567C59FFAF8}"/>
          </ac:picMkLst>
        </pc:picChg>
        <pc:picChg chg="add del mod ord">
          <ac:chgData name="Giovanni Madrigal" userId="" providerId="" clId="Web-{60372E0B-C465-4E43-ADD8-B498C273791C}" dt="2023-06-04T19:52:54.907" v="1035"/>
          <ac:picMkLst>
            <pc:docMk/>
            <pc:sldMk cId="349018098" sldId="482"/>
            <ac:picMk id="7" creationId="{5C3DFC42-635C-055A-2C5A-961C81E9227D}"/>
          </ac:picMkLst>
        </pc:picChg>
      </pc:sldChg>
      <pc:sldChg chg="modSp">
        <pc:chgData name="Giovanni Madrigal" userId="" providerId="" clId="Web-{60372E0B-C465-4E43-ADD8-B498C273791C}" dt="2023-06-04T20:43:02.647" v="1098" actId="20577"/>
        <pc:sldMkLst>
          <pc:docMk/>
          <pc:sldMk cId="3735430657" sldId="484"/>
        </pc:sldMkLst>
        <pc:spChg chg="mod">
          <ac:chgData name="Giovanni Madrigal" userId="" providerId="" clId="Web-{60372E0B-C465-4E43-ADD8-B498C273791C}" dt="2023-06-04T20:42:43.287" v="1097" actId="20577"/>
          <ac:spMkLst>
            <pc:docMk/>
            <pc:sldMk cId="3735430657" sldId="484"/>
            <ac:spMk id="2" creationId="{A965579C-1914-39DA-1119-A33085DCC237}"/>
          </ac:spMkLst>
        </pc:spChg>
        <pc:spChg chg="mod">
          <ac:chgData name="Giovanni Madrigal" userId="" providerId="" clId="Web-{60372E0B-C465-4E43-ADD8-B498C273791C}" dt="2023-06-04T20:43:02.647" v="1098" actId="20577"/>
          <ac:spMkLst>
            <pc:docMk/>
            <pc:sldMk cId="3735430657" sldId="484"/>
            <ac:spMk id="11" creationId="{2E618D41-CE69-5409-1AD7-409390047755}"/>
          </ac:spMkLst>
        </pc:spChg>
      </pc:sldChg>
      <pc:sldChg chg="modSp modCm">
        <pc:chgData name="Giovanni Madrigal" userId="" providerId="" clId="Web-{60372E0B-C465-4E43-ADD8-B498C273791C}" dt="2023-06-04T20:07:02.758" v="1080" actId="20577"/>
        <pc:sldMkLst>
          <pc:docMk/>
          <pc:sldMk cId="242065173" sldId="485"/>
        </pc:sldMkLst>
        <pc:spChg chg="mod">
          <ac:chgData name="Giovanni Madrigal" userId="" providerId="" clId="Web-{60372E0B-C465-4E43-ADD8-B498C273791C}" dt="2023-06-04T16:16:19.390" v="291" actId="20577"/>
          <ac:spMkLst>
            <pc:docMk/>
            <pc:sldMk cId="242065173" sldId="485"/>
            <ac:spMk id="2" creationId="{A965579C-1914-39DA-1119-A33085DCC237}"/>
          </ac:spMkLst>
        </pc:spChg>
        <pc:spChg chg="mod">
          <ac:chgData name="Giovanni Madrigal" userId="" providerId="" clId="Web-{60372E0B-C465-4E43-ADD8-B498C273791C}" dt="2023-06-04T20:07:02.758" v="1080" actId="20577"/>
          <ac:spMkLst>
            <pc:docMk/>
            <pc:sldMk cId="242065173" sldId="485"/>
            <ac:spMk id="11" creationId="{2E618D41-CE69-5409-1AD7-409390047755}"/>
          </ac:spMkLst>
        </pc:spChg>
        <pc:picChg chg="mod">
          <ac:chgData name="Giovanni Madrigal" userId="" providerId="" clId="Web-{60372E0B-C465-4E43-ADD8-B498C273791C}" dt="2023-06-04T16:14:47.872" v="250" actId="1076"/>
          <ac:picMkLst>
            <pc:docMk/>
            <pc:sldMk cId="242065173" sldId="485"/>
            <ac:picMk id="3" creationId="{30FE9899-043D-792C-2081-3A7D7BA773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60372E0B-C465-4E43-ADD8-B498C273791C}" dt="2023-06-04T16:12:18.867" v="248" actId="20577"/>
              <pc2:cmMkLst xmlns:pc2="http://schemas.microsoft.com/office/powerpoint/2019/9/main/command">
                <pc:docMk/>
                <pc:sldMk cId="242065173" sldId="485"/>
                <pc2:cmMk id="{28469F4C-3BC0-42B0-BA8C-7AC93E6414B0}"/>
              </pc2:cmMkLst>
            </pc226:cmChg>
          </p:ext>
        </pc:extLst>
      </pc:sldChg>
      <pc:sldChg chg="modSp">
        <pc:chgData name="Giovanni Madrigal" userId="" providerId="" clId="Web-{60372E0B-C465-4E43-ADD8-B498C273791C}" dt="2023-06-04T19:56:56.070" v="1048" actId="14100"/>
        <pc:sldMkLst>
          <pc:docMk/>
          <pc:sldMk cId="1825709239" sldId="486"/>
        </pc:sldMkLst>
        <pc:spChg chg="mod">
          <ac:chgData name="Giovanni Madrigal" userId="" providerId="" clId="Web-{60372E0B-C465-4E43-ADD8-B498C273791C}" dt="2023-06-04T19:56:56.070" v="1048" actId="14100"/>
          <ac:spMkLst>
            <pc:docMk/>
            <pc:sldMk cId="1825709239" sldId="486"/>
            <ac:spMk id="8" creationId="{00000000-0000-0000-0000-000000000000}"/>
          </ac:spMkLst>
        </pc:spChg>
      </pc:sldChg>
      <pc:sldChg chg="modSp">
        <pc:chgData name="Giovanni Madrigal" userId="" providerId="" clId="Web-{60372E0B-C465-4E43-ADD8-B498C273791C}" dt="2023-06-04T20:44:16.852" v="1108" actId="20577"/>
        <pc:sldMkLst>
          <pc:docMk/>
          <pc:sldMk cId="2634228910" sldId="487"/>
        </pc:sldMkLst>
        <pc:spChg chg="mod">
          <ac:chgData name="Giovanni Madrigal" userId="" providerId="" clId="Web-{60372E0B-C465-4E43-ADD8-B498C273791C}" dt="2023-06-04T20:44:16.852" v="1108" actId="20577"/>
          <ac:spMkLst>
            <pc:docMk/>
            <pc:sldMk cId="2634228910" sldId="487"/>
            <ac:spMk id="4" creationId="{BF69EC34-4F74-4D45-A3F7-70CD41D07401}"/>
          </ac:spMkLst>
        </pc:spChg>
      </pc:sldChg>
      <pc:sldChg chg="addSp delSp modSp add del replId">
        <pc:chgData name="Giovanni Madrigal" userId="" providerId="" clId="Web-{60372E0B-C465-4E43-ADD8-B498C273791C}" dt="2023-06-04T15:47:24.178" v="24"/>
        <pc:sldMkLst>
          <pc:docMk/>
          <pc:sldMk cId="3367414263" sldId="494"/>
        </pc:sldMkLst>
        <pc:spChg chg="add del mod">
          <ac:chgData name="Giovanni Madrigal" userId="" providerId="" clId="Web-{60372E0B-C465-4E43-ADD8-B498C273791C}" dt="2023-06-04T15:45:28.237" v="7"/>
          <ac:spMkLst>
            <pc:docMk/>
            <pc:sldMk cId="3367414263" sldId="494"/>
            <ac:spMk id="7" creationId="{0D602C37-EC16-7951-9CDE-F7A4310A6DDE}"/>
          </ac:spMkLst>
        </pc:spChg>
        <pc:spChg chg="del">
          <ac:chgData name="Giovanni Madrigal" userId="" providerId="" clId="Web-{60372E0B-C465-4E43-ADD8-B498C273791C}" dt="2023-06-04T15:44:51.845" v="1"/>
          <ac:spMkLst>
            <pc:docMk/>
            <pc:sldMk cId="3367414263" sldId="494"/>
            <ac:spMk id="8" creationId="{4022329E-ECB8-1833-0F45-3DF7F70FEBDD}"/>
          </ac:spMkLst>
        </pc:spChg>
        <pc:spChg chg="del">
          <ac:chgData name="Giovanni Madrigal" userId="" providerId="" clId="Web-{60372E0B-C465-4E43-ADD8-B498C273791C}" dt="2023-06-04T15:44:54.439" v="2"/>
          <ac:spMkLst>
            <pc:docMk/>
            <pc:sldMk cId="3367414263" sldId="494"/>
            <ac:spMk id="9" creationId="{0D9B3C29-3A59-99B2-38B2-ECA2234CECF9}"/>
          </ac:spMkLst>
        </pc:spChg>
        <pc:picChg chg="del mod">
          <ac:chgData name="Giovanni Madrigal" userId="" providerId="" clId="Web-{60372E0B-C465-4E43-ADD8-B498C273791C}" dt="2023-06-04T15:45:47.160" v="11"/>
          <ac:picMkLst>
            <pc:docMk/>
            <pc:sldMk cId="3367414263" sldId="494"/>
            <ac:picMk id="6" creationId="{E1D9391D-1F9F-EE4D-C266-5EE394D8ACF6}"/>
          </ac:picMkLst>
        </pc:picChg>
        <pc:picChg chg="add mod">
          <ac:chgData name="Giovanni Madrigal" userId="" providerId="" clId="Web-{60372E0B-C465-4E43-ADD8-B498C273791C}" dt="2023-06-04T15:45:52.300" v="13" actId="1076"/>
          <ac:picMkLst>
            <pc:docMk/>
            <pc:sldMk cId="3367414263" sldId="494"/>
            <ac:picMk id="10" creationId="{B501F6BC-BB09-CD6F-E3EE-22CAC64B712F}"/>
          </ac:picMkLst>
        </pc:picChg>
      </pc:sldChg>
      <pc:sldChg chg="addSp delSp modSp add replId">
        <pc:chgData name="Giovanni Madrigal" userId="" providerId="" clId="Web-{60372E0B-C465-4E43-ADD8-B498C273791C}" dt="2023-06-04T19:59:01.839" v="1068" actId="20577"/>
        <pc:sldMkLst>
          <pc:docMk/>
          <pc:sldMk cId="1020559424" sldId="495"/>
        </pc:sldMkLst>
        <pc:spChg chg="mod">
          <ac:chgData name="Giovanni Madrigal" userId="" providerId="" clId="Web-{60372E0B-C465-4E43-ADD8-B498C273791C}" dt="2023-06-04T19:29:00.973" v="878" actId="20577"/>
          <ac:spMkLst>
            <pc:docMk/>
            <pc:sldMk cId="1020559424" sldId="495"/>
            <ac:spMk id="3" creationId="{00000000-0000-0000-0000-000000000000}"/>
          </ac:spMkLst>
        </pc:spChg>
        <pc:spChg chg="mod">
          <ac:chgData name="Giovanni Madrigal" userId="" providerId="" clId="Web-{60372E0B-C465-4E43-ADD8-B498C273791C}" dt="2023-06-04T19:59:01.839" v="1068" actId="20577"/>
          <ac:spMkLst>
            <pc:docMk/>
            <pc:sldMk cId="1020559424" sldId="495"/>
            <ac:spMk id="8" creationId="{4022329E-ECB8-1833-0F45-3DF7F70FEBDD}"/>
          </ac:spMkLst>
        </pc:spChg>
        <pc:spChg chg="mod">
          <ac:chgData name="Giovanni Madrigal" userId="" providerId="" clId="Web-{60372E0B-C465-4E43-ADD8-B498C273791C}" dt="2023-06-04T19:30:14.616" v="888" actId="14100"/>
          <ac:spMkLst>
            <pc:docMk/>
            <pc:sldMk cId="1020559424" sldId="495"/>
            <ac:spMk id="9" creationId="{0D9B3C29-3A59-99B2-38B2-ECA2234CECF9}"/>
          </ac:spMkLst>
        </pc:spChg>
        <pc:picChg chg="add mod ord">
          <ac:chgData name="Giovanni Madrigal" userId="" providerId="" clId="Web-{60372E0B-C465-4E43-ADD8-B498C273791C}" dt="2023-06-04T19:30:02.209" v="885" actId="1076"/>
          <ac:picMkLst>
            <pc:docMk/>
            <pc:sldMk cId="1020559424" sldId="495"/>
            <ac:picMk id="6" creationId="{119A5CF7-1502-38B4-AFBF-47B5E1A86FE3}"/>
          </ac:picMkLst>
        </pc:picChg>
        <pc:picChg chg="del">
          <ac:chgData name="Giovanni Madrigal" userId="" providerId="" clId="Web-{60372E0B-C465-4E43-ADD8-B498C273791C}" dt="2023-06-04T15:46:09.192" v="15"/>
          <ac:picMkLst>
            <pc:docMk/>
            <pc:sldMk cId="1020559424" sldId="495"/>
            <ac:picMk id="6" creationId="{E1D9391D-1F9F-EE4D-C266-5EE394D8ACF6}"/>
          </ac:picMkLst>
        </pc:picChg>
        <pc:picChg chg="add del mod ord">
          <ac:chgData name="Giovanni Madrigal" userId="" providerId="" clId="Web-{60372E0B-C465-4E43-ADD8-B498C273791C}" dt="2023-06-04T19:29:01.005" v="879"/>
          <ac:picMkLst>
            <pc:docMk/>
            <pc:sldMk cId="1020559424" sldId="495"/>
            <ac:picMk id="10" creationId="{3D1F03AC-4DF5-BF41-F10F-733E1881F440}"/>
          </ac:picMkLst>
        </pc:picChg>
      </pc:sldChg>
      <pc:sldChg chg="delSp add del replId">
        <pc:chgData name="Giovanni Madrigal" userId="" providerId="" clId="Web-{60372E0B-C465-4E43-ADD8-B498C273791C}" dt="2023-06-04T15:54:33.927" v="56"/>
        <pc:sldMkLst>
          <pc:docMk/>
          <pc:sldMk cId="1365706809" sldId="496"/>
        </pc:sldMkLst>
        <pc:spChg chg="del">
          <ac:chgData name="Giovanni Madrigal" userId="" providerId="" clId="Web-{60372E0B-C465-4E43-ADD8-B498C273791C}" dt="2023-06-04T15:50:47.404" v="27"/>
          <ac:spMkLst>
            <pc:docMk/>
            <pc:sldMk cId="1365706809" sldId="496"/>
            <ac:spMk id="9" creationId="{0D9B3C29-3A59-99B2-38B2-ECA2234CECF9}"/>
          </ac:spMkLst>
        </pc:spChg>
      </pc:sldChg>
      <pc:sldChg chg="addSp delSp modSp add del replId">
        <pc:chgData name="Giovanni Madrigal" userId="" providerId="" clId="Web-{60372E0B-C465-4E43-ADD8-B498C273791C}" dt="2023-06-04T19:59:52.419" v="1079" actId="1076"/>
        <pc:sldMkLst>
          <pc:docMk/>
          <pc:sldMk cId="1631692757" sldId="497"/>
        </pc:sldMkLst>
        <pc:spChg chg="mod">
          <ac:chgData name="Giovanni Madrigal" userId="" providerId="" clId="Web-{60372E0B-C465-4E43-ADD8-B498C273791C}" dt="2023-06-04T19:59:52.419" v="1079" actId="1076"/>
          <ac:spMkLst>
            <pc:docMk/>
            <pc:sldMk cId="1631692757" sldId="497"/>
            <ac:spMk id="3" creationId="{00000000-0000-0000-0000-000000000000}"/>
          </ac:spMkLst>
        </pc:spChg>
        <pc:spChg chg="mod">
          <ac:chgData name="Giovanni Madrigal" userId="" providerId="" clId="Web-{60372E0B-C465-4E43-ADD8-B498C273791C}" dt="2023-06-04T19:36:37.892" v="912" actId="14100"/>
          <ac:spMkLst>
            <pc:docMk/>
            <pc:sldMk cId="1631692757" sldId="497"/>
            <ac:spMk id="9" creationId="{0D9B3C29-3A59-99B2-38B2-ECA2234CECF9}"/>
          </ac:spMkLst>
        </pc:spChg>
        <pc:spChg chg="add mod">
          <ac:chgData name="Giovanni Madrigal" userId="" providerId="" clId="Web-{60372E0B-C465-4E43-ADD8-B498C273791C}" dt="2023-06-04T15:53:48.769" v="49" actId="1076"/>
          <ac:spMkLst>
            <pc:docMk/>
            <pc:sldMk cId="1631692757" sldId="497"/>
            <ac:spMk id="10" creationId="{7031B76E-55B3-ADC8-8D19-42122EB2CC0E}"/>
          </ac:spMkLst>
        </pc:spChg>
        <pc:picChg chg="add del mod ord">
          <ac:chgData name="Giovanni Madrigal" userId="" providerId="" clId="Web-{60372E0B-C465-4E43-ADD8-B498C273791C}" dt="2023-06-04T19:35:41.891" v="904"/>
          <ac:picMkLst>
            <pc:docMk/>
            <pc:sldMk cId="1631692757" sldId="497"/>
            <ac:picMk id="6" creationId="{47EFCB75-AC13-8F00-01D9-3D7F606E7A4B}"/>
          </ac:picMkLst>
        </pc:picChg>
        <pc:picChg chg="add mod ord">
          <ac:chgData name="Giovanni Madrigal" userId="" providerId="" clId="Web-{60372E0B-C465-4E43-ADD8-B498C273791C}" dt="2023-06-04T19:36:26.470" v="910" actId="1076"/>
          <ac:picMkLst>
            <pc:docMk/>
            <pc:sldMk cId="1631692757" sldId="497"/>
            <ac:picMk id="7" creationId="{73943D2C-2B72-A908-08B7-60EEF010129D}"/>
          </ac:picMkLst>
        </pc:picChg>
        <pc:picChg chg="del">
          <ac:chgData name="Giovanni Madrigal" userId="" providerId="" clId="Web-{60372E0B-C465-4E43-ADD8-B498C273791C}" dt="2023-06-04T15:51:49.390" v="29"/>
          <ac:picMkLst>
            <pc:docMk/>
            <pc:sldMk cId="1631692757" sldId="497"/>
            <ac:picMk id="8" creationId="{AAC37382-6725-B8AC-0E8E-62B70A8B8DD3}"/>
          </ac:picMkLst>
        </pc:picChg>
      </pc:sldChg>
      <pc:sldChg chg="addSp delSp modSp add del replId">
        <pc:chgData name="Giovanni Madrigal" userId="" providerId="" clId="Web-{60372E0B-C465-4E43-ADD8-B498C273791C}" dt="2023-06-04T16:03:35.725" v="90"/>
        <pc:sldMkLst>
          <pc:docMk/>
          <pc:sldMk cId="2988373742" sldId="498"/>
        </pc:sldMkLst>
        <pc:spChg chg="del">
          <ac:chgData name="Giovanni Madrigal" userId="" providerId="" clId="Web-{60372E0B-C465-4E43-ADD8-B498C273791C}" dt="2023-06-04T16:02:00.394" v="76"/>
          <ac:spMkLst>
            <pc:docMk/>
            <pc:sldMk cId="2988373742" sldId="498"/>
            <ac:spMk id="3" creationId="{00000000-0000-0000-0000-000000000000}"/>
          </ac:spMkLst>
        </pc:spChg>
        <pc:spChg chg="add del mod">
          <ac:chgData name="Giovanni Madrigal" userId="" providerId="" clId="Web-{60372E0B-C465-4E43-ADD8-B498C273791C}" dt="2023-06-04T16:02:09.082" v="79"/>
          <ac:spMkLst>
            <pc:docMk/>
            <pc:sldMk cId="2988373742" sldId="498"/>
            <ac:spMk id="8" creationId="{38BDCFC3-5769-5993-CCEF-1EA9E186AFBF}"/>
          </ac:spMkLst>
        </pc:spChg>
        <pc:spChg chg="del">
          <ac:chgData name="Giovanni Madrigal" userId="" providerId="" clId="Web-{60372E0B-C465-4E43-ADD8-B498C273791C}" dt="2023-06-04T16:01:57.331" v="75"/>
          <ac:spMkLst>
            <pc:docMk/>
            <pc:sldMk cId="2988373742" sldId="498"/>
            <ac:spMk id="9" creationId="{0D9B3C29-3A59-99B2-38B2-ECA2234CECF9}"/>
          </ac:spMkLst>
        </pc:spChg>
        <pc:picChg chg="mod">
          <ac:chgData name="Giovanni Madrigal" userId="" providerId="" clId="Web-{60372E0B-C465-4E43-ADD8-B498C273791C}" dt="2023-06-04T16:02:16.238" v="81" actId="1076"/>
          <ac:picMkLst>
            <pc:docMk/>
            <pc:sldMk cId="2988373742" sldId="498"/>
            <ac:picMk id="6" creationId="{912AD51C-BC5F-097D-7637-3567C59FFAF8}"/>
          </ac:picMkLst>
        </pc:picChg>
      </pc:sldChg>
      <pc:sldChg chg="addSp delSp modSp add replId">
        <pc:chgData name="Giovanni Madrigal" userId="" providerId="" clId="Web-{60372E0B-C465-4E43-ADD8-B498C273791C}" dt="2023-06-04T20:43:23.241" v="1099" actId="20577"/>
        <pc:sldMkLst>
          <pc:docMk/>
          <pc:sldMk cId="3999756548" sldId="498"/>
        </pc:sldMkLst>
        <pc:spChg chg="del">
          <ac:chgData name="Giovanni Madrigal" userId="" providerId="" clId="Web-{60372E0B-C465-4E43-ADD8-B498C273791C}" dt="2023-06-04T16:27:33.115" v="299"/>
          <ac:spMkLst>
            <pc:docMk/>
            <pc:sldMk cId="3999756548" sldId="498"/>
            <ac:spMk id="3" creationId="{00000000-0000-0000-0000-000000000000}"/>
          </ac:spMkLst>
        </pc:spChg>
        <pc:spChg chg="del">
          <ac:chgData name="Giovanni Madrigal" userId="" providerId="" clId="Web-{60372E0B-C465-4E43-ADD8-B498C273791C}" dt="2023-06-04T16:33:24.407" v="425"/>
          <ac:spMkLst>
            <pc:docMk/>
            <pc:sldMk cId="3999756548" sldId="498"/>
            <ac:spMk id="7" creationId="{B528ABAD-EA2B-02E5-F84E-ECFABA60611F}"/>
          </ac:spMkLst>
        </pc:spChg>
        <pc:spChg chg="add del mod">
          <ac:chgData name="Giovanni Madrigal" userId="" providerId="" clId="Web-{60372E0B-C465-4E43-ADD8-B498C273791C}" dt="2023-06-04T16:27:50.912" v="301"/>
          <ac:spMkLst>
            <pc:docMk/>
            <pc:sldMk cId="3999756548" sldId="498"/>
            <ac:spMk id="9" creationId="{84917D1E-DDF1-BDA7-98C4-1D010ABC4204}"/>
          </ac:spMkLst>
        </pc:spChg>
        <pc:spChg chg="add mod">
          <ac:chgData name="Giovanni Madrigal" userId="" providerId="" clId="Web-{60372E0B-C465-4E43-ADD8-B498C273791C}" dt="2023-06-04T20:43:23.241" v="1099" actId="20577"/>
          <ac:spMkLst>
            <pc:docMk/>
            <pc:sldMk cId="3999756548" sldId="498"/>
            <ac:spMk id="11" creationId="{491AA99E-C3AC-4020-A4C8-EE80B009993D}"/>
          </ac:spMkLst>
        </pc:spChg>
        <pc:spChg chg="add mod">
          <ac:chgData name="Giovanni Madrigal" userId="" providerId="" clId="Web-{60372E0B-C465-4E43-ADD8-B498C273791C}" dt="2023-06-04T16:34:31.878" v="434" actId="1076"/>
          <ac:spMkLst>
            <pc:docMk/>
            <pc:sldMk cId="3999756548" sldId="498"/>
            <ac:spMk id="14" creationId="{5321F381-D9CF-7BF1-1F6C-FCA9811D69E8}"/>
          </ac:spMkLst>
        </pc:spChg>
        <pc:picChg chg="del">
          <ac:chgData name="Giovanni Madrigal" userId="" providerId="" clId="Web-{60372E0B-C465-4E43-ADD8-B498C273791C}" dt="2023-06-04T16:33:24.423" v="426"/>
          <ac:picMkLst>
            <pc:docMk/>
            <pc:sldMk cId="3999756548" sldId="498"/>
            <ac:picMk id="6" creationId="{00000000-0000-0000-0000-000000000000}"/>
          </ac:picMkLst>
        </pc:picChg>
        <pc:picChg chg="add mod">
          <ac:chgData name="Giovanni Madrigal" userId="" providerId="" clId="Web-{60372E0B-C465-4E43-ADD8-B498C273791C}" dt="2023-06-04T16:34:08.909" v="431" actId="1076"/>
          <ac:picMkLst>
            <pc:docMk/>
            <pc:sldMk cId="3999756548" sldId="498"/>
            <ac:picMk id="12" creationId="{FCCC647B-8494-2A80-603C-FD6A47ED556F}"/>
          </ac:picMkLst>
        </pc:picChg>
      </pc:sldChg>
      <pc:sldChg chg="add del replId">
        <pc:chgData name="Giovanni Madrigal" userId="" providerId="" clId="Web-{60372E0B-C465-4E43-ADD8-B498C273791C}" dt="2023-06-04T16:03:37.647" v="91"/>
        <pc:sldMkLst>
          <pc:docMk/>
          <pc:sldMk cId="1479571312" sldId="499"/>
        </pc:sldMkLst>
      </pc:sldChg>
      <pc:sldChg chg="addSp delSp modSp add ord replId">
        <pc:chgData name="Giovanni Madrigal" userId="" providerId="" clId="Web-{60372E0B-C465-4E43-ADD8-B498C273791C}" dt="2023-06-04T20:43:53.352" v="1107" actId="20577"/>
        <pc:sldMkLst>
          <pc:docMk/>
          <pc:sldMk cId="3070804309" sldId="499"/>
        </pc:sldMkLst>
        <pc:spChg chg="mod">
          <ac:chgData name="Giovanni Madrigal" userId="" providerId="" clId="Web-{60372E0B-C465-4E43-ADD8-B498C273791C}" dt="2023-06-04T16:42:04.283" v="524" actId="20577"/>
          <ac:spMkLst>
            <pc:docMk/>
            <pc:sldMk cId="3070804309" sldId="499"/>
            <ac:spMk id="2" creationId="{A965579C-1914-39DA-1119-A33085DCC237}"/>
          </ac:spMkLst>
        </pc:spChg>
        <pc:spChg chg="add del">
          <ac:chgData name="Giovanni Madrigal" userId="" providerId="" clId="Web-{60372E0B-C465-4E43-ADD8-B498C273791C}" dt="2023-06-04T16:40:07.061" v="438"/>
          <ac:spMkLst>
            <pc:docMk/>
            <pc:sldMk cId="3070804309" sldId="499"/>
            <ac:spMk id="8" creationId="{11EADAB0-BFE1-AA17-259E-70056F9186F1}"/>
          </ac:spMkLst>
        </pc:spChg>
        <pc:spChg chg="mod">
          <ac:chgData name="Giovanni Madrigal" userId="" providerId="" clId="Web-{60372E0B-C465-4E43-ADD8-B498C273791C}" dt="2023-06-04T20:43:53.352" v="1107" actId="20577"/>
          <ac:spMkLst>
            <pc:docMk/>
            <pc:sldMk cId="3070804309" sldId="499"/>
            <ac:spMk id="11" creationId="{2E618D41-CE69-5409-1AD7-409390047755}"/>
          </ac:spMkLst>
        </pc:spChg>
        <pc:picChg chg="del">
          <ac:chgData name="Giovanni Madrigal" userId="" providerId="" clId="Web-{60372E0B-C465-4E43-ADD8-B498C273791C}" dt="2023-06-04T16:41:08.172" v="475"/>
          <ac:picMkLst>
            <pc:docMk/>
            <pc:sldMk cId="3070804309" sldId="499"/>
            <ac:picMk id="3" creationId="{30FE9899-043D-792C-2081-3A7D7BA77380}"/>
          </ac:picMkLst>
        </pc:picChg>
      </pc:sldChg>
      <pc:sldChg chg="addSp delSp modSp add replId">
        <pc:chgData name="Giovanni Madrigal" userId="" providerId="" clId="Web-{60372E0B-C465-4E43-ADD8-B498C273791C}" dt="2023-06-04T16:51:45.645" v="583" actId="1076"/>
        <pc:sldMkLst>
          <pc:docMk/>
          <pc:sldMk cId="3607522979" sldId="500"/>
        </pc:sldMkLst>
        <pc:spChg chg="mod">
          <ac:chgData name="Giovanni Madrigal" userId="" providerId="" clId="Web-{60372E0B-C465-4E43-ADD8-B498C273791C}" dt="2023-06-04T16:51:32.035" v="582" actId="14100"/>
          <ac:spMkLst>
            <pc:docMk/>
            <pc:sldMk cId="3607522979" sldId="500"/>
            <ac:spMk id="12" creationId="{00000000-0000-0000-0000-000000000000}"/>
          </ac:spMkLst>
        </pc:spChg>
        <pc:picChg chg="del">
          <ac:chgData name="Giovanni Madrigal" userId="" providerId="" clId="Web-{60372E0B-C465-4E43-ADD8-B498C273791C}" dt="2023-06-04T16:48:35.530" v="568"/>
          <ac:picMkLst>
            <pc:docMk/>
            <pc:sldMk cId="3607522979" sldId="500"/>
            <ac:picMk id="6" creationId="{00000000-0000-0000-0000-000000000000}"/>
          </ac:picMkLst>
        </pc:picChg>
        <pc:picChg chg="add del mod ord">
          <ac:chgData name="Giovanni Madrigal" userId="" providerId="" clId="Web-{60372E0B-C465-4E43-ADD8-B498C273791C}" dt="2023-06-04T16:50:39.753" v="576"/>
          <ac:picMkLst>
            <pc:docMk/>
            <pc:sldMk cId="3607522979" sldId="500"/>
            <ac:picMk id="7" creationId="{46094A1A-A864-8A5F-A205-DDBDB456B5E3}"/>
          </ac:picMkLst>
        </pc:picChg>
        <pc:picChg chg="add mod ord">
          <ac:chgData name="Giovanni Madrigal" userId="" providerId="" clId="Web-{60372E0B-C465-4E43-ADD8-B498C273791C}" dt="2023-06-04T16:51:45.645" v="583" actId="1076"/>
          <ac:picMkLst>
            <pc:docMk/>
            <pc:sldMk cId="3607522979" sldId="500"/>
            <ac:picMk id="8" creationId="{CAD1E6C2-9355-1F74-5BEB-DF3EFF53DF26}"/>
          </ac:picMkLst>
        </pc:picChg>
      </pc:sldChg>
      <pc:sldChg chg="addSp modSp add ord replId">
        <pc:chgData name="Giovanni Madrigal" userId="" providerId="" clId="Web-{60372E0B-C465-4E43-ADD8-B498C273791C}" dt="2023-06-04T19:57:52.243" v="1056" actId="20577"/>
        <pc:sldMkLst>
          <pc:docMk/>
          <pc:sldMk cId="2859238425" sldId="501"/>
        </pc:sldMkLst>
        <pc:spChg chg="mod">
          <ac:chgData name="Giovanni Madrigal" userId="" providerId="" clId="Web-{60372E0B-C465-4E43-ADD8-B498C273791C}" dt="2023-06-04T19:23:13.386" v="763" actId="20577"/>
          <ac:spMkLst>
            <pc:docMk/>
            <pc:sldMk cId="2859238425" sldId="501"/>
            <ac:spMk id="2" creationId="{00000000-0000-0000-0000-000000000000}"/>
          </ac:spMkLst>
        </pc:spChg>
        <pc:spChg chg="mod">
          <ac:chgData name="Giovanni Madrigal" userId="" providerId="" clId="Web-{60372E0B-C465-4E43-ADD8-B498C273791C}" dt="2023-06-04T19:57:52.243" v="1056" actId="20577"/>
          <ac:spMkLst>
            <pc:docMk/>
            <pc:sldMk cId="2859238425" sldId="501"/>
            <ac:spMk id="11" creationId="{44026FC5-35B9-1D10-5D36-F06D285288A6}"/>
          </ac:spMkLst>
        </pc:spChg>
        <pc:graphicFrameChg chg="add mod modGraphic">
          <ac:chgData name="Giovanni Madrigal" userId="" providerId="" clId="Web-{60372E0B-C465-4E43-ADD8-B498C273791C}" dt="2023-06-04T19:25:23.843" v="832" actId="1076"/>
          <ac:graphicFrameMkLst>
            <pc:docMk/>
            <pc:sldMk cId="2859238425" sldId="501"/>
            <ac:graphicFrameMk id="7" creationId="{5C2D1D0E-DB75-63EC-236C-7F36608E2026}"/>
          </ac:graphicFrameMkLst>
        </pc:graphicFrameChg>
      </pc:sldChg>
      <pc:sldChg chg="addSp delSp modSp add ord replId">
        <pc:chgData name="Giovanni Madrigal" userId="" providerId="" clId="Web-{60372E0B-C465-4E43-ADD8-B498C273791C}" dt="2023-06-04T19:46:04.053" v="1010" actId="1076"/>
        <pc:sldMkLst>
          <pc:docMk/>
          <pc:sldMk cId="2622080782" sldId="502"/>
        </pc:sldMkLst>
        <pc:spChg chg="mod">
          <ac:chgData name="Giovanni Madrigal" userId="" providerId="" clId="Web-{60372E0B-C465-4E43-ADD8-B498C273791C}" dt="2023-06-04T19:45:57.521" v="1009" actId="20577"/>
          <ac:spMkLst>
            <pc:docMk/>
            <pc:sldMk cId="2622080782" sldId="502"/>
            <ac:spMk id="2" creationId="{00000000-0000-0000-0000-000000000000}"/>
          </ac:spMkLst>
        </pc:spChg>
        <pc:spChg chg="mod">
          <ac:chgData name="Giovanni Madrigal" userId="" providerId="" clId="Web-{60372E0B-C465-4E43-ADD8-B498C273791C}" dt="2023-06-04T19:44:05.425" v="984" actId="20577"/>
          <ac:spMkLst>
            <pc:docMk/>
            <pc:sldMk cId="2622080782" sldId="502"/>
            <ac:spMk id="3" creationId="{00000000-0000-0000-0000-000000000000}"/>
          </ac:spMkLst>
        </pc:spChg>
        <pc:spChg chg="add del mod">
          <ac:chgData name="Giovanni Madrigal" userId="" providerId="" clId="Web-{60372E0B-C465-4E43-ADD8-B498C273791C}" dt="2023-06-04T19:45:02.254" v="989"/>
          <ac:spMkLst>
            <pc:docMk/>
            <pc:sldMk cId="2622080782" sldId="502"/>
            <ac:spMk id="6" creationId="{1F5810B6-B558-21D8-5E09-B04A1642216E}"/>
          </ac:spMkLst>
        </pc:spChg>
        <pc:spChg chg="mod">
          <ac:chgData name="Giovanni Madrigal" userId="" providerId="" clId="Web-{60372E0B-C465-4E43-ADD8-B498C273791C}" dt="2023-06-04T19:45:31.146" v="996" actId="14100"/>
          <ac:spMkLst>
            <pc:docMk/>
            <pc:sldMk cId="2622080782" sldId="502"/>
            <ac:spMk id="9" creationId="{0D9B3C29-3A59-99B2-38B2-ECA2234CECF9}"/>
          </ac:spMkLst>
        </pc:spChg>
        <pc:spChg chg="mod">
          <ac:chgData name="Giovanni Madrigal" userId="" providerId="" clId="Web-{60372E0B-C465-4E43-ADD8-B498C273791C}" dt="2023-06-04T19:46:04.053" v="1010" actId="1076"/>
          <ac:spMkLst>
            <pc:docMk/>
            <pc:sldMk cId="2622080782" sldId="502"/>
            <ac:spMk id="10" creationId="{7031B76E-55B3-ADC8-8D19-42122EB2CC0E}"/>
          </ac:spMkLst>
        </pc:spChg>
        <pc:picChg chg="del">
          <ac:chgData name="Giovanni Madrigal" userId="" providerId="" clId="Web-{60372E0B-C465-4E43-ADD8-B498C273791C}" dt="2023-06-04T19:44:07.940" v="985"/>
          <ac:picMkLst>
            <pc:docMk/>
            <pc:sldMk cId="2622080782" sldId="502"/>
            <ac:picMk id="7" creationId="{73943D2C-2B72-A908-08B7-60EEF010129D}"/>
          </ac:picMkLst>
        </pc:picChg>
        <pc:picChg chg="add mod ord">
          <ac:chgData name="Giovanni Madrigal" userId="" providerId="" clId="Web-{60372E0B-C465-4E43-ADD8-B498C273791C}" dt="2023-06-04T19:45:21.099" v="993" actId="1076"/>
          <ac:picMkLst>
            <pc:docMk/>
            <pc:sldMk cId="2622080782" sldId="502"/>
            <ac:picMk id="8" creationId="{45EEB4EB-C8D6-9B3E-1AD3-6835B80069E7}"/>
          </ac:picMkLst>
        </pc:picChg>
      </pc:sldChg>
    </pc:docChg>
  </pc:docChgLst>
  <pc:docChgLst>
    <pc:chgData name="Roberto Cucalon Tamayo" userId="+MeWEEu9dI49lGyd+/T/1orA7fshJQQRe07MQVqAs+s=" providerId="None" clId="Web-{D828D887-EB1B-454D-A967-1BC2DCC1DD86}"/>
    <pc:docChg chg="addSld delSld modSld addMainMaster modMainMaster">
      <pc:chgData name="Roberto Cucalon Tamayo" userId="+MeWEEu9dI49lGyd+/T/1orA7fshJQQRe07MQVqAs+s=" providerId="None" clId="Web-{D828D887-EB1B-454D-A967-1BC2DCC1DD86}" dt="2023-06-07T19:18:38.807" v="12"/>
      <pc:docMkLst>
        <pc:docMk/>
      </pc:docMkLst>
      <pc:sldChg chg="delCm">
        <pc:chgData name="Roberto Cucalon Tamayo" userId="+MeWEEu9dI49lGyd+/T/1orA7fshJQQRe07MQVqAs+s=" providerId="None" clId="Web-{D828D887-EB1B-454D-A967-1BC2DCC1DD86}" dt="2023-06-07T19:12:28.219" v="8"/>
        <pc:sldMkLst>
          <pc:docMk/>
          <pc:sldMk cId="4239906106" sldId="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o Cucalon Tamayo" userId="+MeWEEu9dI49lGyd+/T/1orA7fshJQQRe07MQVqAs+s=" providerId="None" clId="Web-{D828D887-EB1B-454D-A967-1BC2DCC1DD86}" dt="2023-06-07T19:12:28.219" v="8"/>
              <pc2:cmMkLst xmlns:pc2="http://schemas.microsoft.com/office/powerpoint/2019/9/main/command">
                <pc:docMk/>
                <pc:sldMk cId="4239906106" sldId="449"/>
                <pc2:cmMk id="{600164D3-9C89-46B2-B7E1-6AD7E53C46F5}"/>
              </pc2:cmMkLst>
            </pc226:cmChg>
          </p:ext>
        </pc:extLst>
      </pc:sldChg>
      <pc:sldChg chg="addCm modCm">
        <pc:chgData name="Roberto Cucalon Tamayo" userId="+MeWEEu9dI49lGyd+/T/1orA7fshJQQRe07MQVqAs+s=" providerId="None" clId="Web-{D828D887-EB1B-454D-A967-1BC2DCC1DD86}" dt="2023-06-07T19:18:38.807" v="12"/>
        <pc:sldMkLst>
          <pc:docMk/>
          <pc:sldMk cId="991691240" sldId="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+MeWEEu9dI49lGyd+/T/1orA7fshJQQRe07MQVqAs+s=" providerId="None" clId="Web-{D828D887-EB1B-454D-A967-1BC2DCC1DD86}" dt="2023-06-07T19:18:38.807" v="12"/>
              <pc2:cmMkLst xmlns:pc2="http://schemas.microsoft.com/office/powerpoint/2019/9/main/command">
                <pc:docMk/>
                <pc:sldMk cId="991691240" sldId="475"/>
                <pc2:cmMk id="{010AEB51-2134-4D25-BE30-5D67C5682D99}"/>
              </pc2:cmMkLst>
            </pc226:cmChg>
          </p:ext>
        </pc:extLst>
      </pc:sldChg>
      <pc:sldChg chg="modSp addCm">
        <pc:chgData name="Roberto Cucalon Tamayo" userId="+MeWEEu9dI49lGyd+/T/1orA7fshJQQRe07MQVqAs+s=" providerId="None" clId="Web-{D828D887-EB1B-454D-A967-1BC2DCC1DD86}" dt="2023-06-07T19:12:00.625" v="7" actId="20577"/>
        <pc:sldMkLst>
          <pc:docMk/>
          <pc:sldMk cId="1825709239" sldId="486"/>
        </pc:sldMkLst>
        <pc:spChg chg="mod">
          <ac:chgData name="Roberto Cucalon Tamayo" userId="+MeWEEu9dI49lGyd+/T/1orA7fshJQQRe07MQVqAs+s=" providerId="None" clId="Web-{D828D887-EB1B-454D-A967-1BC2DCC1DD86}" dt="2023-06-07T19:12:00.625" v="7" actId="20577"/>
          <ac:spMkLst>
            <pc:docMk/>
            <pc:sldMk cId="1825709239" sldId="486"/>
            <ac:spMk id="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D828D887-EB1B-454D-A967-1BC2DCC1DD86}" dt="2023-06-07T19:11:54.265" v="6"/>
              <pc2:cmMkLst xmlns:pc2="http://schemas.microsoft.com/office/powerpoint/2019/9/main/command">
                <pc:docMk/>
                <pc:sldMk cId="1825709239" sldId="486"/>
                <pc2:cmMk id="{4E2AB893-ECAF-4EC5-A465-54D054EF5564}"/>
              </pc2:cmMkLst>
            </pc226:cmChg>
          </p:ext>
        </pc:extLst>
      </pc:sldChg>
      <pc:sldChg chg="modCm">
        <pc:chgData name="Roberto Cucalon Tamayo" userId="+MeWEEu9dI49lGyd+/T/1orA7fshJQQRe07MQVqAs+s=" providerId="None" clId="Web-{D828D887-EB1B-454D-A967-1BC2DCC1DD86}" dt="2023-06-07T19:07:31.477" v="0"/>
        <pc:sldMkLst>
          <pc:docMk/>
          <pc:sldMk cId="810488367" sldId="4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D828D887-EB1B-454D-A967-1BC2DCC1DD86}" dt="2023-06-07T19:07:31.477" v="0"/>
              <pc2:cmMkLst xmlns:pc2="http://schemas.microsoft.com/office/powerpoint/2019/9/main/command">
                <pc:docMk/>
                <pc:sldMk cId="810488367" sldId="491"/>
                <pc2:cmMk id="{E389185E-332B-4D45-B3CC-BD4A057E1123}"/>
              </pc2:cmMkLst>
              <pc226:cmRplyChg chg="add">
                <pc226:chgData name="Roberto Cucalon Tamayo" userId="+MeWEEu9dI49lGyd+/T/1orA7fshJQQRe07MQVqAs+s=" providerId="None" clId="Web-{D828D887-EB1B-454D-A967-1BC2DCC1DD86}" dt="2023-06-07T19:07:31.477" v="0"/>
                <pc2:cmRplyMkLst xmlns:pc2="http://schemas.microsoft.com/office/powerpoint/2019/9/main/command">
                  <pc:docMk/>
                  <pc:sldMk cId="810488367" sldId="491"/>
                  <pc2:cmMk id="{E389185E-332B-4D45-B3CC-BD4A057E1123}"/>
                  <pc2:cmRplyMk id="{387EE38D-45DD-49D5-868C-E9A6B91CC68F}"/>
                </pc2:cmRplyMkLst>
              </pc226:cmRplyChg>
            </pc226:cmChg>
          </p:ext>
        </pc:extLst>
      </pc:sldChg>
      <pc:sldChg chg="del">
        <pc:chgData name="Roberto Cucalon Tamayo" userId="+MeWEEu9dI49lGyd+/T/1orA7fshJQQRe07MQVqAs+s=" providerId="None" clId="Web-{D828D887-EB1B-454D-A967-1BC2DCC1DD86}" dt="2023-06-07T19:09:33.840" v="2"/>
        <pc:sldMkLst>
          <pc:docMk/>
          <pc:sldMk cId="1014605062" sldId="493"/>
        </pc:sldMkLst>
      </pc:sldChg>
      <pc:sldChg chg="add modCm">
        <pc:chgData name="Roberto Cucalon Tamayo" userId="+MeWEEu9dI49lGyd+/T/1orA7fshJQQRe07MQVqAs+s=" providerId="None" clId="Web-{D828D887-EB1B-454D-A967-1BC2DCC1DD86}" dt="2023-06-07T19:09:48.121" v="3"/>
        <pc:sldMkLst>
          <pc:docMk/>
          <pc:sldMk cId="3593128517" sldId="5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D828D887-EB1B-454D-A967-1BC2DCC1DD86}" dt="2023-06-07T19:09:48.121" v="3"/>
              <pc2:cmMkLst xmlns:pc2="http://schemas.microsoft.com/office/powerpoint/2019/9/main/command">
                <pc:docMk/>
                <pc:sldMk cId="3593128517" sldId="503"/>
                <pc2:cmMk id="{1325C952-4835-4930-AE58-6942408EF2E0}"/>
              </pc2:cmMkLst>
            </pc226:cmChg>
          </p:ext>
        </pc:extLst>
      </pc:sldChg>
      <pc:sldMasterChg chg="add addSldLayout">
        <pc:chgData name="Roberto Cucalon Tamayo" userId="+MeWEEu9dI49lGyd+/T/1orA7fshJQQRe07MQVqAs+s=" providerId="None" clId="Web-{D828D887-EB1B-454D-A967-1BC2DCC1DD86}" dt="2023-06-07T19:09:12.105" v="1"/>
        <pc:sldMasterMkLst>
          <pc:docMk/>
          <pc:sldMasterMk cId="2206252559" sldId="2147483672"/>
        </pc:sldMasterMkLst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3772160076" sldId="2147483673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3966212783" sldId="2147483674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1838497972" sldId="2147483675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2510530346" sldId="2147483676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2631328868" sldId="2147483677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1602859832" sldId="2147483678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3007661969" sldId="2147483679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3527328231" sldId="2147483680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1088968924" sldId="2147483681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808067568" sldId="2147483682"/>
          </pc:sldLayoutMkLst>
        </pc:sldLayoutChg>
        <pc:sldLayoutChg chg="ad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206252559" sldId="2147483672"/>
            <pc:sldLayoutMk cId="4137825110" sldId="2147483683"/>
          </pc:sldLayoutMkLst>
        </pc:sldLayoutChg>
      </pc:sldMasterChg>
      <pc:sldMasterChg chg="replId modSldLayout">
        <pc:chgData name="Roberto Cucalon Tamayo" userId="+MeWEEu9dI49lGyd+/T/1orA7fshJQQRe07MQVqAs+s=" providerId="None" clId="Web-{D828D887-EB1B-454D-A967-1BC2DCC1DD86}" dt="2023-06-07T19:09:12.105" v="1"/>
        <pc:sldMasterMkLst>
          <pc:docMk/>
          <pc:sldMasterMk cId="2347769695" sldId="2147483708"/>
        </pc:sldMasterMkLst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349932643" sldId="2147483709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3428233747" sldId="2147483710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167407162" sldId="2147483711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57935785" sldId="2147483712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450591979" sldId="2147483713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404306700" sldId="2147483714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433652275" sldId="2147483715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554510759" sldId="2147483716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3512172095" sldId="2147483717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2516170680" sldId="2147483718"/>
          </pc:sldLayoutMkLst>
        </pc:sldLayoutChg>
        <pc:sldLayoutChg chg="replId">
          <pc:chgData name="Roberto Cucalon Tamayo" userId="+MeWEEu9dI49lGyd+/T/1orA7fshJQQRe07MQVqAs+s=" providerId="None" clId="Web-{D828D887-EB1B-454D-A967-1BC2DCC1DD86}" dt="2023-06-07T19:09:12.105" v="1"/>
          <pc:sldLayoutMkLst>
            <pc:docMk/>
            <pc:sldMasterMk cId="2347769695" sldId="2147483708"/>
            <pc:sldLayoutMk cId="49323278" sldId="2147483719"/>
          </pc:sldLayoutMkLst>
        </pc:sldLayoutChg>
      </pc:sldMasterChg>
    </pc:docChg>
  </pc:docChgLst>
  <pc:docChgLst>
    <pc:chgData name="Roberto Cucalon Tamayo" userId="+MeWEEu9dI49lGyd+/T/1orA7fshJQQRe07MQVqAs+s=" providerId="None" clId="Web-{3C69712D-960B-41AC-9D50-32943DD8C67F}"/>
    <pc:docChg chg="modSld">
      <pc:chgData name="Roberto Cucalon Tamayo" userId="+MeWEEu9dI49lGyd+/T/1orA7fshJQQRe07MQVqAs+s=" providerId="None" clId="Web-{3C69712D-960B-41AC-9D50-32943DD8C67F}" dt="2023-06-08T19:06:15.578" v="10" actId="20577"/>
      <pc:docMkLst>
        <pc:docMk/>
      </pc:docMkLst>
      <pc:sldChg chg="modSp">
        <pc:chgData name="Roberto Cucalon Tamayo" userId="+MeWEEu9dI49lGyd+/T/1orA7fshJQQRe07MQVqAs+s=" providerId="None" clId="Web-{3C69712D-960B-41AC-9D50-32943DD8C67F}" dt="2023-06-08T19:06:15.578" v="10" actId="20577"/>
        <pc:sldMkLst>
          <pc:docMk/>
          <pc:sldMk cId="3604392515" sldId="430"/>
        </pc:sldMkLst>
        <pc:spChg chg="mod">
          <ac:chgData name="Roberto Cucalon Tamayo" userId="+MeWEEu9dI49lGyd+/T/1orA7fshJQQRe07MQVqAs+s=" providerId="None" clId="Web-{3C69712D-960B-41AC-9D50-32943DD8C67F}" dt="2023-06-08T19:06:15.578" v="10" actId="20577"/>
          <ac:spMkLst>
            <pc:docMk/>
            <pc:sldMk cId="3604392515" sldId="430"/>
            <ac:spMk id="11" creationId="{44026FC5-35B9-1D10-5D36-F06D285288A6}"/>
          </ac:spMkLst>
        </pc:spChg>
      </pc:sldChg>
    </pc:docChg>
  </pc:docChgLst>
  <pc:docChgLst>
    <pc:chgData name="Giovanni Madrigal" userId="K2PEihjQuIndTIP/hRl/FO098wzRFNQFfX3XEWQQwus=" providerId="None" clId="Web-{9CAB2A56-8AEC-4ED3-90AF-7FEEE93EF29E}"/>
    <pc:docChg chg="addSld delSld modSld sldOrd addMainMaster">
      <pc:chgData name="Giovanni Madrigal" userId="K2PEihjQuIndTIP/hRl/FO098wzRFNQFfX3XEWQQwus=" providerId="None" clId="Web-{9CAB2A56-8AEC-4ED3-90AF-7FEEE93EF29E}" dt="2023-05-30T16:20:42.179" v="535"/>
      <pc:docMkLst>
        <pc:docMk/>
      </pc:docMkLst>
      <pc:sldChg chg="del">
        <pc:chgData name="Giovanni Madrigal" userId="K2PEihjQuIndTIP/hRl/FO098wzRFNQFfX3XEWQQwus=" providerId="None" clId="Web-{9CAB2A56-8AEC-4ED3-90AF-7FEEE93EF29E}" dt="2023-05-30T16:15:37.734" v="510"/>
        <pc:sldMkLst>
          <pc:docMk/>
          <pc:sldMk cId="2389268035" sldId="358"/>
        </pc:sldMkLst>
      </pc:sldChg>
      <pc:sldChg chg="modCm">
        <pc:chgData name="Giovanni Madrigal" userId="K2PEihjQuIndTIP/hRl/FO098wzRFNQFfX3XEWQQwus=" providerId="None" clId="Web-{9CAB2A56-8AEC-4ED3-90AF-7FEEE93EF29E}" dt="2023-05-30T16:10:54.149" v="469"/>
        <pc:sldMkLst>
          <pc:docMk/>
          <pc:sldMk cId="3372673886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K2PEihjQuIndTIP/hRl/FO098wzRFNQFfX3XEWQQwus=" providerId="None" clId="Web-{9CAB2A56-8AEC-4ED3-90AF-7FEEE93EF29E}" dt="2023-05-30T16:10:54.149" v="469"/>
              <pc2:cmMkLst xmlns:pc2="http://schemas.microsoft.com/office/powerpoint/2019/9/main/command">
                <pc:docMk/>
                <pc:sldMk cId="3372673886" sldId="383"/>
                <pc2:cmMk id="{A0488D93-929B-499C-A706-47F635B3908D}"/>
              </pc2:cmMkLst>
              <pc226:cmRplyChg chg="add">
                <pc226:chgData name="Giovanni Madrigal" userId="K2PEihjQuIndTIP/hRl/FO098wzRFNQFfX3XEWQQwus=" providerId="None" clId="Web-{9CAB2A56-8AEC-4ED3-90AF-7FEEE93EF29E}" dt="2023-05-30T16:10:54.149" v="469"/>
                <pc2:cmRplyMkLst xmlns:pc2="http://schemas.microsoft.com/office/powerpoint/2019/9/main/command">
                  <pc:docMk/>
                  <pc:sldMk cId="3372673886" sldId="383"/>
                  <pc2:cmMk id="{A0488D93-929B-499C-A706-47F635B3908D}"/>
                  <pc2:cmRplyMk id="{FD055F35-0548-4289-961D-D04DE5E96689}"/>
                </pc2:cmRplyMkLst>
              </pc226:cmRplyChg>
            </pc226:cmChg>
          </p:ext>
        </pc:extLst>
      </pc:sldChg>
      <pc:sldChg chg="del">
        <pc:chgData name="Giovanni Madrigal" userId="K2PEihjQuIndTIP/hRl/FO098wzRFNQFfX3XEWQQwus=" providerId="None" clId="Web-{9CAB2A56-8AEC-4ED3-90AF-7FEEE93EF29E}" dt="2023-05-30T16:15:39.484" v="511"/>
        <pc:sldMkLst>
          <pc:docMk/>
          <pc:sldMk cId="360169023" sldId="398"/>
        </pc:sldMkLst>
      </pc:sldChg>
      <pc:sldChg chg="add del">
        <pc:chgData name="Giovanni Madrigal" userId="K2PEihjQuIndTIP/hRl/FO098wzRFNQFfX3XEWQQwus=" providerId="None" clId="Web-{9CAB2A56-8AEC-4ED3-90AF-7FEEE93EF29E}" dt="2023-05-30T16:02:43.637" v="468"/>
        <pc:sldMkLst>
          <pc:docMk/>
          <pc:sldMk cId="1539019705" sldId="424"/>
        </pc:sldMkLst>
      </pc:sldChg>
      <pc:sldChg chg="delSp modSp">
        <pc:chgData name="Giovanni Madrigal" userId="K2PEihjQuIndTIP/hRl/FO098wzRFNQFfX3XEWQQwus=" providerId="None" clId="Web-{9CAB2A56-8AEC-4ED3-90AF-7FEEE93EF29E}" dt="2023-05-30T16:18:48.255" v="526" actId="20577"/>
        <pc:sldMkLst>
          <pc:docMk/>
          <pc:sldMk cId="3604392515" sldId="430"/>
        </pc:sldMkLst>
        <pc:spChg chg="del">
          <ac:chgData name="Giovanni Madrigal" userId="K2PEihjQuIndTIP/hRl/FO098wzRFNQFfX3XEWQQwus=" providerId="None" clId="Web-{9CAB2A56-8AEC-4ED3-90AF-7FEEE93EF29E}" dt="2023-05-30T16:18:47.661" v="524"/>
          <ac:spMkLst>
            <pc:docMk/>
            <pc:sldMk cId="3604392515" sldId="430"/>
            <ac:spMk id="6" creationId="{D52B6E07-0E04-3B6D-59F3-A44677ADDBBC}"/>
          </ac:spMkLst>
        </pc:spChg>
        <pc:spChg chg="del">
          <ac:chgData name="Giovanni Madrigal" userId="K2PEihjQuIndTIP/hRl/FO098wzRFNQFfX3XEWQQwus=" providerId="None" clId="Web-{9CAB2A56-8AEC-4ED3-90AF-7FEEE93EF29E}" dt="2023-05-30T16:18:47.583" v="522"/>
          <ac:spMkLst>
            <pc:docMk/>
            <pc:sldMk cId="3604392515" sldId="430"/>
            <ac:spMk id="9" creationId="{874DEACC-DB68-1B26-52DF-FBCF1EE1979E}"/>
          </ac:spMkLst>
        </pc:spChg>
        <pc:spChg chg="mod">
          <ac:chgData name="Giovanni Madrigal" userId="K2PEihjQuIndTIP/hRl/FO098wzRFNQFfX3XEWQQwus=" providerId="None" clId="Web-{9CAB2A56-8AEC-4ED3-90AF-7FEEE93EF29E}" dt="2023-05-30T16:18:48.255" v="526" actId="20577"/>
          <ac:spMkLst>
            <pc:docMk/>
            <pc:sldMk cId="3604392515" sldId="430"/>
            <ac:spMk id="11" creationId="{44026FC5-35B9-1D10-5D36-F06D285288A6}"/>
          </ac:spMkLst>
        </pc:spChg>
        <pc:cxnChg chg="del mod">
          <ac:chgData name="Giovanni Madrigal" userId="K2PEihjQuIndTIP/hRl/FO098wzRFNQFfX3XEWQQwus=" providerId="None" clId="Web-{9CAB2A56-8AEC-4ED3-90AF-7FEEE93EF29E}" dt="2023-05-30T16:18:47.630" v="523"/>
          <ac:cxnSpMkLst>
            <pc:docMk/>
            <pc:sldMk cId="3604392515" sldId="430"/>
            <ac:cxnSpMk id="8" creationId="{C0F8F238-3D0A-CC06-4BDD-07762710475A}"/>
          </ac:cxnSpMkLst>
        </pc:cxnChg>
      </pc:sldChg>
      <pc:sldChg chg="del">
        <pc:chgData name="Giovanni Madrigal" userId="K2PEihjQuIndTIP/hRl/FO098wzRFNQFfX3XEWQQwus=" providerId="None" clId="Web-{9CAB2A56-8AEC-4ED3-90AF-7FEEE93EF29E}" dt="2023-05-30T16:15:46.359" v="512"/>
        <pc:sldMkLst>
          <pc:docMk/>
          <pc:sldMk cId="4004730533" sldId="447"/>
        </pc:sldMkLst>
      </pc:sldChg>
      <pc:sldChg chg="del">
        <pc:chgData name="Giovanni Madrigal" userId="K2PEihjQuIndTIP/hRl/FO098wzRFNQFfX3XEWQQwus=" providerId="None" clId="Web-{9CAB2A56-8AEC-4ED3-90AF-7FEEE93EF29E}" dt="2023-05-30T16:15:57.078" v="513"/>
        <pc:sldMkLst>
          <pc:docMk/>
          <pc:sldMk cId="438745786" sldId="448"/>
        </pc:sldMkLst>
      </pc:sldChg>
      <pc:sldChg chg="delSp modSp addCm">
        <pc:chgData name="Giovanni Madrigal" userId="K2PEihjQuIndTIP/hRl/FO098wzRFNQFfX3XEWQQwus=" providerId="None" clId="Web-{9CAB2A56-8AEC-4ED3-90AF-7FEEE93EF29E}" dt="2023-05-30T16:19:48.443" v="532"/>
        <pc:sldMkLst>
          <pc:docMk/>
          <pc:sldMk cId="4239906106" sldId="449"/>
        </pc:sldMkLst>
        <pc:spChg chg="del">
          <ac:chgData name="Giovanni Madrigal" userId="K2PEihjQuIndTIP/hRl/FO098wzRFNQFfX3XEWQQwus=" providerId="None" clId="Web-{9CAB2A56-8AEC-4ED3-90AF-7FEEE93EF29E}" dt="2023-05-30T16:19:48.443" v="532"/>
          <ac:spMkLst>
            <pc:docMk/>
            <pc:sldMk cId="4239906106" sldId="449"/>
            <ac:spMk id="6" creationId="{D52B6E07-0E04-3B6D-59F3-A44677ADDBBC}"/>
          </ac:spMkLst>
        </pc:spChg>
        <pc:spChg chg="del">
          <ac:chgData name="Giovanni Madrigal" userId="K2PEihjQuIndTIP/hRl/FO098wzRFNQFfX3XEWQQwus=" providerId="None" clId="Web-{9CAB2A56-8AEC-4ED3-90AF-7FEEE93EF29E}" dt="2023-05-30T16:18:51.270" v="527"/>
          <ac:spMkLst>
            <pc:docMk/>
            <pc:sldMk cId="4239906106" sldId="449"/>
            <ac:spMk id="9" creationId="{874DEACC-DB68-1B26-52DF-FBCF1EE1979E}"/>
          </ac:spMkLst>
        </pc:spChg>
        <pc:spChg chg="mod">
          <ac:chgData name="Giovanni Madrigal" userId="K2PEihjQuIndTIP/hRl/FO098wzRFNQFfX3XEWQQwus=" providerId="None" clId="Web-{9CAB2A56-8AEC-4ED3-90AF-7FEEE93EF29E}" dt="2023-05-30T16:19:37.569" v="530" actId="20577"/>
          <ac:spMkLst>
            <pc:docMk/>
            <pc:sldMk cId="4239906106" sldId="449"/>
            <ac:spMk id="11" creationId="{44026FC5-35B9-1D10-5D36-F06D285288A6}"/>
          </ac:spMkLst>
        </pc:spChg>
        <pc:cxnChg chg="del mod">
          <ac:chgData name="Giovanni Madrigal" userId="K2PEihjQuIndTIP/hRl/FO098wzRFNQFfX3XEWQQwus=" providerId="None" clId="Web-{9CAB2A56-8AEC-4ED3-90AF-7FEEE93EF29E}" dt="2023-05-30T16:19:48.397" v="531"/>
          <ac:cxnSpMkLst>
            <pc:docMk/>
            <pc:sldMk cId="4239906106" sldId="449"/>
            <ac:cxnSpMk id="8" creationId="{C0F8F238-3D0A-CC06-4BDD-07762710475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9CAB2A56-8AEC-4ED3-90AF-7FEEE93EF29E}" dt="2023-05-30T16:19:32.287" v="529"/>
              <pc2:cmMkLst xmlns:pc2="http://schemas.microsoft.com/office/powerpoint/2019/9/main/command">
                <pc:docMk/>
                <pc:sldMk cId="4239906106" sldId="449"/>
                <pc2:cmMk id="{E3B9F912-8B32-4E1C-AE46-C543249129D5}"/>
              </pc2:cmMkLst>
            </pc226:cmChg>
          </p:ext>
        </pc:extLst>
      </pc:sldChg>
      <pc:sldChg chg="delSp modSp">
        <pc:chgData name="Giovanni Madrigal" userId="K2PEihjQuIndTIP/hRl/FO098wzRFNQFfX3XEWQQwus=" providerId="None" clId="Web-{9CAB2A56-8AEC-4ED3-90AF-7FEEE93EF29E}" dt="2023-05-30T16:18:47.489" v="521" actId="20577"/>
        <pc:sldMkLst>
          <pc:docMk/>
          <pc:sldMk cId="825119539" sldId="452"/>
        </pc:sldMkLst>
        <pc:spChg chg="del">
          <ac:chgData name="Giovanni Madrigal" userId="K2PEihjQuIndTIP/hRl/FO098wzRFNQFfX3XEWQQwus=" providerId="None" clId="Web-{9CAB2A56-8AEC-4ED3-90AF-7FEEE93EF29E}" dt="2023-05-30T16:18:29.692" v="519"/>
          <ac:spMkLst>
            <pc:docMk/>
            <pc:sldMk cId="825119539" sldId="452"/>
            <ac:spMk id="6" creationId="{D52B6E07-0E04-3B6D-59F3-A44677ADDBBC}"/>
          </ac:spMkLst>
        </pc:spChg>
        <pc:spChg chg="del">
          <ac:chgData name="Giovanni Madrigal" userId="K2PEihjQuIndTIP/hRl/FO098wzRFNQFfX3XEWQQwus=" providerId="None" clId="Web-{9CAB2A56-8AEC-4ED3-90AF-7FEEE93EF29E}" dt="2023-05-30T16:18:22.629" v="517"/>
          <ac:spMkLst>
            <pc:docMk/>
            <pc:sldMk cId="825119539" sldId="452"/>
            <ac:spMk id="9" creationId="{874DEACC-DB68-1B26-52DF-FBCF1EE1979E}"/>
          </ac:spMkLst>
        </pc:spChg>
        <pc:spChg chg="mod">
          <ac:chgData name="Giovanni Madrigal" userId="K2PEihjQuIndTIP/hRl/FO098wzRFNQFfX3XEWQQwus=" providerId="None" clId="Web-{9CAB2A56-8AEC-4ED3-90AF-7FEEE93EF29E}" dt="2023-05-30T16:18:47.489" v="521" actId="20577"/>
          <ac:spMkLst>
            <pc:docMk/>
            <pc:sldMk cId="825119539" sldId="452"/>
            <ac:spMk id="11" creationId="{44026FC5-35B9-1D10-5D36-F06D285288A6}"/>
          </ac:spMkLst>
        </pc:spChg>
        <pc:cxnChg chg="del mod">
          <ac:chgData name="Giovanni Madrigal" userId="K2PEihjQuIndTIP/hRl/FO098wzRFNQFfX3XEWQQwus=" providerId="None" clId="Web-{9CAB2A56-8AEC-4ED3-90AF-7FEEE93EF29E}" dt="2023-05-30T16:18:29.598" v="518"/>
          <ac:cxnSpMkLst>
            <pc:docMk/>
            <pc:sldMk cId="825119539" sldId="452"/>
            <ac:cxnSpMk id="8" creationId="{C0F8F238-3D0A-CC06-4BDD-07762710475A}"/>
          </ac:cxnSpMkLst>
        </pc:cxnChg>
      </pc:sldChg>
      <pc:sldChg chg="del">
        <pc:chgData name="Giovanni Madrigal" userId="K2PEihjQuIndTIP/hRl/FO098wzRFNQFfX3XEWQQwus=" providerId="None" clId="Web-{9CAB2A56-8AEC-4ED3-90AF-7FEEE93EF29E}" dt="2023-05-30T16:16:05.391" v="514"/>
        <pc:sldMkLst>
          <pc:docMk/>
          <pc:sldMk cId="582894451" sldId="464"/>
        </pc:sldMkLst>
      </pc:sldChg>
      <pc:sldChg chg="del">
        <pc:chgData name="Giovanni Madrigal" userId="K2PEihjQuIndTIP/hRl/FO098wzRFNQFfX3XEWQQwus=" providerId="None" clId="Web-{9CAB2A56-8AEC-4ED3-90AF-7FEEE93EF29E}" dt="2023-05-30T16:16:05.422" v="515"/>
        <pc:sldMkLst>
          <pc:docMk/>
          <pc:sldMk cId="2218299415" sldId="465"/>
        </pc:sldMkLst>
      </pc:sldChg>
      <pc:sldChg chg="del">
        <pc:chgData name="Giovanni Madrigal" userId="K2PEihjQuIndTIP/hRl/FO098wzRFNQFfX3XEWQQwus=" providerId="None" clId="Web-{9CAB2A56-8AEC-4ED3-90AF-7FEEE93EF29E}" dt="2023-05-30T16:16:05.454" v="516"/>
        <pc:sldMkLst>
          <pc:docMk/>
          <pc:sldMk cId="328323385" sldId="466"/>
        </pc:sldMkLst>
      </pc:sldChg>
      <pc:sldChg chg="modCm">
        <pc:chgData name="Giovanni Madrigal" userId="K2PEihjQuIndTIP/hRl/FO098wzRFNQFfX3XEWQQwus=" providerId="None" clId="Web-{9CAB2A56-8AEC-4ED3-90AF-7FEEE93EF29E}" dt="2023-05-30T16:20:22.085" v="533"/>
        <pc:sldMkLst>
          <pc:docMk/>
          <pc:sldMk cId="2233151561" sldId="4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K2PEihjQuIndTIP/hRl/FO098wzRFNQFfX3XEWQQwus=" providerId="None" clId="Web-{9CAB2A56-8AEC-4ED3-90AF-7FEEE93EF29E}" dt="2023-05-30T16:20:22.085" v="533"/>
              <pc2:cmMkLst xmlns:pc2="http://schemas.microsoft.com/office/powerpoint/2019/9/main/command">
                <pc:docMk/>
                <pc:sldMk cId="2233151561" sldId="474"/>
                <pc2:cmMk id="{BCA9E0DA-8217-4411-ACF0-F2DD3BB44F9A}"/>
              </pc2:cmMkLst>
              <pc226:cmRplyChg chg="add">
                <pc226:chgData name="Giovanni Madrigal" userId="K2PEihjQuIndTIP/hRl/FO098wzRFNQFfX3XEWQQwus=" providerId="None" clId="Web-{9CAB2A56-8AEC-4ED3-90AF-7FEEE93EF29E}" dt="2023-05-30T16:20:22.085" v="533"/>
                <pc2:cmRplyMkLst xmlns:pc2="http://schemas.microsoft.com/office/powerpoint/2019/9/main/command">
                  <pc:docMk/>
                  <pc:sldMk cId="2233151561" sldId="474"/>
                  <pc2:cmMk id="{BCA9E0DA-8217-4411-ACF0-F2DD3BB44F9A}"/>
                  <pc2:cmRplyMk id="{372F8347-BB1E-4B7E-8CB2-9FBD4D2E0B72}"/>
                </pc2:cmRplyMkLst>
              </pc226:cmRplyChg>
            </pc226:cmChg>
          </p:ext>
        </pc:extLst>
      </pc:sldChg>
      <pc:sldChg chg="delSp modSp">
        <pc:chgData name="Giovanni Madrigal" userId="K2PEihjQuIndTIP/hRl/FO098wzRFNQFfX3XEWQQwus=" providerId="None" clId="Web-{9CAB2A56-8AEC-4ED3-90AF-7FEEE93EF29E}" dt="2023-05-30T16:20:42.179" v="535"/>
        <pc:sldMkLst>
          <pc:docMk/>
          <pc:sldMk cId="70115034" sldId="478"/>
        </pc:sldMkLst>
        <pc:spChg chg="del">
          <ac:chgData name="Giovanni Madrigal" userId="K2PEihjQuIndTIP/hRl/FO098wzRFNQFfX3XEWQQwus=" providerId="None" clId="Web-{9CAB2A56-8AEC-4ED3-90AF-7FEEE93EF29E}" dt="2023-05-30T16:20:39.742" v="534"/>
          <ac:spMkLst>
            <pc:docMk/>
            <pc:sldMk cId="70115034" sldId="478"/>
            <ac:spMk id="9" creationId="{874DEACC-DB68-1B26-52DF-FBCF1EE1979E}"/>
          </ac:spMkLst>
        </pc:spChg>
        <pc:cxnChg chg="del mod">
          <ac:chgData name="Giovanni Madrigal" userId="K2PEihjQuIndTIP/hRl/FO098wzRFNQFfX3XEWQQwus=" providerId="None" clId="Web-{9CAB2A56-8AEC-4ED3-90AF-7FEEE93EF29E}" dt="2023-05-30T16:20:42.179" v="535"/>
          <ac:cxnSpMkLst>
            <pc:docMk/>
            <pc:sldMk cId="70115034" sldId="478"/>
            <ac:cxnSpMk id="8" creationId="{C0F8F238-3D0A-CC06-4BDD-07762710475A}"/>
          </ac:cxnSpMkLst>
        </pc:cxnChg>
      </pc:sldChg>
      <pc:sldChg chg="addSp modSp">
        <pc:chgData name="Giovanni Madrigal" userId="K2PEihjQuIndTIP/hRl/FO098wzRFNQFfX3XEWQQwus=" providerId="None" clId="Web-{9CAB2A56-8AEC-4ED3-90AF-7FEEE93EF29E}" dt="2023-05-30T15:52:17.778" v="160" actId="20577"/>
        <pc:sldMkLst>
          <pc:docMk/>
          <pc:sldMk cId="2672551778" sldId="483"/>
        </pc:sldMkLst>
        <pc:spChg chg="add mod">
          <ac:chgData name="Giovanni Madrigal" userId="K2PEihjQuIndTIP/hRl/FO098wzRFNQFfX3XEWQQwus=" providerId="None" clId="Web-{9CAB2A56-8AEC-4ED3-90AF-7FEEE93EF29E}" dt="2023-05-30T15:52:17.778" v="160" actId="20577"/>
          <ac:spMkLst>
            <pc:docMk/>
            <pc:sldMk cId="2672551778" sldId="483"/>
            <ac:spMk id="2" creationId="{A965579C-1914-39DA-1119-A33085DCC237}"/>
          </ac:spMkLst>
        </pc:spChg>
        <pc:spChg chg="mod">
          <ac:chgData name="Giovanni Madrigal" userId="K2PEihjQuIndTIP/hRl/FO098wzRFNQFfX3XEWQQwus=" providerId="None" clId="Web-{9CAB2A56-8AEC-4ED3-90AF-7FEEE93EF29E}" dt="2023-05-30T15:49:56.540" v="0" actId="1076"/>
          <ac:spMkLst>
            <pc:docMk/>
            <pc:sldMk cId="2672551778" sldId="483"/>
            <ac:spMk id="7" creationId="{00000000-0000-0000-0000-000000000000}"/>
          </ac:spMkLst>
        </pc:spChg>
      </pc:sldChg>
      <pc:sldChg chg="addSp delSp modSp add replId">
        <pc:chgData name="Giovanni Madrigal" userId="K2PEihjQuIndTIP/hRl/FO098wzRFNQFfX3XEWQQwus=" providerId="None" clId="Web-{9CAB2A56-8AEC-4ED3-90AF-7FEEE93EF29E}" dt="2023-05-30T15:58:24.115" v="332" actId="14100"/>
        <pc:sldMkLst>
          <pc:docMk/>
          <pc:sldMk cId="3735430657" sldId="484"/>
        </pc:sldMkLst>
        <pc:spChg chg="mod">
          <ac:chgData name="Giovanni Madrigal" userId="K2PEihjQuIndTIP/hRl/FO098wzRFNQFfX3XEWQQwus=" providerId="None" clId="Web-{9CAB2A56-8AEC-4ED3-90AF-7FEEE93EF29E}" dt="2023-05-30T15:52:35.669" v="165" actId="14100"/>
          <ac:spMkLst>
            <pc:docMk/>
            <pc:sldMk cId="3735430657" sldId="484"/>
            <ac:spMk id="2" creationId="{A965579C-1914-39DA-1119-A33085DCC237}"/>
          </ac:spMkLst>
        </pc:spChg>
        <pc:spChg chg="del">
          <ac:chgData name="Giovanni Madrigal" userId="K2PEihjQuIndTIP/hRl/FO098wzRFNQFfX3XEWQQwus=" providerId="None" clId="Web-{9CAB2A56-8AEC-4ED3-90AF-7FEEE93EF29E}" dt="2023-05-30T15:52:22.497" v="162"/>
          <ac:spMkLst>
            <pc:docMk/>
            <pc:sldMk cId="3735430657" sldId="484"/>
            <ac:spMk id="7" creationId="{00000000-0000-0000-0000-000000000000}"/>
          </ac:spMkLst>
        </pc:spChg>
        <pc:spChg chg="add del mod">
          <ac:chgData name="Giovanni Madrigal" userId="K2PEihjQuIndTIP/hRl/FO098wzRFNQFfX3XEWQQwus=" providerId="None" clId="Web-{9CAB2A56-8AEC-4ED3-90AF-7FEEE93EF29E}" dt="2023-05-30T15:52:27.294" v="163"/>
          <ac:spMkLst>
            <pc:docMk/>
            <pc:sldMk cId="3735430657" sldId="484"/>
            <ac:spMk id="9" creationId="{209C5180-BA26-F4A0-85E2-8E3B5E199318}"/>
          </ac:spMkLst>
        </pc:spChg>
        <pc:spChg chg="add mod">
          <ac:chgData name="Giovanni Madrigal" userId="K2PEihjQuIndTIP/hRl/FO098wzRFNQFfX3XEWQQwus=" providerId="None" clId="Web-{9CAB2A56-8AEC-4ED3-90AF-7FEEE93EF29E}" dt="2023-05-30T15:58:24.115" v="332" actId="14100"/>
          <ac:spMkLst>
            <pc:docMk/>
            <pc:sldMk cId="3735430657" sldId="484"/>
            <ac:spMk id="11" creationId="{2E618D41-CE69-5409-1AD7-409390047755}"/>
          </ac:spMkLst>
        </pc:spChg>
        <pc:picChg chg="del">
          <ac:chgData name="Giovanni Madrigal" userId="K2PEihjQuIndTIP/hRl/FO098wzRFNQFfX3XEWQQwus=" providerId="None" clId="Web-{9CAB2A56-8AEC-4ED3-90AF-7FEEE93EF29E}" dt="2023-05-30T15:56:54.472" v="305"/>
          <ac:picMkLst>
            <pc:docMk/>
            <pc:sldMk cId="3735430657" sldId="484"/>
            <ac:picMk id="3" creationId="{B9CB79E2-308E-1B43-B308-76507BA83BBB}"/>
          </ac:picMkLst>
        </pc:picChg>
        <pc:picChg chg="add del mod">
          <ac:chgData name="Giovanni Madrigal" userId="K2PEihjQuIndTIP/hRl/FO098wzRFNQFfX3XEWQQwus=" providerId="None" clId="Web-{9CAB2A56-8AEC-4ED3-90AF-7FEEE93EF29E}" dt="2023-05-30T15:57:45.208" v="315"/>
          <ac:picMkLst>
            <pc:docMk/>
            <pc:sldMk cId="3735430657" sldId="484"/>
            <ac:picMk id="12" creationId="{7680DA39-489A-B772-DCC0-87E85CF121F5}"/>
          </ac:picMkLst>
        </pc:picChg>
      </pc:sldChg>
      <pc:sldChg chg="addSp modSp add replId">
        <pc:chgData name="Giovanni Madrigal" userId="K2PEihjQuIndTIP/hRl/FO098wzRFNQFfX3XEWQQwus=" providerId="None" clId="Web-{9CAB2A56-8AEC-4ED3-90AF-7FEEE93EF29E}" dt="2023-05-30T16:02:14.074" v="466" actId="1076"/>
        <pc:sldMkLst>
          <pc:docMk/>
          <pc:sldMk cId="242065173" sldId="485"/>
        </pc:sldMkLst>
        <pc:spChg chg="mod">
          <ac:chgData name="Giovanni Madrigal" userId="K2PEihjQuIndTIP/hRl/FO098wzRFNQFfX3XEWQQwus=" providerId="None" clId="Web-{9CAB2A56-8AEC-4ED3-90AF-7FEEE93EF29E}" dt="2023-05-30T15:59:26.460" v="352" actId="20577"/>
          <ac:spMkLst>
            <pc:docMk/>
            <pc:sldMk cId="242065173" sldId="485"/>
            <ac:spMk id="2" creationId="{A965579C-1914-39DA-1119-A33085DCC237}"/>
          </ac:spMkLst>
        </pc:spChg>
        <pc:spChg chg="mod">
          <ac:chgData name="Giovanni Madrigal" userId="K2PEihjQuIndTIP/hRl/FO098wzRFNQFfX3XEWQQwus=" providerId="None" clId="Web-{9CAB2A56-8AEC-4ED3-90AF-7FEEE93EF29E}" dt="2023-05-30T16:01:41.151" v="463" actId="1076"/>
          <ac:spMkLst>
            <pc:docMk/>
            <pc:sldMk cId="242065173" sldId="485"/>
            <ac:spMk id="11" creationId="{2E618D41-CE69-5409-1AD7-409390047755}"/>
          </ac:spMkLst>
        </pc:spChg>
        <pc:picChg chg="add mod">
          <ac:chgData name="Giovanni Madrigal" userId="K2PEihjQuIndTIP/hRl/FO098wzRFNQFfX3XEWQQwus=" providerId="None" clId="Web-{9CAB2A56-8AEC-4ED3-90AF-7FEEE93EF29E}" dt="2023-05-30T16:02:14.074" v="466" actId="1076"/>
          <ac:picMkLst>
            <pc:docMk/>
            <pc:sldMk cId="242065173" sldId="485"/>
            <ac:picMk id="3" creationId="{30FE9899-043D-792C-2081-3A7D7BA77380}"/>
          </ac:picMkLst>
        </pc:picChg>
      </pc:sldChg>
      <pc:sldChg chg="modSp add ord">
        <pc:chgData name="Giovanni Madrigal" userId="K2PEihjQuIndTIP/hRl/FO098wzRFNQFfX3XEWQQwus=" providerId="None" clId="Web-{9CAB2A56-8AEC-4ED3-90AF-7FEEE93EF29E}" dt="2023-05-30T16:15:24.421" v="509" actId="1076"/>
        <pc:sldMkLst>
          <pc:docMk/>
          <pc:sldMk cId="1825709239" sldId="486"/>
        </pc:sldMkLst>
        <pc:spChg chg="mod">
          <ac:chgData name="Giovanni Madrigal" userId="K2PEihjQuIndTIP/hRl/FO098wzRFNQFfX3XEWQQwus=" providerId="None" clId="Web-{9CAB2A56-8AEC-4ED3-90AF-7FEEE93EF29E}" dt="2023-05-30T16:14:42.139" v="476" actId="20577"/>
          <ac:spMkLst>
            <pc:docMk/>
            <pc:sldMk cId="1825709239" sldId="486"/>
            <ac:spMk id="2" creationId="{00000000-0000-0000-0000-000000000000}"/>
          </ac:spMkLst>
        </pc:spChg>
        <pc:spChg chg="mod">
          <ac:chgData name="Giovanni Madrigal" userId="K2PEihjQuIndTIP/hRl/FO098wzRFNQFfX3XEWQQwus=" providerId="None" clId="Web-{9CAB2A56-8AEC-4ED3-90AF-7FEEE93EF29E}" dt="2023-05-30T16:15:24.421" v="509" actId="1076"/>
          <ac:spMkLst>
            <pc:docMk/>
            <pc:sldMk cId="1825709239" sldId="486"/>
            <ac:spMk id="8" creationId="{00000000-0000-0000-0000-000000000000}"/>
          </ac:spMkLst>
        </pc:spChg>
      </pc:sldChg>
      <pc:sldMasterChg chg="add addSldLayout">
        <pc:chgData name="Giovanni Madrigal" userId="K2PEihjQuIndTIP/hRl/FO098wzRFNQFfX3XEWQQwus=" providerId="None" clId="Web-{9CAB2A56-8AEC-4ED3-90AF-7FEEE93EF29E}" dt="2023-05-30T16:14:07.060" v="470"/>
        <pc:sldMasterMkLst>
          <pc:docMk/>
          <pc:sldMasterMk cId="2347769695" sldId="2147483708"/>
        </pc:sldMasterMkLst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349932643" sldId="2147483709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3428233747" sldId="2147483710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167407162" sldId="2147483711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57935785" sldId="2147483712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450591979" sldId="2147483713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404306700" sldId="2147483714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433652275" sldId="2147483715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554510759" sldId="2147483716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3512172095" sldId="2147483717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2516170680" sldId="2147483718"/>
          </pc:sldLayoutMkLst>
        </pc:sldLayoutChg>
        <pc:sldLayoutChg chg="add">
          <pc:chgData name="Giovanni Madrigal" userId="K2PEihjQuIndTIP/hRl/FO098wzRFNQFfX3XEWQQwus=" providerId="None" clId="Web-{9CAB2A56-8AEC-4ED3-90AF-7FEEE93EF29E}" dt="2023-05-30T16:14:07.060" v="470"/>
          <pc:sldLayoutMkLst>
            <pc:docMk/>
            <pc:sldMasterMk cId="2347769695" sldId="2147483708"/>
            <pc:sldLayoutMk cId="49323278" sldId="2147483719"/>
          </pc:sldLayoutMkLst>
        </pc:sldLayoutChg>
      </pc:sldMasterChg>
    </pc:docChg>
  </pc:docChgLst>
  <pc:docChgLst>
    <pc:chgData name="bucknor2@illinois.edu" userId="Hian+ZnzAuvKwjjDq8h+z7fuiJISVc0RTt4WhUhyDRo=" providerId="None" clId="Web-{774CB457-DF3F-4EDF-9178-0ABB3199D2AB}"/>
    <pc:docChg chg="modSld">
      <pc:chgData name="bucknor2@illinois.edu" userId="Hian+ZnzAuvKwjjDq8h+z7fuiJISVc0RTt4WhUhyDRo=" providerId="None" clId="Web-{774CB457-DF3F-4EDF-9178-0ABB3199D2AB}" dt="2021-05-27T14:32:10.381" v="8" actId="20577"/>
      <pc:docMkLst>
        <pc:docMk/>
      </pc:docMkLst>
      <pc:sldChg chg="modSp">
        <pc:chgData name="bucknor2@illinois.edu" userId="Hian+ZnzAuvKwjjDq8h+z7fuiJISVc0RTt4WhUhyDRo=" providerId="None" clId="Web-{774CB457-DF3F-4EDF-9178-0ABB3199D2AB}" dt="2021-05-27T14:32:10.381" v="8" actId="20577"/>
        <pc:sldMkLst>
          <pc:docMk/>
          <pc:sldMk cId="2239936163" sldId="302"/>
        </pc:sldMkLst>
        <pc:spChg chg="mod">
          <ac:chgData name="bucknor2@illinois.edu" userId="Hian+ZnzAuvKwjjDq8h+z7fuiJISVc0RTt4WhUhyDRo=" providerId="None" clId="Web-{774CB457-DF3F-4EDF-9178-0ABB3199D2AB}" dt="2021-05-27T14:32:10.381" v="8" actId="20577"/>
          <ac:spMkLst>
            <pc:docMk/>
            <pc:sldMk cId="2239936163" sldId="302"/>
            <ac:spMk id="2" creationId="{00000000-0000-0000-0000-000000000000}"/>
          </ac:spMkLst>
        </pc:spChg>
      </pc:sldChg>
    </pc:docChg>
  </pc:docChgLst>
  <pc:docChgLst>
    <pc:chgData name="Negin Valizadegan" clId="Web-{90187ECD-896C-4709-BEA2-D561DDDE2104}"/>
    <pc:docChg chg="addSld modSld addMainMaster">
      <pc:chgData name="Negin Valizadegan" userId="" providerId="" clId="Web-{90187ECD-896C-4709-BEA2-D561DDDE2104}" dt="2021-06-07T22:10:42.625" v="1" actId="20577"/>
      <pc:docMkLst>
        <pc:docMk/>
      </pc:docMkLst>
      <pc:sldChg chg="modSp add">
        <pc:chgData name="Negin Valizadegan" userId="" providerId="" clId="Web-{90187ECD-896C-4709-BEA2-D561DDDE2104}" dt="2021-06-07T22:10:42.625" v="1" actId="20577"/>
        <pc:sldMkLst>
          <pc:docMk/>
          <pc:sldMk cId="2046818058" sldId="425"/>
        </pc:sldMkLst>
        <pc:spChg chg="mod">
          <ac:chgData name="Negin Valizadegan" userId="" providerId="" clId="Web-{90187ECD-896C-4709-BEA2-D561DDDE2104}" dt="2021-06-07T22:10:42.625" v="1" actId="20577"/>
          <ac:spMkLst>
            <pc:docMk/>
            <pc:sldMk cId="2046818058" sldId="425"/>
            <ac:spMk id="2" creationId="{00000000-0000-0000-0000-000000000000}"/>
          </ac:spMkLst>
        </pc:spChg>
      </pc:sldChg>
      <pc:sldMasterChg chg="add addSldLayout">
        <pc:chgData name="Negin Valizadegan" userId="" providerId="" clId="Web-{90187ECD-896C-4709-BEA2-D561DDDE2104}" dt="2021-06-07T22:10:38.766" v="0"/>
        <pc:sldMasterMkLst>
          <pc:docMk/>
          <pc:sldMasterMk cId="2206252559" sldId="2147483684"/>
        </pc:sldMasterMkLst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3772160076" sldId="2147483685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3966212783" sldId="2147483686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1838497972" sldId="2147483687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2510530346" sldId="2147483688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2631328868" sldId="2147483689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1602859832" sldId="2147483690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3007661969" sldId="2147483691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3527328231" sldId="2147483692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1088968924" sldId="2147483693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808067568" sldId="2147483694"/>
          </pc:sldLayoutMkLst>
        </pc:sldLayoutChg>
        <pc:sldLayoutChg chg="add">
          <pc:chgData name="Negin Valizadegan" userId="" providerId="" clId="Web-{90187ECD-896C-4709-BEA2-D561DDDE2104}" dt="2021-06-07T22:10:38.766" v="0"/>
          <pc:sldLayoutMkLst>
            <pc:docMk/>
            <pc:sldMasterMk cId="2206252559" sldId="2147483684"/>
            <pc:sldLayoutMk cId="4137825110" sldId="2147483695"/>
          </pc:sldLayoutMkLst>
        </pc:sldLayoutChg>
      </pc:sldMasterChg>
    </pc:docChg>
  </pc:docChgLst>
  <pc:docChgLst>
    <pc:chgData name="Giovanni Madrigal" userId="K2PEihjQuIndTIP/hRl/FO098wzRFNQFfX3XEWQQwus=" providerId="None" clId="Web-{64288730-6ABC-438D-A5D3-292E0334B35A}"/>
    <pc:docChg chg="addSld delSld modSld addMainMaster modMainMaster">
      <pc:chgData name="Giovanni Madrigal" userId="K2PEihjQuIndTIP/hRl/FO098wzRFNQFfX3XEWQQwus=" providerId="None" clId="Web-{64288730-6ABC-438D-A5D3-292E0334B35A}" dt="2023-06-04T01:21:18.739" v="19"/>
      <pc:docMkLst>
        <pc:docMk/>
      </pc:docMkLst>
      <pc:sldChg chg="modSp addCm">
        <pc:chgData name="Giovanni Madrigal" userId="K2PEihjQuIndTIP/hRl/FO098wzRFNQFfX3XEWQQwus=" providerId="None" clId="Web-{64288730-6ABC-438D-A5D3-292E0334B35A}" dt="2023-06-04T01:11:18.548" v="14"/>
        <pc:sldMkLst>
          <pc:docMk/>
          <pc:sldMk cId="606532363" sldId="362"/>
        </pc:sldMkLst>
        <pc:graphicFrameChg chg="mod modGraphic">
          <ac:chgData name="Giovanni Madrigal" userId="K2PEihjQuIndTIP/hRl/FO098wzRFNQFfX3XEWQQwus=" providerId="None" clId="Web-{64288730-6ABC-438D-A5D3-292E0334B35A}" dt="2023-06-04T01:11:18.548" v="14"/>
          <ac:graphicFrameMkLst>
            <pc:docMk/>
            <pc:sldMk cId="606532363" sldId="362"/>
            <ac:graphicFrameMk id="6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64288730-6ABC-438D-A5D3-292E0334B35A}" dt="2023-06-04T01:10:41.750" v="0"/>
              <pc2:cmMkLst xmlns:pc2="http://schemas.microsoft.com/office/powerpoint/2019/9/main/command">
                <pc:docMk/>
                <pc:sldMk cId="606532363" sldId="362"/>
                <pc2:cmMk id="{CA22B9C5-B0A6-43F2-AF0B-198B3C37B5F5}"/>
              </pc2:cmMkLst>
            </pc226:cmChg>
          </p:ext>
        </pc:extLst>
      </pc:sldChg>
      <pc:sldChg chg="del">
        <pc:chgData name="Giovanni Madrigal" userId="K2PEihjQuIndTIP/hRl/FO098wzRFNQFfX3XEWQQwus=" providerId="None" clId="Web-{64288730-6ABC-438D-A5D3-292E0334B35A}" dt="2023-06-04T01:12:05.940" v="17"/>
        <pc:sldMkLst>
          <pc:docMk/>
          <pc:sldMk cId="1730529682" sldId="488"/>
        </pc:sldMkLst>
      </pc:sldChg>
      <pc:sldChg chg="del">
        <pc:chgData name="Giovanni Madrigal" userId="K2PEihjQuIndTIP/hRl/FO098wzRFNQFfX3XEWQQwus=" providerId="None" clId="Web-{64288730-6ABC-438D-A5D3-292E0334B35A}" dt="2023-06-04T01:12:34.363" v="18"/>
        <pc:sldMkLst>
          <pc:docMk/>
          <pc:sldMk cId="2460027852" sldId="490"/>
        </pc:sldMkLst>
      </pc:sldChg>
      <pc:sldChg chg="add">
        <pc:chgData name="Giovanni Madrigal" userId="K2PEihjQuIndTIP/hRl/FO098wzRFNQFfX3XEWQQwus=" providerId="None" clId="Web-{64288730-6ABC-438D-A5D3-292E0334B35A}" dt="2023-06-04T01:11:59.237" v="15"/>
        <pc:sldMkLst>
          <pc:docMk/>
          <pc:sldMk cId="810488367" sldId="491"/>
        </pc:sldMkLst>
      </pc:sldChg>
      <pc:sldChg chg="add">
        <pc:chgData name="Giovanni Madrigal" userId="K2PEihjQuIndTIP/hRl/FO098wzRFNQFfX3XEWQQwus=" providerId="None" clId="Web-{64288730-6ABC-438D-A5D3-292E0334B35A}" dt="2023-06-04T01:11:59.581" v="16"/>
        <pc:sldMkLst>
          <pc:docMk/>
          <pc:sldMk cId="2075415815" sldId="492"/>
        </pc:sldMkLst>
      </pc:sldChg>
      <pc:sldChg chg="add">
        <pc:chgData name="Giovanni Madrigal" userId="K2PEihjQuIndTIP/hRl/FO098wzRFNQFfX3XEWQQwus=" providerId="None" clId="Web-{64288730-6ABC-438D-A5D3-292E0334B35A}" dt="2023-06-04T01:21:18.739" v="19"/>
        <pc:sldMkLst>
          <pc:docMk/>
          <pc:sldMk cId="1014605062" sldId="493"/>
        </pc:sldMkLst>
      </pc:sldChg>
      <pc:sldMasterChg chg="add addSldLayout">
        <pc:chgData name="Giovanni Madrigal" userId="K2PEihjQuIndTIP/hRl/FO098wzRFNQFfX3XEWQQwus=" providerId="None" clId="Web-{64288730-6ABC-438D-A5D3-292E0334B35A}" dt="2023-06-04T01:11:59.237" v="15"/>
        <pc:sldMasterMkLst>
          <pc:docMk/>
          <pc:sldMasterMk cId="0" sldId="2147483660"/>
        </pc:sldMasterMkLst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replId modSldLayout">
        <pc:chgData name="Giovanni Madrigal" userId="K2PEihjQuIndTIP/hRl/FO098wzRFNQFfX3XEWQQwus=" providerId="None" clId="Web-{64288730-6ABC-438D-A5D3-292E0334B35A}" dt="2023-06-04T01:11:59.237" v="15"/>
        <pc:sldMasterMkLst>
          <pc:docMk/>
          <pc:sldMasterMk cId="2206252559" sldId="2147483696"/>
        </pc:sldMasterMkLst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3772160076" sldId="2147483697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3966212783" sldId="2147483698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1838497972" sldId="2147483699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2510530346" sldId="2147483700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2631328868" sldId="2147483701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1602859832" sldId="2147483702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3007661969" sldId="2147483703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3527328231" sldId="2147483704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1088968924" sldId="2147483705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808067568" sldId="2147483706"/>
          </pc:sldLayoutMkLst>
        </pc:sldLayoutChg>
        <pc:sldLayoutChg chg="replId">
          <pc:chgData name="Giovanni Madrigal" userId="K2PEihjQuIndTIP/hRl/FO098wzRFNQFfX3XEWQQwus=" providerId="None" clId="Web-{64288730-6ABC-438D-A5D3-292E0334B35A}" dt="2023-06-04T01:11:59.237" v="15"/>
          <pc:sldLayoutMkLst>
            <pc:docMk/>
            <pc:sldMasterMk cId="2206252559" sldId="2147483696"/>
            <pc:sldLayoutMk cId="4137825110" sldId="2147483707"/>
          </pc:sldLayoutMkLst>
        </pc:sldLayoutChg>
      </pc:sldMasterChg>
    </pc:docChg>
  </pc:docChgLst>
  <pc:docChgLst>
    <pc:chgData name="Roberto Cucalon Tamayo" userId="+MeWEEu9dI49lGyd+/T/1orA7fshJQQRe07MQVqAs+s=" providerId="None" clId="Web-{683FA06F-FDCB-4D92-AB36-D353EE76B2E0}"/>
    <pc:docChg chg="modSld">
      <pc:chgData name="Roberto Cucalon Tamayo" userId="+MeWEEu9dI49lGyd+/T/1orA7fshJQQRe07MQVqAs+s=" providerId="None" clId="Web-{683FA06F-FDCB-4D92-AB36-D353EE76B2E0}" dt="2023-05-31T16:45:58.322" v="54"/>
      <pc:docMkLst>
        <pc:docMk/>
      </pc:docMkLst>
      <pc:sldChg chg="modSp">
        <pc:chgData name="Roberto Cucalon Tamayo" userId="+MeWEEu9dI49lGyd+/T/1orA7fshJQQRe07MQVqAs+s=" providerId="None" clId="Web-{683FA06F-FDCB-4D92-AB36-D353EE76B2E0}" dt="2023-05-31T16:39:33.936" v="40" actId="20577"/>
        <pc:sldMkLst>
          <pc:docMk/>
          <pc:sldMk cId="3604392515" sldId="430"/>
        </pc:sldMkLst>
        <pc:spChg chg="mod">
          <ac:chgData name="Roberto Cucalon Tamayo" userId="+MeWEEu9dI49lGyd+/T/1orA7fshJQQRe07MQVqAs+s=" providerId="None" clId="Web-{683FA06F-FDCB-4D92-AB36-D353EE76B2E0}" dt="2023-05-31T16:39:33.936" v="40" actId="20577"/>
          <ac:spMkLst>
            <pc:docMk/>
            <pc:sldMk cId="3604392515" sldId="430"/>
            <ac:spMk id="11" creationId="{44026FC5-35B9-1D10-5D36-F06D285288A6}"/>
          </ac:spMkLst>
        </pc:spChg>
      </pc:sldChg>
      <pc:sldChg chg="modSp modCm">
        <pc:chgData name="Roberto Cucalon Tamayo" userId="+MeWEEu9dI49lGyd+/T/1orA7fshJQQRe07MQVqAs+s=" providerId="None" clId="Web-{683FA06F-FDCB-4D92-AB36-D353EE76B2E0}" dt="2023-05-31T16:34:10.959" v="35"/>
        <pc:sldMkLst>
          <pc:docMk/>
          <pc:sldMk cId="4239906106" sldId="449"/>
        </pc:sldMkLst>
        <pc:spChg chg="mod">
          <ac:chgData name="Roberto Cucalon Tamayo" userId="+MeWEEu9dI49lGyd+/T/1orA7fshJQQRe07MQVqAs+s=" providerId="None" clId="Web-{683FA06F-FDCB-4D92-AB36-D353EE76B2E0}" dt="2023-05-31T16:32:40.440" v="34"/>
          <ac:spMkLst>
            <pc:docMk/>
            <pc:sldMk cId="4239906106" sldId="449"/>
            <ac:spMk id="11" creationId="{44026FC5-35B9-1D10-5D36-F06D285288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683FA06F-FDCB-4D92-AB36-D353EE76B2E0}" dt="2023-05-31T16:34:10.959" v="35"/>
              <pc2:cmMkLst xmlns:pc2="http://schemas.microsoft.com/office/powerpoint/2019/9/main/command">
                <pc:docMk/>
                <pc:sldMk cId="4239906106" sldId="449"/>
                <pc2:cmMk id="{E3B9F912-8B32-4E1C-AE46-C543249129D5}"/>
              </pc2:cmMkLst>
              <pc226:cmRplyChg chg="add">
                <pc226:chgData name="Roberto Cucalon Tamayo" userId="+MeWEEu9dI49lGyd+/T/1orA7fshJQQRe07MQVqAs+s=" providerId="None" clId="Web-{683FA06F-FDCB-4D92-AB36-D353EE76B2E0}" dt="2023-05-31T16:34:10.959" v="35"/>
                <pc2:cmRplyMkLst xmlns:pc2="http://schemas.microsoft.com/office/powerpoint/2019/9/main/command">
                  <pc:docMk/>
                  <pc:sldMk cId="4239906106" sldId="449"/>
                  <pc2:cmMk id="{E3B9F912-8B32-4E1C-AE46-C543249129D5}"/>
                  <pc2:cmRplyMk id="{F808540C-E8BD-4520-BE67-930807314E7F}"/>
                </pc2:cmRplyMkLst>
              </pc226:cmRplyChg>
            </pc226:cmChg>
          </p:ext>
        </pc:extLst>
      </pc:sldChg>
      <pc:sldChg chg="addSp delSp modSp addCm delCm">
        <pc:chgData name="Roberto Cucalon Tamayo" userId="+MeWEEu9dI49lGyd+/T/1orA7fshJQQRe07MQVqAs+s=" providerId="None" clId="Web-{683FA06F-FDCB-4D92-AB36-D353EE76B2E0}" dt="2023-05-31T16:45:58.322" v="54"/>
        <pc:sldMkLst>
          <pc:docMk/>
          <pc:sldMk cId="896446557" sldId="450"/>
        </pc:sldMkLst>
        <pc:picChg chg="add del mod">
          <ac:chgData name="Roberto Cucalon Tamayo" userId="+MeWEEu9dI49lGyd+/T/1orA7fshJQQRe07MQVqAs+s=" providerId="None" clId="Web-{683FA06F-FDCB-4D92-AB36-D353EE76B2E0}" dt="2023-05-31T16:45:56.041" v="53"/>
          <ac:picMkLst>
            <pc:docMk/>
            <pc:sldMk cId="896446557" sldId="450"/>
            <ac:picMk id="6" creationId="{314C3E00-D80F-D204-ED25-31292F3344F4}"/>
          </ac:picMkLst>
        </pc:picChg>
        <pc:picChg chg="add del">
          <ac:chgData name="Roberto Cucalon Tamayo" userId="+MeWEEu9dI49lGyd+/T/1orA7fshJQQRe07MQVqAs+s=" providerId="None" clId="Web-{683FA06F-FDCB-4D92-AB36-D353EE76B2E0}" dt="2023-05-31T16:45:58.322" v="54"/>
          <ac:picMkLst>
            <pc:docMk/>
            <pc:sldMk cId="896446557" sldId="450"/>
            <ac:picMk id="10" creationId="{03261765-C420-3831-CAB4-E373AE3D719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oberto Cucalon Tamayo" userId="+MeWEEu9dI49lGyd+/T/1orA7fshJQQRe07MQVqAs+s=" providerId="None" clId="Web-{683FA06F-FDCB-4D92-AB36-D353EE76B2E0}" dt="2023-05-31T16:45:42.478" v="48"/>
              <pc2:cmMkLst xmlns:pc2="http://schemas.microsoft.com/office/powerpoint/2019/9/main/command">
                <pc:docMk/>
                <pc:sldMk cId="896446557" sldId="450"/>
                <pc2:cmMk id="{B17F00AA-BD21-4C12-A722-040BEFD8772F}"/>
              </pc2:cmMkLst>
            </pc226:cmChg>
          </p:ext>
        </pc:extLst>
      </pc:sldChg>
      <pc:sldChg chg="addSp delSp modSp modCm">
        <pc:chgData name="Roberto Cucalon Tamayo" userId="+MeWEEu9dI49lGyd+/T/1orA7fshJQQRe07MQVqAs+s=" providerId="None" clId="Web-{683FA06F-FDCB-4D92-AB36-D353EE76B2E0}" dt="2023-05-31T16:28:18.245" v="7"/>
        <pc:sldMkLst>
          <pc:docMk/>
          <pc:sldMk cId="227955168" sldId="489"/>
        </pc:sldMkLst>
        <pc:grpChg chg="del">
          <ac:chgData name="Roberto Cucalon Tamayo" userId="+MeWEEu9dI49lGyd+/T/1orA7fshJQQRe07MQVqAs+s=" providerId="None" clId="Web-{683FA06F-FDCB-4D92-AB36-D353EE76B2E0}" dt="2023-05-31T16:27:41.604" v="0"/>
          <ac:grpSpMkLst>
            <pc:docMk/>
            <pc:sldMk cId="227955168" sldId="489"/>
            <ac:grpSpMk id="3" creationId="{CCDBA597-B63C-4D43-BD14-AB19BD46B231}"/>
          </ac:grpSpMkLst>
        </pc:grpChg>
        <pc:picChg chg="add mod">
          <ac:chgData name="Roberto Cucalon Tamayo" userId="+MeWEEu9dI49lGyd+/T/1orA7fshJQQRe07MQVqAs+s=" providerId="None" clId="Web-{683FA06F-FDCB-4D92-AB36-D353EE76B2E0}" dt="2023-05-31T16:27:58.104" v="6" actId="1076"/>
          <ac:picMkLst>
            <pc:docMk/>
            <pc:sldMk cId="227955168" sldId="489"/>
            <ac:picMk id="6" creationId="{FD868D38-7420-147A-92F4-8BC79C26923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683FA06F-FDCB-4D92-AB36-D353EE76B2E0}" dt="2023-05-31T16:28:18.245" v="7"/>
              <pc2:cmMkLst xmlns:pc2="http://schemas.microsoft.com/office/powerpoint/2019/9/main/command">
                <pc:docMk/>
                <pc:sldMk cId="227955168" sldId="489"/>
                <pc2:cmMk id="{A6E4B49A-4C89-48C7-A05C-02D389A67DFE}"/>
              </pc2:cmMkLst>
              <pc226:cmRplyChg chg="add">
                <pc226:chgData name="Roberto Cucalon Tamayo" userId="+MeWEEu9dI49lGyd+/T/1orA7fshJQQRe07MQVqAs+s=" providerId="None" clId="Web-{683FA06F-FDCB-4D92-AB36-D353EE76B2E0}" dt="2023-05-31T16:28:18.245" v="7"/>
                <pc2:cmRplyMkLst xmlns:pc2="http://schemas.microsoft.com/office/powerpoint/2019/9/main/command">
                  <pc:docMk/>
                  <pc:sldMk cId="227955168" sldId="489"/>
                  <pc2:cmMk id="{A6E4B49A-4C89-48C7-A05C-02D389A67DFE}"/>
                  <pc2:cmRplyMk id="{047474B4-95A7-4AF4-8345-33AB134AAA58}"/>
                </pc2:cmRplyMkLst>
              </pc226:cmRplyChg>
            </pc226:cmChg>
          </p:ext>
        </pc:extLst>
      </pc:sldChg>
    </pc:docChg>
  </pc:docChgLst>
  <pc:docChgLst>
    <pc:chgData name="Giovanni Madrigal" userId="K2PEihjQuIndTIP/hRl/FO098wzRFNQFfX3XEWQQwus=" providerId="None" clId="Web-{D1466AAE-5E64-4654-9F42-7F2D0A14C217}"/>
    <pc:docChg chg="delSld modSld">
      <pc:chgData name="Giovanni Madrigal" userId="K2PEihjQuIndTIP/hRl/FO098wzRFNQFfX3XEWQQwus=" providerId="None" clId="Web-{D1466AAE-5E64-4654-9F42-7F2D0A14C217}" dt="2023-05-30T16:24:53.379" v="48" actId="20577"/>
      <pc:docMkLst>
        <pc:docMk/>
      </pc:docMkLst>
      <pc:sldChg chg="addCm">
        <pc:chgData name="Giovanni Madrigal" userId="K2PEihjQuIndTIP/hRl/FO098wzRFNQFfX3XEWQQwus=" providerId="None" clId="Web-{D1466AAE-5E64-4654-9F42-7F2D0A14C217}" dt="2023-05-30T16:23:55.175" v="7"/>
        <pc:sldMkLst>
          <pc:docMk/>
          <pc:sldMk cId="3537028701" sldId="3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D1466AAE-5E64-4654-9F42-7F2D0A14C217}" dt="2023-05-30T16:23:55.175" v="7"/>
              <pc2:cmMkLst xmlns:pc2="http://schemas.microsoft.com/office/powerpoint/2019/9/main/command">
                <pc:docMk/>
                <pc:sldMk cId="3537028701" sldId="378"/>
                <pc2:cmMk id="{102A2C84-D6C4-4DE6-836C-AC0FDF1726CB}"/>
              </pc2:cmMkLst>
            </pc226:cmChg>
          </p:ext>
        </pc:extLst>
      </pc:sldChg>
      <pc:sldChg chg="modSp">
        <pc:chgData name="Giovanni Madrigal" userId="K2PEihjQuIndTIP/hRl/FO098wzRFNQFfX3XEWQQwus=" providerId="None" clId="Web-{D1466AAE-5E64-4654-9F42-7F2D0A14C217}" dt="2023-05-30T16:21:53.531" v="0" actId="20577"/>
        <pc:sldMkLst>
          <pc:docMk/>
          <pc:sldMk cId="3604392515" sldId="430"/>
        </pc:sldMkLst>
        <pc:spChg chg="mod">
          <ac:chgData name="Giovanni Madrigal" userId="K2PEihjQuIndTIP/hRl/FO098wzRFNQFfX3XEWQQwus=" providerId="None" clId="Web-{D1466AAE-5E64-4654-9F42-7F2D0A14C217}" dt="2023-05-30T16:21:53.531" v="0" actId="20577"/>
          <ac:spMkLst>
            <pc:docMk/>
            <pc:sldMk cId="3604392515" sldId="430"/>
            <ac:spMk id="11" creationId="{44026FC5-35B9-1D10-5D36-F06D285288A6}"/>
          </ac:spMkLst>
        </pc:spChg>
      </pc:sldChg>
      <pc:sldChg chg="delSp modSp">
        <pc:chgData name="Giovanni Madrigal" userId="K2PEihjQuIndTIP/hRl/FO098wzRFNQFfX3XEWQQwus=" providerId="None" clId="Web-{D1466AAE-5E64-4654-9F42-7F2D0A14C217}" dt="2023-05-30T16:22:53.736" v="5" actId="20577"/>
        <pc:sldMkLst>
          <pc:docMk/>
          <pc:sldMk cId="3648154293" sldId="461"/>
        </pc:sldMkLst>
        <pc:spChg chg="del">
          <ac:chgData name="Giovanni Madrigal" userId="K2PEihjQuIndTIP/hRl/FO098wzRFNQFfX3XEWQQwus=" providerId="None" clId="Web-{D1466AAE-5E64-4654-9F42-7F2D0A14C217}" dt="2023-05-30T16:22:53.705" v="4"/>
          <ac:spMkLst>
            <pc:docMk/>
            <pc:sldMk cId="3648154293" sldId="461"/>
            <ac:spMk id="6" creationId="{D52B6E07-0E04-3B6D-59F3-A44677ADDBBC}"/>
          </ac:spMkLst>
        </pc:spChg>
        <pc:spChg chg="del">
          <ac:chgData name="Giovanni Madrigal" userId="K2PEihjQuIndTIP/hRl/FO098wzRFNQFfX3XEWQQwus=" providerId="None" clId="Web-{D1466AAE-5E64-4654-9F42-7F2D0A14C217}" dt="2023-05-30T16:22:53.626" v="2"/>
          <ac:spMkLst>
            <pc:docMk/>
            <pc:sldMk cId="3648154293" sldId="461"/>
            <ac:spMk id="9" creationId="{874DEACC-DB68-1B26-52DF-FBCF1EE1979E}"/>
          </ac:spMkLst>
        </pc:spChg>
        <pc:spChg chg="mod">
          <ac:chgData name="Giovanni Madrigal" userId="K2PEihjQuIndTIP/hRl/FO098wzRFNQFfX3XEWQQwus=" providerId="None" clId="Web-{D1466AAE-5E64-4654-9F42-7F2D0A14C217}" dt="2023-05-30T16:22:53.736" v="5" actId="20577"/>
          <ac:spMkLst>
            <pc:docMk/>
            <pc:sldMk cId="3648154293" sldId="461"/>
            <ac:spMk id="11" creationId="{44026FC5-35B9-1D10-5D36-F06D285288A6}"/>
          </ac:spMkLst>
        </pc:spChg>
        <pc:cxnChg chg="del mod">
          <ac:chgData name="Giovanni Madrigal" userId="K2PEihjQuIndTIP/hRl/FO098wzRFNQFfX3XEWQQwus=" providerId="None" clId="Web-{D1466AAE-5E64-4654-9F42-7F2D0A14C217}" dt="2023-05-30T16:22:53.673" v="3"/>
          <ac:cxnSpMkLst>
            <pc:docMk/>
            <pc:sldMk cId="3648154293" sldId="461"/>
            <ac:cxnSpMk id="8" creationId="{C0F8F238-3D0A-CC06-4BDD-07762710475A}"/>
          </ac:cxnSpMkLst>
        </pc:cxnChg>
      </pc:sldChg>
      <pc:sldChg chg="delSp">
        <pc:chgData name="Giovanni Madrigal" userId="K2PEihjQuIndTIP/hRl/FO098wzRFNQFfX3XEWQQwus=" providerId="None" clId="Web-{D1466AAE-5E64-4654-9F42-7F2D0A14C217}" dt="2023-05-30T16:22:06.141" v="1"/>
        <pc:sldMkLst>
          <pc:docMk/>
          <pc:sldMk cId="70115034" sldId="478"/>
        </pc:sldMkLst>
        <pc:spChg chg="del">
          <ac:chgData name="Giovanni Madrigal" userId="K2PEihjQuIndTIP/hRl/FO098wzRFNQFfX3XEWQQwus=" providerId="None" clId="Web-{D1466AAE-5E64-4654-9F42-7F2D0A14C217}" dt="2023-05-30T16:22:06.141" v="1"/>
          <ac:spMkLst>
            <pc:docMk/>
            <pc:sldMk cId="70115034" sldId="478"/>
            <ac:spMk id="6" creationId="{D52B6E07-0E04-3B6D-59F3-A44677ADDBBC}"/>
          </ac:spMkLst>
        </pc:spChg>
      </pc:sldChg>
      <pc:sldChg chg="del">
        <pc:chgData name="Giovanni Madrigal" userId="K2PEihjQuIndTIP/hRl/FO098wzRFNQFfX3XEWQQwus=" providerId="None" clId="Web-{D1466AAE-5E64-4654-9F42-7F2D0A14C217}" dt="2023-05-30T16:23:24.549" v="6"/>
        <pc:sldMkLst>
          <pc:docMk/>
          <pc:sldMk cId="2672551778" sldId="483"/>
        </pc:sldMkLst>
      </pc:sldChg>
      <pc:sldChg chg="modSp">
        <pc:chgData name="Giovanni Madrigal" userId="K2PEihjQuIndTIP/hRl/FO098wzRFNQFfX3XEWQQwus=" providerId="None" clId="Web-{D1466AAE-5E64-4654-9F42-7F2D0A14C217}" dt="2023-05-30T16:24:53.379" v="48" actId="20577"/>
        <pc:sldMkLst>
          <pc:docMk/>
          <pc:sldMk cId="3735430657" sldId="484"/>
        </pc:sldMkLst>
        <pc:spChg chg="mod">
          <ac:chgData name="Giovanni Madrigal" userId="K2PEihjQuIndTIP/hRl/FO098wzRFNQFfX3XEWQQwus=" providerId="None" clId="Web-{D1466AAE-5E64-4654-9F42-7F2D0A14C217}" dt="2023-05-30T16:24:53.379" v="48" actId="20577"/>
          <ac:spMkLst>
            <pc:docMk/>
            <pc:sldMk cId="3735430657" sldId="484"/>
            <ac:spMk id="11" creationId="{2E618D41-CE69-5409-1AD7-409390047755}"/>
          </ac:spMkLst>
        </pc:spChg>
      </pc:sldChg>
    </pc:docChg>
  </pc:docChgLst>
  <pc:docChgLst>
    <pc:chgData name="Giovanni Madrigal" userId="K2PEihjQuIndTIP/hRl/FO098wzRFNQFfX3XEWQQwus=" providerId="None" clId="Web-{C958B296-09D7-4D63-BEF4-25F3508EE7D2}"/>
    <pc:docChg chg="modSld">
      <pc:chgData name="Giovanni Madrigal" userId="K2PEihjQuIndTIP/hRl/FO098wzRFNQFfX3XEWQQwus=" providerId="None" clId="Web-{C958B296-09D7-4D63-BEF4-25F3508EE7D2}" dt="2023-06-05T15:45:52.050" v="35" actId="20577"/>
      <pc:docMkLst>
        <pc:docMk/>
      </pc:docMkLst>
      <pc:sldChg chg="modSp addCm">
        <pc:chgData name="Giovanni Madrigal" userId="K2PEihjQuIndTIP/hRl/FO098wzRFNQFfX3XEWQQwus=" providerId="None" clId="Web-{C958B296-09D7-4D63-BEF4-25F3508EE7D2}" dt="2023-06-05T15:45:52.050" v="35" actId="20577"/>
        <pc:sldMkLst>
          <pc:docMk/>
          <pc:sldMk cId="1764497285" sldId="384"/>
        </pc:sldMkLst>
        <pc:spChg chg="mod">
          <ac:chgData name="Giovanni Madrigal" userId="K2PEihjQuIndTIP/hRl/FO098wzRFNQFfX3XEWQQwus=" providerId="None" clId="Web-{C958B296-09D7-4D63-BEF4-25F3508EE7D2}" dt="2023-06-05T15:45:52.050" v="35" actId="20577"/>
          <ac:spMkLst>
            <pc:docMk/>
            <pc:sldMk cId="1764497285" sldId="384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C958B296-09D7-4D63-BEF4-25F3508EE7D2}" dt="2023-06-05T15:45:47.519" v="34"/>
              <pc2:cmMkLst xmlns:pc2="http://schemas.microsoft.com/office/powerpoint/2019/9/main/command">
                <pc:docMk/>
                <pc:sldMk cId="1764497285" sldId="384"/>
                <pc2:cmMk id="{1ADB7D1C-A180-4ACA-977B-A29156A8FA47}"/>
              </pc2:cmMkLst>
            </pc226:cmChg>
          </p:ext>
        </pc:extLst>
      </pc:sldChg>
      <pc:sldChg chg="modSp addCm">
        <pc:chgData name="Giovanni Madrigal" userId="K2PEihjQuIndTIP/hRl/FO098wzRFNQFfX3XEWQQwus=" providerId="None" clId="Web-{C958B296-09D7-4D63-BEF4-25F3508EE7D2}" dt="2023-06-05T15:44:47.485" v="14" actId="20577"/>
        <pc:sldMkLst>
          <pc:docMk/>
          <pc:sldMk cId="3794244155" sldId="386"/>
        </pc:sldMkLst>
        <pc:spChg chg="mod">
          <ac:chgData name="Giovanni Madrigal" userId="K2PEihjQuIndTIP/hRl/FO098wzRFNQFfX3XEWQQwus=" providerId="None" clId="Web-{C958B296-09D7-4D63-BEF4-25F3508EE7D2}" dt="2023-06-05T15:44:47.485" v="14" actId="20577"/>
          <ac:spMkLst>
            <pc:docMk/>
            <pc:sldMk cId="3794244155" sldId="38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C958B296-09D7-4D63-BEF4-25F3508EE7D2}" dt="2023-06-05T15:44:44.501" v="13"/>
              <pc2:cmMkLst xmlns:pc2="http://schemas.microsoft.com/office/powerpoint/2019/9/main/command">
                <pc:docMk/>
                <pc:sldMk cId="3794244155" sldId="386"/>
                <pc2:cmMk id="{EA29BE6F-2970-447B-ABF0-18AEBFA43EA4}"/>
              </pc2:cmMkLst>
            </pc226:cmChg>
          </p:ext>
        </pc:extLst>
      </pc:sldChg>
      <pc:sldChg chg="modSp">
        <pc:chgData name="Giovanni Madrigal" userId="K2PEihjQuIndTIP/hRl/FO098wzRFNQFfX3XEWQQwus=" providerId="None" clId="Web-{C958B296-09D7-4D63-BEF4-25F3508EE7D2}" dt="2023-06-05T15:44:56.985" v="17" actId="20577"/>
        <pc:sldMkLst>
          <pc:docMk/>
          <pc:sldMk cId="3393863273" sldId="387"/>
        </pc:sldMkLst>
        <pc:spChg chg="mod">
          <ac:chgData name="Giovanni Madrigal" userId="K2PEihjQuIndTIP/hRl/FO098wzRFNQFfX3XEWQQwus=" providerId="None" clId="Web-{C958B296-09D7-4D63-BEF4-25F3508EE7D2}" dt="2023-06-05T15:44:56.985" v="17" actId="20577"/>
          <ac:spMkLst>
            <pc:docMk/>
            <pc:sldMk cId="3393863273" sldId="387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01.470" v="19" actId="20577"/>
        <pc:sldMkLst>
          <pc:docMk/>
          <pc:sldMk cId="2396326049" sldId="388"/>
        </pc:sldMkLst>
        <pc:spChg chg="mod">
          <ac:chgData name="Giovanni Madrigal" userId="K2PEihjQuIndTIP/hRl/FO098wzRFNQFfX3XEWQQwus=" providerId="None" clId="Web-{C958B296-09D7-4D63-BEF4-25F3508EE7D2}" dt="2023-06-05T15:45:01.470" v="19" actId="20577"/>
          <ac:spMkLst>
            <pc:docMk/>
            <pc:sldMk cId="2396326049" sldId="388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18.939" v="25" actId="20577"/>
        <pc:sldMkLst>
          <pc:docMk/>
          <pc:sldMk cId="2640163747" sldId="389"/>
        </pc:sldMkLst>
        <pc:spChg chg="mod">
          <ac:chgData name="Giovanni Madrigal" userId="K2PEihjQuIndTIP/hRl/FO098wzRFNQFfX3XEWQQwus=" providerId="None" clId="Web-{C958B296-09D7-4D63-BEF4-25F3508EE7D2}" dt="2023-06-05T15:45:18.939" v="25" actId="20577"/>
          <ac:spMkLst>
            <pc:docMk/>
            <pc:sldMk cId="2640163747" sldId="389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16.314" v="24" actId="20577"/>
        <pc:sldMkLst>
          <pc:docMk/>
          <pc:sldMk cId="1479535968" sldId="390"/>
        </pc:sldMkLst>
        <pc:spChg chg="mod">
          <ac:chgData name="Giovanni Madrigal" userId="K2PEihjQuIndTIP/hRl/FO098wzRFNQFfX3XEWQQwus=" providerId="None" clId="Web-{C958B296-09D7-4D63-BEF4-25F3508EE7D2}" dt="2023-06-05T15:45:16.314" v="24" actId="20577"/>
          <ac:spMkLst>
            <pc:docMk/>
            <pc:sldMk cId="1479535968" sldId="390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26.221" v="27" actId="20577"/>
        <pc:sldMkLst>
          <pc:docMk/>
          <pc:sldMk cId="2202652038" sldId="391"/>
        </pc:sldMkLst>
        <pc:spChg chg="mod">
          <ac:chgData name="Giovanni Madrigal" userId="K2PEihjQuIndTIP/hRl/FO098wzRFNQFfX3XEWQQwus=" providerId="None" clId="Web-{C958B296-09D7-4D63-BEF4-25F3508EE7D2}" dt="2023-06-05T15:45:26.221" v="27" actId="20577"/>
          <ac:spMkLst>
            <pc:docMk/>
            <pc:sldMk cId="2202652038" sldId="391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31.268" v="30" actId="20577"/>
        <pc:sldMkLst>
          <pc:docMk/>
          <pc:sldMk cId="1317262485" sldId="392"/>
        </pc:sldMkLst>
        <pc:spChg chg="mod">
          <ac:chgData name="Giovanni Madrigal" userId="K2PEihjQuIndTIP/hRl/FO098wzRFNQFfX3XEWQQwus=" providerId="None" clId="Web-{C958B296-09D7-4D63-BEF4-25F3508EE7D2}" dt="2023-06-05T15:45:31.268" v="30" actId="20577"/>
          <ac:spMkLst>
            <pc:docMk/>
            <pc:sldMk cId="1317262485" sldId="392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33.393" v="31" actId="20577"/>
        <pc:sldMkLst>
          <pc:docMk/>
          <pc:sldMk cId="82547028" sldId="393"/>
        </pc:sldMkLst>
        <pc:spChg chg="mod">
          <ac:chgData name="Giovanni Madrigal" userId="K2PEihjQuIndTIP/hRl/FO098wzRFNQFfX3XEWQQwus=" providerId="None" clId="Web-{C958B296-09D7-4D63-BEF4-25F3508EE7D2}" dt="2023-06-05T15:45:33.393" v="31" actId="20577"/>
          <ac:spMkLst>
            <pc:docMk/>
            <pc:sldMk cId="82547028" sldId="393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2:36.573" v="3" actId="20577"/>
        <pc:sldMkLst>
          <pc:docMk/>
          <pc:sldMk cId="633739454" sldId="473"/>
        </pc:sldMkLst>
        <pc:spChg chg="mod">
          <ac:chgData name="Giovanni Madrigal" userId="K2PEihjQuIndTIP/hRl/FO098wzRFNQFfX3XEWQQwus=" providerId="None" clId="Web-{C958B296-09D7-4D63-BEF4-25F3508EE7D2}" dt="2023-06-05T15:42:36.573" v="3" actId="20577"/>
          <ac:spMkLst>
            <pc:docMk/>
            <pc:sldMk cId="633739454" sldId="473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3:21.903" v="6" actId="20577"/>
        <pc:sldMkLst>
          <pc:docMk/>
          <pc:sldMk cId="4029025591" sldId="477"/>
        </pc:sldMkLst>
        <pc:spChg chg="mod">
          <ac:chgData name="Giovanni Madrigal" userId="K2PEihjQuIndTIP/hRl/FO098wzRFNQFfX3XEWQQwus=" providerId="None" clId="Web-{C958B296-09D7-4D63-BEF4-25F3508EE7D2}" dt="2023-06-05T15:43:21.903" v="6" actId="20577"/>
          <ac:spMkLst>
            <pc:docMk/>
            <pc:sldMk cId="4029025591" sldId="477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3:29.857" v="8" actId="20577"/>
        <pc:sldMkLst>
          <pc:docMk/>
          <pc:sldMk cId="70115034" sldId="478"/>
        </pc:sldMkLst>
        <pc:spChg chg="mod">
          <ac:chgData name="Giovanni Madrigal" userId="K2PEihjQuIndTIP/hRl/FO098wzRFNQFfX3XEWQQwus=" providerId="None" clId="Web-{C958B296-09D7-4D63-BEF4-25F3508EE7D2}" dt="2023-06-05T15:43:29.857" v="8" actId="20577"/>
          <ac:spMkLst>
            <pc:docMk/>
            <pc:sldMk cId="70115034" sldId="478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2:44.902" v="4" actId="20577"/>
        <pc:sldMkLst>
          <pc:docMk/>
          <pc:sldMk cId="1020559424" sldId="495"/>
        </pc:sldMkLst>
        <pc:spChg chg="mod">
          <ac:chgData name="Giovanni Madrigal" userId="K2PEihjQuIndTIP/hRl/FO098wzRFNQFfX3XEWQQwus=" providerId="None" clId="Web-{C958B296-09D7-4D63-BEF4-25F3508EE7D2}" dt="2023-06-05T15:42:44.902" v="4" actId="20577"/>
          <ac:spMkLst>
            <pc:docMk/>
            <pc:sldMk cId="1020559424" sldId="495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4:09.155" v="9" actId="20577"/>
        <pc:sldMkLst>
          <pc:docMk/>
          <pc:sldMk cId="3070804309" sldId="499"/>
        </pc:sldMkLst>
        <pc:spChg chg="mod">
          <ac:chgData name="Giovanni Madrigal" userId="K2PEihjQuIndTIP/hRl/FO098wzRFNQFfX3XEWQQwus=" providerId="None" clId="Web-{C958B296-09D7-4D63-BEF4-25F3508EE7D2}" dt="2023-06-05T15:44:09.155" v="9" actId="20577"/>
          <ac:spMkLst>
            <pc:docMk/>
            <pc:sldMk cId="3070804309" sldId="499"/>
            <ac:spMk id="6" creationId="{00000000-0000-0000-0000-000000000000}"/>
          </ac:spMkLst>
        </pc:spChg>
      </pc:sldChg>
      <pc:sldChg chg="modSp">
        <pc:chgData name="Giovanni Madrigal" userId="K2PEihjQuIndTIP/hRl/FO098wzRFNQFfX3XEWQQwus=" providerId="None" clId="Web-{C958B296-09D7-4D63-BEF4-25F3508EE7D2}" dt="2023-06-05T15:45:11.002" v="21" actId="20577"/>
        <pc:sldMkLst>
          <pc:docMk/>
          <pc:sldMk cId="3607522979" sldId="500"/>
        </pc:sldMkLst>
        <pc:spChg chg="mod">
          <ac:chgData name="Giovanni Madrigal" userId="K2PEihjQuIndTIP/hRl/FO098wzRFNQFfX3XEWQQwus=" providerId="None" clId="Web-{C958B296-09D7-4D63-BEF4-25F3508EE7D2}" dt="2023-06-05T15:45:11.002" v="21" actId="20577"/>
          <ac:spMkLst>
            <pc:docMk/>
            <pc:sldMk cId="3607522979" sldId="500"/>
            <ac:spMk id="2" creationId="{00000000-0000-0000-0000-000000000000}"/>
          </ac:spMkLst>
        </pc:spChg>
      </pc:sldChg>
    </pc:docChg>
  </pc:docChgLst>
  <pc:docChgLst>
    <pc:chgData name="Giovanni Madrigal" userId="K2PEihjQuIndTIP/hRl/FO098wzRFNQFfX3XEWQQwus=" providerId="None" clId="Web-{3630800E-E9D6-45DA-9F43-7993812E7B8A}"/>
    <pc:docChg chg="modSld">
      <pc:chgData name="Giovanni Madrigal" userId="K2PEihjQuIndTIP/hRl/FO098wzRFNQFfX3XEWQQwus=" providerId="None" clId="Web-{3630800E-E9D6-45DA-9F43-7993812E7B8A}" dt="2023-06-08T18:53:27.024" v="7"/>
      <pc:docMkLst>
        <pc:docMk/>
      </pc:docMkLst>
      <pc:sldChg chg="modSp">
        <pc:chgData name="Giovanni Madrigal" userId="K2PEihjQuIndTIP/hRl/FO098wzRFNQFfX3XEWQQwus=" providerId="None" clId="Web-{3630800E-E9D6-45DA-9F43-7993812E7B8A}" dt="2023-06-08T18:53:27.024" v="7"/>
        <pc:sldMkLst>
          <pc:docMk/>
          <pc:sldMk cId="2859238425" sldId="501"/>
        </pc:sldMkLst>
        <pc:graphicFrameChg chg="mod modGraphic">
          <ac:chgData name="Giovanni Madrigal" userId="K2PEihjQuIndTIP/hRl/FO098wzRFNQFfX3XEWQQwus=" providerId="None" clId="Web-{3630800E-E9D6-45DA-9F43-7993812E7B8A}" dt="2023-06-08T18:53:27.024" v="7"/>
          <ac:graphicFrameMkLst>
            <pc:docMk/>
            <pc:sldMk cId="2859238425" sldId="501"/>
            <ac:graphicFrameMk id="7" creationId="{5C2D1D0E-DB75-63EC-236C-7F36608E2026}"/>
          </ac:graphicFrameMkLst>
        </pc:graphicFrameChg>
      </pc:sldChg>
    </pc:docChg>
  </pc:docChgLst>
  <pc:docChgLst>
    <pc:chgData name="Giovanni Madrigal" userId="K2PEihjQuIndTIP/hRl/FO098wzRFNQFfX3XEWQQwus=" providerId="None" clId="Web-{92E33710-43E8-48C2-8651-91873E61126D}"/>
    <pc:docChg chg="addSld delSld modSld sldOrd">
      <pc:chgData name="Giovanni Madrigal" userId="K2PEihjQuIndTIP/hRl/FO098wzRFNQFfX3XEWQQwus=" providerId="None" clId="Web-{92E33710-43E8-48C2-8651-91873E61126D}" dt="2023-05-30T15:25:02.931" v="131" actId="14100"/>
      <pc:docMkLst>
        <pc:docMk/>
      </pc:docMkLst>
      <pc:sldChg chg="addSp delSp modSp">
        <pc:chgData name="Giovanni Madrigal" userId="K2PEihjQuIndTIP/hRl/FO098wzRFNQFfX3XEWQQwus=" providerId="None" clId="Web-{92E33710-43E8-48C2-8651-91873E61126D}" dt="2023-05-30T15:23:32.242" v="111" actId="20577"/>
        <pc:sldMkLst>
          <pc:docMk/>
          <pc:sldMk cId="825119539" sldId="452"/>
        </pc:sldMkLst>
        <pc:spChg chg="mod">
          <ac:chgData name="Giovanni Madrigal" userId="K2PEihjQuIndTIP/hRl/FO098wzRFNQFfX3XEWQQwus=" providerId="None" clId="Web-{92E33710-43E8-48C2-8651-91873E61126D}" dt="2023-05-30T15:23:32.242" v="111" actId="20577"/>
          <ac:spMkLst>
            <pc:docMk/>
            <pc:sldMk cId="825119539" sldId="452"/>
            <ac:spMk id="11" creationId="{44026FC5-35B9-1D10-5D36-F06D285288A6}"/>
          </ac:spMkLst>
        </pc:spChg>
        <pc:picChg chg="add del mod">
          <ac:chgData name="Giovanni Madrigal" userId="K2PEihjQuIndTIP/hRl/FO098wzRFNQFfX3XEWQQwus=" providerId="None" clId="Web-{92E33710-43E8-48C2-8651-91873E61126D}" dt="2023-05-30T14:55:06.248" v="5"/>
          <ac:picMkLst>
            <pc:docMk/>
            <pc:sldMk cId="825119539" sldId="452"/>
            <ac:picMk id="7" creationId="{D9364ABB-A40E-34DE-E68A-9A110187CFD8}"/>
          </ac:picMkLst>
        </pc:picChg>
      </pc:sldChg>
      <pc:sldChg chg="del">
        <pc:chgData name="Giovanni Madrigal" userId="K2PEihjQuIndTIP/hRl/FO098wzRFNQFfX3XEWQQwus=" providerId="None" clId="Web-{92E33710-43E8-48C2-8651-91873E61126D}" dt="2023-05-30T15:23:38.492" v="112"/>
        <pc:sldMkLst>
          <pc:docMk/>
          <pc:sldMk cId="1913129358" sldId="457"/>
        </pc:sldMkLst>
      </pc:sldChg>
      <pc:sldChg chg="del">
        <pc:chgData name="Giovanni Madrigal" userId="K2PEihjQuIndTIP/hRl/FO098wzRFNQFfX3XEWQQwus=" providerId="None" clId="Web-{92E33710-43E8-48C2-8651-91873E61126D}" dt="2023-05-30T15:11:30.599" v="30"/>
        <pc:sldMkLst>
          <pc:docMk/>
          <pc:sldMk cId="1903545251" sldId="467"/>
        </pc:sldMkLst>
      </pc:sldChg>
      <pc:sldChg chg="del">
        <pc:chgData name="Giovanni Madrigal" userId="K2PEihjQuIndTIP/hRl/FO098wzRFNQFfX3XEWQQwus=" providerId="None" clId="Web-{92E33710-43E8-48C2-8651-91873E61126D}" dt="2023-05-30T15:23:39.836" v="113"/>
        <pc:sldMkLst>
          <pc:docMk/>
          <pc:sldMk cId="329671971" sldId="468"/>
        </pc:sldMkLst>
      </pc:sldChg>
      <pc:sldChg chg="del">
        <pc:chgData name="Giovanni Madrigal" userId="K2PEihjQuIndTIP/hRl/FO098wzRFNQFfX3XEWQQwus=" providerId="None" clId="Web-{92E33710-43E8-48C2-8651-91873E61126D}" dt="2023-05-30T15:23:41.664" v="114"/>
        <pc:sldMkLst>
          <pc:docMk/>
          <pc:sldMk cId="3154535616" sldId="469"/>
        </pc:sldMkLst>
      </pc:sldChg>
      <pc:sldChg chg="del">
        <pc:chgData name="Giovanni Madrigal" userId="K2PEihjQuIndTIP/hRl/FO098wzRFNQFfX3XEWQQwus=" providerId="None" clId="Web-{92E33710-43E8-48C2-8651-91873E61126D}" dt="2023-05-30T15:24:04.945" v="115"/>
        <pc:sldMkLst>
          <pc:docMk/>
          <pc:sldMk cId="552594228" sldId="471"/>
        </pc:sldMkLst>
      </pc:sldChg>
      <pc:sldChg chg="addSp delSp modSp add replId">
        <pc:chgData name="Giovanni Madrigal" userId="K2PEihjQuIndTIP/hRl/FO098wzRFNQFfX3XEWQQwus=" providerId="None" clId="Web-{92E33710-43E8-48C2-8651-91873E61126D}" dt="2023-05-30T15:14:56.620" v="36" actId="1076"/>
        <pc:sldMkLst>
          <pc:docMk/>
          <pc:sldMk cId="991691240" sldId="475"/>
        </pc:sldMkLst>
        <pc:picChg chg="add del mod">
          <ac:chgData name="Giovanni Madrigal" userId="K2PEihjQuIndTIP/hRl/FO098wzRFNQFfX3XEWQQwus=" providerId="None" clId="Web-{92E33710-43E8-48C2-8651-91873E61126D}" dt="2023-05-30T15:14:36.979" v="31"/>
          <ac:picMkLst>
            <pc:docMk/>
            <pc:sldMk cId="991691240" sldId="475"/>
            <ac:picMk id="6" creationId="{D912DEF5-6A55-568E-38B0-0E990A4C4656}"/>
          </ac:picMkLst>
        </pc:picChg>
        <pc:picChg chg="add mod">
          <ac:chgData name="Giovanni Madrigal" userId="K2PEihjQuIndTIP/hRl/FO098wzRFNQFfX3XEWQQwus=" providerId="None" clId="Web-{92E33710-43E8-48C2-8651-91873E61126D}" dt="2023-05-30T15:14:56.620" v="36" actId="1076"/>
          <ac:picMkLst>
            <pc:docMk/>
            <pc:sldMk cId="991691240" sldId="475"/>
            <ac:picMk id="7" creationId="{B51D0176-C7F1-85D6-D6BA-E05393F1F901}"/>
          </ac:picMkLst>
        </pc:picChg>
        <pc:picChg chg="del">
          <ac:chgData name="Giovanni Madrigal" userId="K2PEihjQuIndTIP/hRl/FO098wzRFNQFfX3XEWQQwus=" providerId="None" clId="Web-{92E33710-43E8-48C2-8651-91873E61126D}" dt="2023-05-30T14:53:48.386" v="3"/>
          <ac:picMkLst>
            <pc:docMk/>
            <pc:sldMk cId="991691240" sldId="475"/>
            <ac:picMk id="9" creationId="{2F696C2B-F86E-40A0-A9CE-84F965B66E79}"/>
          </ac:picMkLst>
        </pc:picChg>
      </pc:sldChg>
      <pc:sldChg chg="addSp delSp modSp add del replId addCm">
        <pc:chgData name="Giovanni Madrigal" userId="K2PEihjQuIndTIP/hRl/FO098wzRFNQFfX3XEWQQwus=" providerId="None" clId="Web-{92E33710-43E8-48C2-8651-91873E61126D}" dt="2023-05-30T15:16:08.825" v="46" actId="14100"/>
        <pc:sldMkLst>
          <pc:docMk/>
          <pc:sldMk cId="906219917" sldId="476"/>
        </pc:sldMkLst>
        <pc:spChg chg="add del mod">
          <ac:chgData name="Giovanni Madrigal" userId="K2PEihjQuIndTIP/hRl/FO098wzRFNQFfX3XEWQQwus=" providerId="None" clId="Web-{92E33710-43E8-48C2-8651-91873E61126D}" dt="2023-05-30T14:57:14.657" v="14"/>
          <ac:spMkLst>
            <pc:docMk/>
            <pc:sldMk cId="906219917" sldId="476"/>
            <ac:spMk id="6" creationId="{3788B80B-6198-B5F9-8017-A2A2A6441625}"/>
          </ac:spMkLst>
        </pc:spChg>
        <pc:spChg chg="mod">
          <ac:chgData name="Giovanni Madrigal" userId="K2PEihjQuIndTIP/hRl/FO098wzRFNQFfX3XEWQQwus=" providerId="None" clId="Web-{92E33710-43E8-48C2-8651-91873E61126D}" dt="2023-05-30T15:16:08.825" v="46" actId="14100"/>
          <ac:spMkLst>
            <pc:docMk/>
            <pc:sldMk cId="906219917" sldId="476"/>
            <ac:spMk id="9" creationId="{0D9B3C29-3A59-99B2-38B2-ECA2234CECF9}"/>
          </ac:spMkLst>
        </pc:spChg>
        <pc:picChg chg="add del mod ord">
          <ac:chgData name="Giovanni Madrigal" userId="K2PEihjQuIndTIP/hRl/FO098wzRFNQFfX3XEWQQwus=" providerId="None" clId="Web-{92E33710-43E8-48C2-8651-91873E61126D}" dt="2023-05-30T15:15:23.949" v="39"/>
          <ac:picMkLst>
            <pc:docMk/>
            <pc:sldMk cId="906219917" sldId="476"/>
            <ac:picMk id="7" creationId="{CA7BD27E-B8F5-70DE-3340-B6E652D1E8C5}"/>
          </ac:picMkLst>
        </pc:picChg>
        <pc:picChg chg="add mod ord">
          <ac:chgData name="Giovanni Madrigal" userId="K2PEihjQuIndTIP/hRl/FO098wzRFNQFfX3XEWQQwus=" providerId="None" clId="Web-{92E33710-43E8-48C2-8651-91873E61126D}" dt="2023-05-30T15:16:03.356" v="45" actId="1076"/>
          <ac:picMkLst>
            <pc:docMk/>
            <pc:sldMk cId="906219917" sldId="476"/>
            <ac:picMk id="8" creationId="{AAC37382-6725-B8AC-0E8E-62B70A8B8DD3}"/>
          </ac:picMkLst>
        </pc:picChg>
        <pc:picChg chg="del">
          <ac:chgData name="Giovanni Madrigal" userId="K2PEihjQuIndTIP/hRl/FO098wzRFNQFfX3XEWQQwus=" providerId="None" clId="Web-{92E33710-43E8-48C2-8651-91873E61126D}" dt="2023-05-30T14:55:59.280" v="10"/>
          <ac:picMkLst>
            <pc:docMk/>
            <pc:sldMk cId="906219917" sldId="476"/>
            <ac:picMk id="15" creationId="{A0EF0A9D-D38D-CE84-ECC3-793EBE8C4C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92E33710-43E8-48C2-8651-91873E61126D}" dt="2023-05-30T14:58:04.596" v="22"/>
              <pc2:cmMkLst xmlns:pc2="http://schemas.microsoft.com/office/powerpoint/2019/9/main/command">
                <pc:docMk/>
                <pc:sldMk cId="906219917" sldId="476"/>
                <pc2:cmMk id="{423E93F8-FBF0-42F5-A572-855988359520}"/>
              </pc2:cmMkLst>
            </pc226:cmChg>
          </p:ext>
        </pc:extLst>
      </pc:sldChg>
      <pc:sldChg chg="addSp delSp modSp add del replId addCm">
        <pc:chgData name="Giovanni Madrigal" userId="K2PEihjQuIndTIP/hRl/FO098wzRFNQFfX3XEWQQwus=" providerId="None" clId="Web-{92E33710-43E8-48C2-8651-91873E61126D}" dt="2023-05-30T15:17:43.139" v="53"/>
        <pc:sldMkLst>
          <pc:docMk/>
          <pc:sldMk cId="4029025591" sldId="477"/>
        </pc:sldMkLst>
        <pc:picChg chg="add del mod">
          <ac:chgData name="Giovanni Madrigal" userId="K2PEihjQuIndTIP/hRl/FO098wzRFNQFfX3XEWQQwus=" providerId="None" clId="Web-{92E33710-43E8-48C2-8651-91873E61126D}" dt="2023-05-30T15:16:36.310" v="49"/>
          <ac:picMkLst>
            <pc:docMk/>
            <pc:sldMk cId="4029025591" sldId="477"/>
            <ac:picMk id="6" creationId="{D7E8BDB6-12E4-48CB-E417-01B16EB1388C}"/>
          </ac:picMkLst>
        </pc:picChg>
        <pc:picChg chg="del">
          <ac:chgData name="Giovanni Madrigal" userId="K2PEihjQuIndTIP/hRl/FO098wzRFNQFfX3XEWQQwus=" providerId="None" clId="Web-{92E33710-43E8-48C2-8651-91873E61126D}" dt="2023-05-30T14:59:12.222" v="26"/>
          <ac:picMkLst>
            <pc:docMk/>
            <pc:sldMk cId="4029025591" sldId="477"/>
            <ac:picMk id="7" creationId="{A2526948-3187-6384-34A3-596B784EF5D4}"/>
          </ac:picMkLst>
        </pc:picChg>
        <pc:picChg chg="add mod">
          <ac:chgData name="Giovanni Madrigal" userId="K2PEihjQuIndTIP/hRl/FO098wzRFNQFfX3XEWQQwus=" providerId="None" clId="Web-{92E33710-43E8-48C2-8651-91873E61126D}" dt="2023-05-30T15:17:09.060" v="52" actId="14100"/>
          <ac:picMkLst>
            <pc:docMk/>
            <pc:sldMk cId="4029025591" sldId="477"/>
            <ac:picMk id="8" creationId="{04993F4E-D882-6E15-66EC-36F44898EDD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92E33710-43E8-48C2-8651-91873E61126D}" dt="2023-05-30T15:17:43.139" v="53"/>
              <pc2:cmMkLst xmlns:pc2="http://schemas.microsoft.com/office/powerpoint/2019/9/main/command">
                <pc:docMk/>
                <pc:sldMk cId="4029025591" sldId="477"/>
                <pc2:cmMk id="{F3752E8D-5E53-4428-AC6D-5C668A2E7B8F}"/>
              </pc2:cmMkLst>
            </pc226:cmChg>
          </p:ext>
        </pc:extLst>
      </pc:sldChg>
      <pc:sldChg chg="modSp add ord replId">
        <pc:chgData name="Giovanni Madrigal" userId="K2PEihjQuIndTIP/hRl/FO098wzRFNQFfX3XEWQQwus=" providerId="None" clId="Web-{92E33710-43E8-48C2-8651-91873E61126D}" dt="2023-05-30T15:25:02.931" v="131" actId="14100"/>
        <pc:sldMkLst>
          <pc:docMk/>
          <pc:sldMk cId="70115034" sldId="478"/>
        </pc:sldMkLst>
        <pc:spChg chg="mod">
          <ac:chgData name="Giovanni Madrigal" userId="K2PEihjQuIndTIP/hRl/FO098wzRFNQFfX3XEWQQwus=" providerId="None" clId="Web-{92E33710-43E8-48C2-8651-91873E61126D}" dt="2023-05-30T15:24:33.821" v="117" actId="20577"/>
          <ac:spMkLst>
            <pc:docMk/>
            <pc:sldMk cId="70115034" sldId="478"/>
            <ac:spMk id="3" creationId="{00000000-0000-0000-0000-000000000000}"/>
          </ac:spMkLst>
        </pc:spChg>
        <pc:spChg chg="mod">
          <ac:chgData name="Giovanni Madrigal" userId="K2PEihjQuIndTIP/hRl/FO098wzRFNQFfX3XEWQQwus=" providerId="None" clId="Web-{92E33710-43E8-48C2-8651-91873E61126D}" dt="2023-05-30T15:25:02.931" v="131" actId="14100"/>
          <ac:spMkLst>
            <pc:docMk/>
            <pc:sldMk cId="70115034" sldId="478"/>
            <ac:spMk id="11" creationId="{44026FC5-35B9-1D10-5D36-F06D285288A6}"/>
          </ac:spMkLst>
        </pc:spChg>
      </pc:sldChg>
    </pc:docChg>
  </pc:docChgLst>
  <pc:docChgLst>
    <pc:chgData name="Roberto Cucalon Tamayo" userId="+MeWEEu9dI49lGyd+/T/1orA7fshJQQRe07MQVqAs+s=" providerId="None" clId="Web-{90D6965A-9CD0-4C97-9018-17FBAC72547F}"/>
    <pc:docChg chg="modSld">
      <pc:chgData name="Roberto Cucalon Tamayo" userId="+MeWEEu9dI49lGyd+/T/1orA7fshJQQRe07MQVqAs+s=" providerId="None" clId="Web-{90D6965A-9CD0-4C97-9018-17FBAC72547F}" dt="2023-06-07T14:27:44.124" v="5" actId="20577"/>
      <pc:docMkLst>
        <pc:docMk/>
      </pc:docMkLst>
      <pc:sldChg chg="modSp modCm">
        <pc:chgData name="Roberto Cucalon Tamayo" userId="+MeWEEu9dI49lGyd+/T/1orA7fshJQQRe07MQVqAs+s=" providerId="None" clId="Web-{90D6965A-9CD0-4C97-9018-17FBAC72547F}" dt="2023-06-07T14:27:28.420" v="2"/>
        <pc:sldMkLst>
          <pc:docMk/>
          <pc:sldMk cId="2239936163" sldId="302"/>
        </pc:sldMkLst>
        <pc:spChg chg="mod">
          <ac:chgData name="Roberto Cucalon Tamayo" userId="+MeWEEu9dI49lGyd+/T/1orA7fshJQQRe07MQVqAs+s=" providerId="None" clId="Web-{90D6965A-9CD0-4C97-9018-17FBAC72547F}" dt="2023-06-07T14:26:54.888" v="0" actId="20577"/>
          <ac:spMkLst>
            <pc:docMk/>
            <pc:sldMk cId="2239936163" sldId="302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90D6965A-9CD0-4C97-9018-17FBAC72547F}" dt="2023-06-07T14:27:28.420" v="2"/>
              <pc2:cmMkLst xmlns:pc2="http://schemas.microsoft.com/office/powerpoint/2019/9/main/command">
                <pc:docMk/>
                <pc:sldMk cId="2239936163" sldId="302"/>
                <pc2:cmMk id="{D6BD2543-5D1A-4D9E-8B54-3ED6AF5BF287}"/>
              </pc2:cmMkLst>
              <pc226:cmRplyChg chg="add mod">
                <pc226:chgData name="Roberto Cucalon Tamayo" userId="+MeWEEu9dI49lGyd+/T/1orA7fshJQQRe07MQVqAs+s=" providerId="None" clId="Web-{90D6965A-9CD0-4C97-9018-17FBAC72547F}" dt="2023-06-07T14:27:28.420" v="2"/>
                <pc2:cmRplyMkLst xmlns:pc2="http://schemas.microsoft.com/office/powerpoint/2019/9/main/command">
                  <pc:docMk/>
                  <pc:sldMk cId="2239936163" sldId="302"/>
                  <pc2:cmMk id="{D6BD2543-5D1A-4D9E-8B54-3ED6AF5BF287}"/>
                  <pc2:cmRplyMk id="{D9D541C8-9E07-4A76-A954-5CACA8658C71}"/>
                </pc2:cmRplyMkLst>
              </pc226:cmRplyChg>
            </pc226:cmChg>
          </p:ext>
        </pc:extLst>
      </pc:sldChg>
      <pc:sldChg chg="modSp">
        <pc:chgData name="Roberto Cucalon Tamayo" userId="+MeWEEu9dI49lGyd+/T/1orA7fshJQQRe07MQVqAs+s=" providerId="None" clId="Web-{90D6965A-9CD0-4C97-9018-17FBAC72547F}" dt="2023-06-07T14:27:44.124" v="5" actId="20577"/>
        <pc:sldMkLst>
          <pc:docMk/>
          <pc:sldMk cId="2046818058" sldId="425"/>
        </pc:sldMkLst>
        <pc:spChg chg="mod">
          <ac:chgData name="Roberto Cucalon Tamayo" userId="+MeWEEu9dI49lGyd+/T/1orA7fshJQQRe07MQVqAs+s=" providerId="None" clId="Web-{90D6965A-9CD0-4C97-9018-17FBAC72547F}" dt="2023-06-07T14:27:44.124" v="5" actId="20577"/>
          <ac:spMkLst>
            <pc:docMk/>
            <pc:sldMk cId="2046818058" sldId="425"/>
            <ac:spMk id="4" creationId="{00000000-0000-0000-0000-000000000000}"/>
          </ac:spMkLst>
        </pc:spChg>
      </pc:sldChg>
      <pc:sldChg chg="modSp">
        <pc:chgData name="Roberto Cucalon Tamayo" userId="+MeWEEu9dI49lGyd+/T/1orA7fshJQQRe07MQVqAs+s=" providerId="None" clId="Web-{90D6965A-9CD0-4C97-9018-17FBAC72547F}" dt="2023-06-07T14:27:36.608" v="4" actId="20577"/>
        <pc:sldMkLst>
          <pc:docMk/>
          <pc:sldMk cId="575185945" sldId="472"/>
        </pc:sldMkLst>
        <pc:spChg chg="mod">
          <ac:chgData name="Roberto Cucalon Tamayo" userId="+MeWEEu9dI49lGyd+/T/1orA7fshJQQRe07MQVqAs+s=" providerId="None" clId="Web-{90D6965A-9CD0-4C97-9018-17FBAC72547F}" dt="2023-06-07T14:27:36.608" v="4" actId="20577"/>
          <ac:spMkLst>
            <pc:docMk/>
            <pc:sldMk cId="575185945" sldId="472"/>
            <ac:spMk id="4" creationId="{00000000-0000-0000-0000-000000000000}"/>
          </ac:spMkLst>
        </pc:spChg>
      </pc:sldChg>
    </pc:docChg>
  </pc:docChgLst>
  <pc:docChgLst>
    <pc:chgData name="Giovanni Madrigal" userId="K2PEihjQuIndTIP/hRl/FO098wzRFNQFfX3XEWQQwus=" providerId="None" clId="Web-{80897DE6-A68F-479D-81D0-8A66011180F5}"/>
    <pc:docChg chg="modSld">
      <pc:chgData name="Giovanni Madrigal" userId="K2PEihjQuIndTIP/hRl/FO098wzRFNQFfX3XEWQQwus=" providerId="None" clId="Web-{80897DE6-A68F-479D-81D0-8A66011180F5}" dt="2023-06-08T14:27:01.815" v="30" actId="20577"/>
      <pc:docMkLst>
        <pc:docMk/>
      </pc:docMkLst>
      <pc:sldChg chg="modCm">
        <pc:chgData name="Giovanni Madrigal" userId="K2PEihjQuIndTIP/hRl/FO098wzRFNQFfX3XEWQQwus=" providerId="None" clId="Web-{80897DE6-A68F-479D-81D0-8A66011180F5}" dt="2023-06-08T14:21:20.541" v="0"/>
        <pc:sldMkLst>
          <pc:docMk/>
          <pc:sldMk cId="2046818058" sldId="4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0897DE6-A68F-479D-81D0-8A66011180F5}" dt="2023-06-08T14:21:20.541" v="0"/>
              <pc2:cmMkLst xmlns:pc2="http://schemas.microsoft.com/office/powerpoint/2019/9/main/command">
                <pc:docMk/>
                <pc:sldMk cId="2046818058" sldId="425"/>
                <pc2:cmMk id="{F57B0065-424F-4988-BF6D-7720BB8BE649}"/>
              </pc2:cmMkLst>
            </pc226:cmChg>
          </p:ext>
        </pc:extLst>
      </pc:sldChg>
      <pc:sldChg chg="modSp">
        <pc:chgData name="Giovanni Madrigal" userId="K2PEihjQuIndTIP/hRl/FO098wzRFNQFfX3XEWQQwus=" providerId="None" clId="Web-{80897DE6-A68F-479D-81D0-8A66011180F5}" dt="2023-06-08T14:25:57.423" v="22" actId="20577"/>
        <pc:sldMkLst>
          <pc:docMk/>
          <pc:sldMk cId="825119539" sldId="452"/>
        </pc:sldMkLst>
        <pc:spChg chg="mod">
          <ac:chgData name="Giovanni Madrigal" userId="K2PEihjQuIndTIP/hRl/FO098wzRFNQFfX3XEWQQwus=" providerId="None" clId="Web-{80897DE6-A68F-479D-81D0-8A66011180F5}" dt="2023-06-08T14:25:57.423" v="22" actId="20577"/>
          <ac:spMkLst>
            <pc:docMk/>
            <pc:sldMk cId="825119539" sldId="452"/>
            <ac:spMk id="11" creationId="{44026FC5-35B9-1D10-5D36-F06D285288A6}"/>
          </ac:spMkLst>
        </pc:spChg>
      </pc:sldChg>
      <pc:sldChg chg="modSp">
        <pc:chgData name="Giovanni Madrigal" userId="K2PEihjQuIndTIP/hRl/FO098wzRFNQFfX3XEWQQwus=" providerId="None" clId="Web-{80897DE6-A68F-479D-81D0-8A66011180F5}" dt="2023-06-08T14:27:01.815" v="30" actId="20577"/>
        <pc:sldMkLst>
          <pc:docMk/>
          <pc:sldMk cId="242065173" sldId="485"/>
        </pc:sldMkLst>
        <pc:spChg chg="mod">
          <ac:chgData name="Giovanni Madrigal" userId="K2PEihjQuIndTIP/hRl/FO098wzRFNQFfX3XEWQQwus=" providerId="None" clId="Web-{80897DE6-A68F-479D-81D0-8A66011180F5}" dt="2023-06-08T14:27:01.815" v="30" actId="20577"/>
          <ac:spMkLst>
            <pc:docMk/>
            <pc:sldMk cId="242065173" sldId="485"/>
            <ac:spMk id="2" creationId="{A965579C-1914-39DA-1119-A33085DCC237}"/>
          </ac:spMkLst>
        </pc:spChg>
      </pc:sldChg>
      <pc:sldChg chg="modCm">
        <pc:chgData name="Giovanni Madrigal" userId="K2PEihjQuIndTIP/hRl/FO098wzRFNQFfX3XEWQQwus=" providerId="None" clId="Web-{80897DE6-A68F-479D-81D0-8A66011180F5}" dt="2023-06-08T14:23:22.356" v="20"/>
        <pc:sldMkLst>
          <pc:docMk/>
          <pc:sldMk cId="22795516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0897DE6-A68F-479D-81D0-8A66011180F5}" dt="2023-06-08T14:23:22.356" v="20"/>
              <pc2:cmMkLst xmlns:pc2="http://schemas.microsoft.com/office/powerpoint/2019/9/main/command">
                <pc:docMk/>
                <pc:sldMk cId="227955168" sldId="489"/>
                <pc2:cmMk id="{A6E4B49A-4C89-48C7-A05C-02D389A67DFE}"/>
              </pc2:cmMkLst>
            </pc226:cmChg>
          </p:ext>
        </pc:extLst>
      </pc:sldChg>
      <pc:sldChg chg="modCm">
        <pc:chgData name="Giovanni Madrigal" userId="K2PEihjQuIndTIP/hRl/FO098wzRFNQFfX3XEWQQwus=" providerId="None" clId="Web-{80897DE6-A68F-479D-81D0-8A66011180F5}" dt="2023-06-08T14:22:39.652" v="16"/>
        <pc:sldMkLst>
          <pc:docMk/>
          <pc:sldMk cId="810488367" sldId="4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0897DE6-A68F-479D-81D0-8A66011180F5}" dt="2023-06-08T14:22:39.652" v="16"/>
              <pc2:cmMkLst xmlns:pc2="http://schemas.microsoft.com/office/powerpoint/2019/9/main/command">
                <pc:docMk/>
                <pc:sldMk cId="810488367" sldId="491"/>
                <pc2:cmMk id="{E389185E-332B-4D45-B3CC-BD4A057E1123}"/>
              </pc2:cmMkLst>
            </pc226:cmChg>
          </p:ext>
        </pc:extLst>
      </pc:sldChg>
      <pc:sldChg chg="modSp modCm">
        <pc:chgData name="Giovanni Madrigal" userId="K2PEihjQuIndTIP/hRl/FO098wzRFNQFfX3XEWQQwus=" providerId="None" clId="Web-{80897DE6-A68F-479D-81D0-8A66011180F5}" dt="2023-06-08T14:22:30.871" v="15"/>
        <pc:sldMkLst>
          <pc:docMk/>
          <pc:sldMk cId="2075415815" sldId="492"/>
        </pc:sldMkLst>
        <pc:spChg chg="mod">
          <ac:chgData name="Giovanni Madrigal" userId="K2PEihjQuIndTIP/hRl/FO098wzRFNQFfX3XEWQQwus=" providerId="None" clId="Web-{80897DE6-A68F-479D-81D0-8A66011180F5}" dt="2023-06-08T14:22:19.308" v="13" actId="20577"/>
          <ac:spMkLst>
            <pc:docMk/>
            <pc:sldMk cId="2075415815" sldId="492"/>
            <ac:spMk id="271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0897DE6-A68F-479D-81D0-8A66011180F5}" dt="2023-06-08T14:22:27.808" v="14"/>
              <pc2:cmMkLst xmlns:pc2="http://schemas.microsoft.com/office/powerpoint/2019/9/main/command">
                <pc:docMk/>
                <pc:sldMk cId="2075415815" sldId="492"/>
                <pc2:cmMk id="{21B73D10-8512-4CB1-8595-A429F158C425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80897DE6-A68F-479D-81D0-8A66011180F5}" dt="2023-06-08T14:22:30.871" v="15"/>
              <pc2:cmMkLst xmlns:pc2="http://schemas.microsoft.com/office/powerpoint/2019/9/main/command">
                <pc:docMk/>
                <pc:sldMk cId="2075415815" sldId="492"/>
                <pc2:cmMk id="{30D8CAEC-9327-4216-92BB-803C8231C529}"/>
              </pc2:cmMkLst>
            </pc226:cmChg>
          </p:ext>
        </pc:extLst>
      </pc:sldChg>
      <pc:sldChg chg="modSp modCm">
        <pc:chgData name="Giovanni Madrigal" userId="K2PEihjQuIndTIP/hRl/FO098wzRFNQFfX3XEWQQwus=" providerId="None" clId="Web-{80897DE6-A68F-479D-81D0-8A66011180F5}" dt="2023-06-08T14:22:58.637" v="19" actId="1076"/>
        <pc:sldMkLst>
          <pc:docMk/>
          <pc:sldMk cId="3593128517" sldId="503"/>
        </pc:sldMkLst>
        <pc:picChg chg="mod">
          <ac:chgData name="Giovanni Madrigal" userId="K2PEihjQuIndTIP/hRl/FO098wzRFNQFfX3XEWQQwus=" providerId="None" clId="Web-{80897DE6-A68F-479D-81D0-8A66011180F5}" dt="2023-06-08T14:22:58.637" v="19" actId="1076"/>
          <ac:picMkLst>
            <pc:docMk/>
            <pc:sldMk cId="3593128517" sldId="503"/>
            <ac:picMk id="2" creationId="{2875A70C-E1DF-659E-E650-47D012A6D6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0897DE6-A68F-479D-81D0-8A66011180F5}" dt="2023-06-08T14:22:49.793" v="17"/>
              <pc2:cmMkLst xmlns:pc2="http://schemas.microsoft.com/office/powerpoint/2019/9/main/command">
                <pc:docMk/>
                <pc:sldMk cId="3593128517" sldId="503"/>
                <pc2:cmMk id="{1325C952-4835-4930-AE58-6942408EF2E0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5467BB65-0263-46B9-A84B-0D89621378E6}"/>
    <pc:docChg chg="modSld">
      <pc:chgData name="Giovanni Madrigal" userId="K2PEihjQuIndTIP/hRl/FO098wzRFNQFfX3XEWQQwus=" providerId="None" clId="Web-{5467BB65-0263-46B9-A84B-0D89621378E6}" dt="2023-06-04T01:28:14.117" v="153" actId="20577"/>
      <pc:docMkLst>
        <pc:docMk/>
      </pc:docMkLst>
      <pc:sldChg chg="modSp addCm">
        <pc:chgData name="Giovanni Madrigal" userId="K2PEihjQuIndTIP/hRl/FO098wzRFNQFfX3XEWQQwus=" providerId="None" clId="Web-{5467BB65-0263-46B9-A84B-0D89621378E6}" dt="2023-06-04T01:22:46.654" v="7" actId="20577"/>
        <pc:sldMkLst>
          <pc:docMk/>
          <pc:sldMk cId="1038955862" sldId="333"/>
        </pc:sldMkLst>
        <pc:spChg chg="mod">
          <ac:chgData name="Giovanni Madrigal" userId="K2PEihjQuIndTIP/hRl/FO098wzRFNQFfX3XEWQQwus=" providerId="None" clId="Web-{5467BB65-0263-46B9-A84B-0D89621378E6}" dt="2023-06-04T01:22:46.654" v="7" actId="20577"/>
          <ac:spMkLst>
            <pc:docMk/>
            <pc:sldMk cId="1038955862" sldId="333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5467BB65-0263-46B9-A84B-0D89621378E6}" dt="2023-06-04T01:22:38.701" v="0"/>
              <pc2:cmMkLst xmlns:pc2="http://schemas.microsoft.com/office/powerpoint/2019/9/main/command">
                <pc:docMk/>
                <pc:sldMk cId="1038955862" sldId="333"/>
                <pc2:cmMk id="{52D78157-FC14-4DAC-B187-9369FC926C59}"/>
              </pc2:cmMkLst>
            </pc226:cmChg>
          </p:ext>
        </pc:extLst>
      </pc:sldChg>
      <pc:sldChg chg="modSp">
        <pc:chgData name="Giovanni Madrigal" userId="K2PEihjQuIndTIP/hRl/FO098wzRFNQFfX3XEWQQwus=" providerId="None" clId="Web-{5467BB65-0263-46B9-A84B-0D89621378E6}" dt="2023-06-04T01:23:07.639" v="9" actId="20577"/>
        <pc:sldMkLst>
          <pc:docMk/>
          <pc:sldMk cId="4239906106" sldId="449"/>
        </pc:sldMkLst>
        <pc:spChg chg="mod">
          <ac:chgData name="Giovanni Madrigal" userId="K2PEihjQuIndTIP/hRl/FO098wzRFNQFfX3XEWQQwus=" providerId="None" clId="Web-{5467BB65-0263-46B9-A84B-0D89621378E6}" dt="2023-06-04T01:23:07.639" v="9" actId="20577"/>
          <ac:spMkLst>
            <pc:docMk/>
            <pc:sldMk cId="4239906106" sldId="449"/>
            <ac:spMk id="2" creationId="{00000000-0000-0000-0000-000000000000}"/>
          </ac:spMkLst>
        </pc:spChg>
      </pc:sldChg>
      <pc:sldChg chg="modSp">
        <pc:chgData name="Giovanni Madrigal" userId="K2PEihjQuIndTIP/hRl/FO098wzRFNQFfX3XEWQQwus=" providerId="None" clId="Web-{5467BB65-0263-46B9-A84B-0D89621378E6}" dt="2023-06-04T01:28:14.117" v="153" actId="20577"/>
        <pc:sldMkLst>
          <pc:docMk/>
          <pc:sldMk cId="1825709239" sldId="486"/>
        </pc:sldMkLst>
        <pc:spChg chg="mod">
          <ac:chgData name="Giovanni Madrigal" userId="K2PEihjQuIndTIP/hRl/FO098wzRFNQFfX3XEWQQwus=" providerId="None" clId="Web-{5467BB65-0263-46B9-A84B-0D89621378E6}" dt="2023-06-04T01:28:14.117" v="153" actId="20577"/>
          <ac:spMkLst>
            <pc:docMk/>
            <pc:sldMk cId="1825709239" sldId="486"/>
            <ac:spMk id="8" creationId="{00000000-0000-0000-0000-000000000000}"/>
          </ac:spMkLst>
        </pc:spChg>
      </pc:sldChg>
    </pc:docChg>
  </pc:docChgLst>
  <pc:docChgLst>
    <pc:chgData name="bucknor2@illinois.edu" userId="Hian+ZnzAuvKwjjDq8h+z7fuiJISVc0RTt4WhUhyDRo=" providerId="None" clId="Web-{D096D5FB-1691-4EE1-A16A-AC8E62914709}"/>
    <pc:docChg chg="modSld">
      <pc:chgData name="bucknor2@illinois.edu" userId="Hian+ZnzAuvKwjjDq8h+z7fuiJISVc0RTt4WhUhyDRo=" providerId="None" clId="Web-{D096D5FB-1691-4EE1-A16A-AC8E62914709}" dt="2021-06-11T20:57:32.867" v="2" actId="20577"/>
      <pc:docMkLst>
        <pc:docMk/>
      </pc:docMkLst>
      <pc:sldChg chg="modSp">
        <pc:chgData name="bucknor2@illinois.edu" userId="Hian+ZnzAuvKwjjDq8h+z7fuiJISVc0RTt4WhUhyDRo=" providerId="None" clId="Web-{D096D5FB-1691-4EE1-A16A-AC8E62914709}" dt="2021-06-11T20:57:32.867" v="2" actId="20577"/>
        <pc:sldMkLst>
          <pc:docMk/>
          <pc:sldMk cId="1090486215" sldId="423"/>
        </pc:sldMkLst>
        <pc:spChg chg="mod">
          <ac:chgData name="bucknor2@illinois.edu" userId="Hian+ZnzAuvKwjjDq8h+z7fuiJISVc0RTt4WhUhyDRo=" providerId="None" clId="Web-{D096D5FB-1691-4EE1-A16A-AC8E62914709}" dt="2021-06-11T20:57:32.867" v="2" actId="20577"/>
          <ac:spMkLst>
            <pc:docMk/>
            <pc:sldMk cId="1090486215" sldId="423"/>
            <ac:spMk id="3" creationId="{00000000-0000-0000-0000-000000000000}"/>
          </ac:spMkLst>
        </pc:spChg>
      </pc:sldChg>
    </pc:docChg>
  </pc:docChgLst>
  <pc:docChgLst>
    <pc:chgData name="Roberto Cucalon Tamayo" userId="+MeWEEu9dI49lGyd+/T/1orA7fshJQQRe07MQVqAs+s=" providerId="None" clId="Web-{C7866ED6-899B-48DC-8B3A-20993A797775}"/>
    <pc:docChg chg="modSld">
      <pc:chgData name="Roberto Cucalon Tamayo" userId="+MeWEEu9dI49lGyd+/T/1orA7fshJQQRe07MQVqAs+s=" providerId="None" clId="Web-{C7866ED6-899B-48DC-8B3A-20993A797775}" dt="2023-06-08T19:50:50.447" v="42"/>
      <pc:docMkLst>
        <pc:docMk/>
      </pc:docMkLst>
      <pc:sldChg chg="modCm">
        <pc:chgData name="Roberto Cucalon Tamayo" userId="+MeWEEu9dI49lGyd+/T/1orA7fshJQQRe07MQVqAs+s=" providerId="None" clId="Web-{C7866ED6-899B-48DC-8B3A-20993A797775}" dt="2023-06-08T19:50:50.447" v="42"/>
        <pc:sldMkLst>
          <pc:docMk/>
          <pc:sldMk cId="1764497285" sldId="3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7866ED6-899B-48DC-8B3A-20993A797775}" dt="2023-06-08T19:50:50.447" v="42"/>
              <pc2:cmMkLst xmlns:pc2="http://schemas.microsoft.com/office/powerpoint/2019/9/main/command">
                <pc:docMk/>
                <pc:sldMk cId="1764497285" sldId="384"/>
                <pc2:cmMk id="{1ADB7D1C-A180-4ACA-977B-A29156A8FA47}"/>
              </pc2:cmMkLst>
            </pc226:cmChg>
          </p:ext>
        </pc:extLst>
      </pc:sldChg>
      <pc:sldChg chg="addSp delSp modSp modCm">
        <pc:chgData name="Roberto Cucalon Tamayo" userId="+MeWEEu9dI49lGyd+/T/1orA7fshJQQRe07MQVqAs+s=" providerId="None" clId="Web-{C7866ED6-899B-48DC-8B3A-20993A797775}" dt="2023-06-08T19:50:29.244" v="41"/>
        <pc:sldMkLst>
          <pc:docMk/>
          <pc:sldMk cId="2396326049" sldId="388"/>
        </pc:sldMkLst>
        <pc:spChg chg="mod ord">
          <ac:chgData name="Roberto Cucalon Tamayo" userId="+MeWEEu9dI49lGyd+/T/1orA7fshJQQRe07MQVqAs+s=" providerId="None" clId="Web-{C7866ED6-899B-48DC-8B3A-20993A797775}" dt="2023-06-08T19:46:55.646" v="7"/>
          <ac:spMkLst>
            <pc:docMk/>
            <pc:sldMk cId="2396326049" sldId="388"/>
            <ac:spMk id="12" creationId="{00000000-0000-0000-0000-000000000000}"/>
          </ac:spMkLst>
        </pc:spChg>
        <pc:picChg chg="add mod ord">
          <ac:chgData name="Roberto Cucalon Tamayo" userId="+MeWEEu9dI49lGyd+/T/1orA7fshJQQRe07MQVqAs+s=" providerId="None" clId="Web-{C7866ED6-899B-48DC-8B3A-20993A797775}" dt="2023-06-08T19:47:38.693" v="18"/>
          <ac:picMkLst>
            <pc:docMk/>
            <pc:sldMk cId="2396326049" sldId="388"/>
            <ac:picMk id="6" creationId="{C76B3021-A9F6-28D2-F8BD-B849D2D1815F}"/>
          </ac:picMkLst>
        </pc:picChg>
        <pc:picChg chg="del">
          <ac:chgData name="Roberto Cucalon Tamayo" userId="+MeWEEu9dI49lGyd+/T/1orA7fshJQQRe07MQVqAs+s=" providerId="None" clId="Web-{C7866ED6-899B-48DC-8B3A-20993A797775}" dt="2023-06-08T19:46:58.271" v="8"/>
          <ac:picMkLst>
            <pc:docMk/>
            <pc:sldMk cId="2396326049" sldId="388"/>
            <ac:picMk id="8" creationId="{162EA67C-1137-CEFD-B6A1-2FB6CD5DB9BB}"/>
          </ac:picMkLst>
        </pc:picChg>
        <pc:cxnChg chg="mod">
          <ac:chgData name="Roberto Cucalon Tamayo" userId="+MeWEEu9dI49lGyd+/T/1orA7fshJQQRe07MQVqAs+s=" providerId="None" clId="Web-{C7866ED6-899B-48DC-8B3A-20993A797775}" dt="2023-06-08T19:47:32.599" v="17" actId="14100"/>
          <ac:cxnSpMkLst>
            <pc:docMk/>
            <pc:sldMk cId="2396326049" sldId="388"/>
            <ac:cxnSpMk id="10" creationId="{00000000-0000-0000-0000-000000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7866ED6-899B-48DC-8B3A-20993A797775}" dt="2023-06-08T19:50:29.244" v="41"/>
              <pc2:cmMkLst xmlns:pc2="http://schemas.microsoft.com/office/powerpoint/2019/9/main/command">
                <pc:docMk/>
                <pc:sldMk cId="2396326049" sldId="388"/>
                <pc2:cmMk id="{5B87ABCD-A3D7-486E-B282-23437A4C6EE7}"/>
              </pc2:cmMkLst>
            </pc226:cmChg>
          </p:ext>
        </pc:extLst>
      </pc:sldChg>
      <pc:sldChg chg="addSp delSp modSp modCm">
        <pc:chgData name="Roberto Cucalon Tamayo" userId="+MeWEEu9dI49lGyd+/T/1orA7fshJQQRe07MQVqAs+s=" providerId="None" clId="Web-{C7866ED6-899B-48DC-8B3A-20993A797775}" dt="2023-06-08T19:50:11.118" v="40"/>
        <pc:sldMkLst>
          <pc:docMk/>
          <pc:sldMk cId="2640163747" sldId="389"/>
        </pc:sldMkLst>
        <pc:spChg chg="mod">
          <ac:chgData name="Roberto Cucalon Tamayo" userId="+MeWEEu9dI49lGyd+/T/1orA7fshJQQRe07MQVqAs+s=" providerId="None" clId="Web-{C7866ED6-899B-48DC-8B3A-20993A797775}" dt="2023-06-08T19:49:05.742" v="30" actId="20577"/>
          <ac:spMkLst>
            <pc:docMk/>
            <pc:sldMk cId="2640163747" sldId="389"/>
            <ac:spMk id="12" creationId="{00000000-0000-0000-0000-000000000000}"/>
          </ac:spMkLst>
        </pc:spChg>
        <pc:picChg chg="add mod ord">
          <ac:chgData name="Roberto Cucalon Tamayo" userId="+MeWEEu9dI49lGyd+/T/1orA7fshJQQRe07MQVqAs+s=" providerId="None" clId="Web-{C7866ED6-899B-48DC-8B3A-20993A797775}" dt="2023-06-08T19:48:56.523" v="28"/>
          <ac:picMkLst>
            <pc:docMk/>
            <pc:sldMk cId="2640163747" sldId="389"/>
            <ac:picMk id="6" creationId="{237A4BEE-DC08-659B-97BB-562A48A32F06}"/>
          </ac:picMkLst>
        </pc:picChg>
        <pc:picChg chg="del">
          <ac:chgData name="Roberto Cucalon Tamayo" userId="+MeWEEu9dI49lGyd+/T/1orA7fshJQQRe07MQVqAs+s=" providerId="None" clId="Web-{C7866ED6-899B-48DC-8B3A-20993A797775}" dt="2023-06-08T19:48:26.038" v="19"/>
          <ac:picMkLst>
            <pc:docMk/>
            <pc:sldMk cId="2640163747" sldId="389"/>
            <ac:picMk id="7" creationId="{00000000-0000-0000-0000-000000000000}"/>
          </ac:picMkLst>
        </pc:picChg>
        <pc:cxnChg chg="mod">
          <ac:chgData name="Roberto Cucalon Tamayo" userId="+MeWEEu9dI49lGyd+/T/1orA7fshJQQRe07MQVqAs+s=" providerId="None" clId="Web-{C7866ED6-899B-48DC-8B3A-20993A797775}" dt="2023-06-08T19:48:51.273" v="27" actId="14100"/>
          <ac:cxnSpMkLst>
            <pc:docMk/>
            <pc:sldMk cId="2640163747" sldId="389"/>
            <ac:cxnSpMk id="10" creationId="{00000000-0000-0000-0000-000000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7866ED6-899B-48DC-8B3A-20993A797775}" dt="2023-06-08T19:50:11.118" v="40"/>
              <pc2:cmMkLst xmlns:pc2="http://schemas.microsoft.com/office/powerpoint/2019/9/main/command">
                <pc:docMk/>
                <pc:sldMk cId="2640163747" sldId="389"/>
                <pc2:cmMk id="{9C9B6D0E-5F0B-4CFD-83B1-F42950C564B8}"/>
              </pc2:cmMkLst>
            </pc226:cmChg>
          </p:ext>
        </pc:extLst>
      </pc:sldChg>
      <pc:sldChg chg="addSp delSp modSp modCm">
        <pc:chgData name="Roberto Cucalon Tamayo" userId="+MeWEEu9dI49lGyd+/T/1orA7fshJQQRe07MQVqAs+s=" providerId="None" clId="Web-{C7866ED6-899B-48DC-8B3A-20993A797775}" dt="2023-06-08T19:50:05.743" v="39"/>
        <pc:sldMkLst>
          <pc:docMk/>
          <pc:sldMk cId="2202652038" sldId="391"/>
        </pc:sldMkLst>
        <pc:picChg chg="add mod ord">
          <ac:chgData name="Roberto Cucalon Tamayo" userId="+MeWEEu9dI49lGyd+/T/1orA7fshJQQRe07MQVqAs+s=" providerId="None" clId="Web-{C7866ED6-899B-48DC-8B3A-20993A797775}" dt="2023-06-08T19:49:56.524" v="38"/>
          <ac:picMkLst>
            <pc:docMk/>
            <pc:sldMk cId="2202652038" sldId="391"/>
            <ac:picMk id="6" creationId="{75B083DA-B70E-F56B-7217-6EB7D733D846}"/>
          </ac:picMkLst>
        </pc:picChg>
        <pc:picChg chg="del">
          <ac:chgData name="Roberto Cucalon Tamayo" userId="+MeWEEu9dI49lGyd+/T/1orA7fshJQQRe07MQVqAs+s=" providerId="None" clId="Web-{C7866ED6-899B-48DC-8B3A-20993A797775}" dt="2023-06-08T19:49:34.743" v="31"/>
          <ac:picMkLst>
            <pc:docMk/>
            <pc:sldMk cId="2202652038" sldId="391"/>
            <ac:picMk id="7" creationId="{00000000-0000-0000-0000-000000000000}"/>
          </ac:picMkLst>
        </pc:picChg>
        <pc:cxnChg chg="mod">
          <ac:chgData name="Roberto Cucalon Tamayo" userId="+MeWEEu9dI49lGyd+/T/1orA7fshJQQRe07MQVqAs+s=" providerId="None" clId="Web-{C7866ED6-899B-48DC-8B3A-20993A797775}" dt="2023-06-08T19:49:49.696" v="37" actId="14100"/>
          <ac:cxnSpMkLst>
            <pc:docMk/>
            <pc:sldMk cId="2202652038" sldId="391"/>
            <ac:cxnSpMk id="10" creationId="{00000000-0000-0000-0000-000000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7866ED6-899B-48DC-8B3A-20993A797775}" dt="2023-06-08T19:50:05.743" v="39"/>
              <pc2:cmMkLst xmlns:pc2="http://schemas.microsoft.com/office/powerpoint/2019/9/main/command">
                <pc:docMk/>
                <pc:sldMk cId="2202652038" sldId="391"/>
                <pc2:cmMk id="{11D8D478-AEEC-4F48-A52C-916483E1908D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699EBD1A-EAE5-447B-8239-023FFE5E623B}"/>
    <pc:docChg chg="modSld">
      <pc:chgData name="Giovanni Madrigal" userId="K2PEihjQuIndTIP/hRl/FO098wzRFNQFfX3XEWQQwus=" providerId="None" clId="Web-{699EBD1A-EAE5-447B-8239-023FFE5E623B}" dt="2023-06-08T18:51:17.949" v="55"/>
      <pc:docMkLst>
        <pc:docMk/>
      </pc:docMkLst>
      <pc:sldChg chg="modCm">
        <pc:chgData name="Giovanni Madrigal" userId="K2PEihjQuIndTIP/hRl/FO098wzRFNQFfX3XEWQQwus=" providerId="None" clId="Web-{699EBD1A-EAE5-447B-8239-023FFE5E623B}" dt="2023-06-08T18:31:08.636" v="0"/>
        <pc:sldMkLst>
          <pc:docMk/>
          <pc:sldMk cId="1038955862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1:08.636" v="0"/>
              <pc2:cmMkLst xmlns:pc2="http://schemas.microsoft.com/office/powerpoint/2019/9/main/command">
                <pc:docMk/>
                <pc:sldMk cId="1038955862" sldId="333"/>
                <pc2:cmMk id="{52D78157-FC14-4DAC-B187-9369FC926C59}"/>
              </pc2:cmMkLst>
            </pc226:cmChg>
          </p:ext>
        </pc:extLst>
      </pc:sldChg>
      <pc:sldChg chg="addCm">
        <pc:chgData name="Giovanni Madrigal" userId="K2PEihjQuIndTIP/hRl/FO098wzRFNQFfX3XEWQQwus=" providerId="None" clId="Web-{699EBD1A-EAE5-447B-8239-023FFE5E623B}" dt="2023-06-08T18:39:58.969" v="46"/>
        <pc:sldMkLst>
          <pc:docMk/>
          <pc:sldMk cId="3794244155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699EBD1A-EAE5-447B-8239-023FFE5E623B}" dt="2023-06-08T18:39:58.969" v="46"/>
              <pc2:cmMkLst xmlns:pc2="http://schemas.microsoft.com/office/powerpoint/2019/9/main/command">
                <pc:docMk/>
                <pc:sldMk cId="3794244155" sldId="386"/>
                <pc2:cmMk id="{E7111965-0D6C-4414-9F97-85F2FFD7FC8D}"/>
              </pc2:cmMkLst>
            </pc226:cmChg>
          </p:ext>
        </pc:extLst>
      </pc:sldChg>
      <pc:sldChg chg="modCm">
        <pc:chgData name="Giovanni Madrigal" userId="K2PEihjQuIndTIP/hRl/FO098wzRFNQFfX3XEWQQwus=" providerId="None" clId="Web-{699EBD1A-EAE5-447B-8239-023FFE5E623B}" dt="2023-06-08T18:51:17.949" v="55"/>
        <pc:sldMkLst>
          <pc:docMk/>
          <pc:sldMk cId="2396326049" sldId="3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K2PEihjQuIndTIP/hRl/FO098wzRFNQFfX3XEWQQwus=" providerId="None" clId="Web-{699EBD1A-EAE5-447B-8239-023FFE5E623B}" dt="2023-06-08T18:51:17.949" v="55"/>
              <pc2:cmMkLst xmlns:pc2="http://schemas.microsoft.com/office/powerpoint/2019/9/main/command">
                <pc:docMk/>
                <pc:sldMk cId="2396326049" sldId="388"/>
                <pc2:cmMk id="{5B87ABCD-A3D7-486E-B282-23437A4C6EE7}"/>
              </pc2:cmMkLst>
              <pc226:cmRplyChg chg="add">
                <pc226:chgData name="Giovanni Madrigal" userId="K2PEihjQuIndTIP/hRl/FO098wzRFNQFfX3XEWQQwus=" providerId="None" clId="Web-{699EBD1A-EAE5-447B-8239-023FFE5E623B}" dt="2023-06-08T18:51:17.949" v="55"/>
                <pc2:cmRplyMkLst xmlns:pc2="http://schemas.microsoft.com/office/powerpoint/2019/9/main/command">
                  <pc:docMk/>
                  <pc:sldMk cId="2396326049" sldId="388"/>
                  <pc2:cmMk id="{5B87ABCD-A3D7-486E-B282-23437A4C6EE7}"/>
                  <pc2:cmRplyMk id="{C5207417-3249-4497-A781-DEBD4E355075}"/>
                </pc2:cmRplyMkLst>
              </pc226:cmRplyChg>
            </pc226:cmChg>
          </p:ext>
        </pc:extLst>
      </pc:sldChg>
      <pc:sldChg chg="modSp modCm">
        <pc:chgData name="Giovanni Madrigal" userId="K2PEihjQuIndTIP/hRl/FO098wzRFNQFfX3XEWQQwus=" providerId="None" clId="Web-{699EBD1A-EAE5-447B-8239-023FFE5E623B}" dt="2023-06-08T18:50:51.901" v="54"/>
        <pc:sldMkLst>
          <pc:docMk/>
          <pc:sldMk cId="2640163747" sldId="389"/>
        </pc:sldMkLst>
        <pc:spChg chg="mod">
          <ac:chgData name="Giovanni Madrigal" userId="K2PEihjQuIndTIP/hRl/FO098wzRFNQFfX3XEWQQwus=" providerId="None" clId="Web-{699EBD1A-EAE5-447B-8239-023FFE5E623B}" dt="2023-06-08T18:50:44.823" v="53" actId="20577"/>
          <ac:spMkLst>
            <pc:docMk/>
            <pc:sldMk cId="2640163747" sldId="389"/>
            <ac:spMk id="1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K2PEihjQuIndTIP/hRl/FO098wzRFNQFfX3XEWQQwus=" providerId="None" clId="Web-{699EBD1A-EAE5-447B-8239-023FFE5E623B}" dt="2023-06-08T18:50:51.901" v="54"/>
              <pc2:cmMkLst xmlns:pc2="http://schemas.microsoft.com/office/powerpoint/2019/9/main/command">
                <pc:docMk/>
                <pc:sldMk cId="2640163747" sldId="389"/>
                <pc2:cmMk id="{9C9B6D0E-5F0B-4CFD-83B1-F42950C564B8}"/>
              </pc2:cmMkLst>
              <pc226:cmRplyChg chg="add">
                <pc226:chgData name="Giovanni Madrigal" userId="K2PEihjQuIndTIP/hRl/FO098wzRFNQFfX3XEWQQwus=" providerId="None" clId="Web-{699EBD1A-EAE5-447B-8239-023FFE5E623B}" dt="2023-06-08T18:50:51.901" v="54"/>
                <pc2:cmRplyMkLst xmlns:pc2="http://schemas.microsoft.com/office/powerpoint/2019/9/main/command">
                  <pc:docMk/>
                  <pc:sldMk cId="2640163747" sldId="389"/>
                  <pc2:cmMk id="{9C9B6D0E-5F0B-4CFD-83B1-F42950C564B8}"/>
                  <pc2:cmRplyMk id="{42623989-DD1F-4ECF-8A23-E5490FD57BC0}"/>
                </pc2:cmRplyMkLst>
              </pc226:cmRplyChg>
            </pc226:cmChg>
          </p:ext>
        </pc:extLst>
      </pc:sldChg>
      <pc:sldChg chg="addCm">
        <pc:chgData name="Giovanni Madrigal" userId="K2PEihjQuIndTIP/hRl/FO098wzRFNQFfX3XEWQQwus=" providerId="None" clId="Web-{699EBD1A-EAE5-447B-8239-023FFE5E623B}" dt="2023-06-08T18:50:17.541" v="47"/>
        <pc:sldMkLst>
          <pc:docMk/>
          <pc:sldMk cId="2202652038" sldId="3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699EBD1A-EAE5-447B-8239-023FFE5E623B}" dt="2023-06-08T18:50:17.541" v="47"/>
              <pc2:cmMkLst xmlns:pc2="http://schemas.microsoft.com/office/powerpoint/2019/9/main/command">
                <pc:docMk/>
                <pc:sldMk cId="2202652038" sldId="391"/>
                <pc2:cmMk id="{11D8D478-AEEC-4F48-A52C-916483E1908D}"/>
              </pc2:cmMkLst>
            </pc226:cmChg>
          </p:ext>
        </pc:extLst>
      </pc:sldChg>
      <pc:sldChg chg="modSp">
        <pc:chgData name="Giovanni Madrigal" userId="K2PEihjQuIndTIP/hRl/FO098wzRFNQFfX3XEWQQwus=" providerId="None" clId="Web-{699EBD1A-EAE5-447B-8239-023FFE5E623B}" dt="2023-06-08T18:35:00.661" v="41" actId="20577"/>
        <pc:sldMkLst>
          <pc:docMk/>
          <pc:sldMk cId="3604392515" sldId="430"/>
        </pc:sldMkLst>
        <pc:spChg chg="mod">
          <ac:chgData name="Giovanni Madrigal" userId="K2PEihjQuIndTIP/hRl/FO098wzRFNQFfX3XEWQQwus=" providerId="None" clId="Web-{699EBD1A-EAE5-447B-8239-023FFE5E623B}" dt="2023-06-08T18:35:00.661" v="41" actId="20577"/>
          <ac:spMkLst>
            <pc:docMk/>
            <pc:sldMk cId="3604392515" sldId="430"/>
            <ac:spMk id="11" creationId="{44026FC5-35B9-1D10-5D36-F06D285288A6}"/>
          </ac:spMkLst>
        </pc:spChg>
      </pc:sldChg>
      <pc:sldChg chg="modCm">
        <pc:chgData name="Giovanni Madrigal" userId="K2PEihjQuIndTIP/hRl/FO098wzRFNQFfX3XEWQQwus=" providerId="None" clId="Web-{699EBD1A-EAE5-447B-8239-023FFE5E623B}" dt="2023-06-08T18:31:28.824" v="3"/>
        <pc:sldMkLst>
          <pc:docMk/>
          <pc:sldMk cId="4239906106" sldId="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1:28.824" v="3"/>
              <pc2:cmMkLst xmlns:pc2="http://schemas.microsoft.com/office/powerpoint/2019/9/main/command">
                <pc:docMk/>
                <pc:sldMk cId="4239906106" sldId="449"/>
                <pc2:cmMk id="{148BE40F-AE9B-477D-8FAD-2C3479B68A50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1:24.012" v="2"/>
              <pc2:cmMkLst xmlns:pc2="http://schemas.microsoft.com/office/powerpoint/2019/9/main/command">
                <pc:docMk/>
                <pc:sldMk cId="4239906106" sldId="449"/>
                <pc2:cmMk id="{E3B9F912-8B32-4E1C-AE46-C543249129D5}"/>
              </pc2:cmMkLst>
            </pc226:cmChg>
          </p:ext>
        </pc:extLst>
      </pc:sldChg>
      <pc:sldChg chg="modCm">
        <pc:chgData name="Giovanni Madrigal" userId="K2PEihjQuIndTIP/hRl/FO098wzRFNQFfX3XEWQQwus=" providerId="None" clId="Web-{699EBD1A-EAE5-447B-8239-023FFE5E623B}" dt="2023-06-08T18:35:39.131" v="44"/>
        <pc:sldMkLst>
          <pc:docMk/>
          <pc:sldMk cId="825119539" sldId="4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5:39.131" v="44"/>
              <pc2:cmMkLst xmlns:pc2="http://schemas.microsoft.com/office/powerpoint/2019/9/main/command">
                <pc:docMk/>
                <pc:sldMk cId="825119539" sldId="452"/>
                <pc2:cmMk id="{9C1FEC26-2859-4D5F-B84E-B8EC3C04994B}"/>
              </pc2:cmMkLst>
            </pc226:cmChg>
          </p:ext>
        </pc:extLst>
      </pc:sldChg>
      <pc:sldChg chg="modCm">
        <pc:chgData name="Giovanni Madrigal" userId="K2PEihjQuIndTIP/hRl/FO098wzRFNQFfX3XEWQQwus=" providerId="None" clId="Web-{699EBD1A-EAE5-447B-8239-023FFE5E623B}" dt="2023-06-08T18:35:09.099" v="42"/>
        <pc:sldMkLst>
          <pc:docMk/>
          <pc:sldMk cId="633739454" sldId="4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5:09.099" v="42"/>
              <pc2:cmMkLst xmlns:pc2="http://schemas.microsoft.com/office/powerpoint/2019/9/main/command">
                <pc:docMk/>
                <pc:sldMk cId="633739454" sldId="473"/>
                <pc2:cmMk id="{1EF43FBE-DC50-4D7F-8D91-15C5569FA544}"/>
              </pc2:cmMkLst>
            </pc226:cmChg>
          </p:ext>
        </pc:extLst>
      </pc:sldChg>
      <pc:sldChg chg="modCm">
        <pc:chgData name="Giovanni Madrigal" userId="K2PEihjQuIndTIP/hRl/FO098wzRFNQFfX3XEWQQwus=" providerId="None" clId="Web-{699EBD1A-EAE5-447B-8239-023FFE5E623B}" dt="2023-06-08T18:36:28.399" v="45"/>
        <pc:sldMkLst>
          <pc:docMk/>
          <pc:sldMk cId="991691240" sldId="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6:28.399" v="45"/>
              <pc2:cmMkLst xmlns:pc2="http://schemas.microsoft.com/office/powerpoint/2019/9/main/command">
                <pc:docMk/>
                <pc:sldMk cId="991691240" sldId="475"/>
                <pc2:cmMk id="{010AEB51-2134-4D25-BE30-5D67C5682D99}"/>
              </pc2:cmMkLst>
            </pc226:cmChg>
          </p:ext>
        </pc:extLst>
      </pc:sldChg>
      <pc:sldChg chg="modCm">
        <pc:chgData name="Giovanni Madrigal" userId="K2PEihjQuIndTIP/hRl/FO098wzRFNQFfX3XEWQQwus=" providerId="None" clId="Web-{699EBD1A-EAE5-447B-8239-023FFE5E623B}" dt="2023-06-08T18:31:09.074" v="1"/>
        <pc:sldMkLst>
          <pc:docMk/>
          <pc:sldMk cId="1825709239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699EBD1A-EAE5-447B-8239-023FFE5E623B}" dt="2023-06-08T18:31:09.074" v="1"/>
              <pc2:cmMkLst xmlns:pc2="http://schemas.microsoft.com/office/powerpoint/2019/9/main/command">
                <pc:docMk/>
                <pc:sldMk cId="1825709239" sldId="486"/>
                <pc2:cmMk id="{4E2AB893-ECAF-4EC5-A465-54D054EF5564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15307FE6-4BA2-46E5-ABB8-FC25B31E7725}"/>
    <pc:docChg chg="addSld modSld">
      <pc:chgData name="Giovanni Madrigal" userId="K2PEihjQuIndTIP/hRl/FO098wzRFNQFfX3XEWQQwus=" providerId="None" clId="Web-{15307FE6-4BA2-46E5-ABB8-FC25B31E7725}" dt="2023-05-30T14:50:58.143" v="93" actId="1076"/>
      <pc:docMkLst>
        <pc:docMk/>
      </pc:docMkLst>
      <pc:sldChg chg="modSp">
        <pc:chgData name="Giovanni Madrigal" userId="K2PEihjQuIndTIP/hRl/FO098wzRFNQFfX3XEWQQwus=" providerId="None" clId="Web-{15307FE6-4BA2-46E5-ABB8-FC25B31E7725}" dt="2023-05-30T14:50:58.143" v="93" actId="1076"/>
        <pc:sldMkLst>
          <pc:docMk/>
          <pc:sldMk cId="3604392515" sldId="430"/>
        </pc:sldMkLst>
        <pc:spChg chg="mod">
          <ac:chgData name="Giovanni Madrigal" userId="K2PEihjQuIndTIP/hRl/FO098wzRFNQFfX3XEWQQwus=" providerId="None" clId="Web-{15307FE6-4BA2-46E5-ABB8-FC25B31E7725}" dt="2023-05-30T14:50:58.143" v="93" actId="1076"/>
          <ac:spMkLst>
            <pc:docMk/>
            <pc:sldMk cId="3604392515" sldId="430"/>
            <ac:spMk id="11" creationId="{44026FC5-35B9-1D10-5D36-F06D285288A6}"/>
          </ac:spMkLst>
        </pc:spChg>
      </pc:sldChg>
      <pc:sldChg chg="modSp">
        <pc:chgData name="Giovanni Madrigal" userId="K2PEihjQuIndTIP/hRl/FO098wzRFNQFfX3XEWQQwus=" providerId="None" clId="Web-{15307FE6-4BA2-46E5-ABB8-FC25B31E7725}" dt="2023-05-30T14:50:52.331" v="91" actId="20577"/>
        <pc:sldMkLst>
          <pc:docMk/>
          <pc:sldMk cId="825119539" sldId="452"/>
        </pc:sldMkLst>
        <pc:spChg chg="mod">
          <ac:chgData name="Giovanni Madrigal" userId="K2PEihjQuIndTIP/hRl/FO098wzRFNQFfX3XEWQQwus=" providerId="None" clId="Web-{15307FE6-4BA2-46E5-ABB8-FC25B31E7725}" dt="2023-05-30T14:50:52.331" v="91" actId="20577"/>
          <ac:spMkLst>
            <pc:docMk/>
            <pc:sldMk cId="825119539" sldId="452"/>
            <ac:spMk id="11" creationId="{44026FC5-35B9-1D10-5D36-F06D285288A6}"/>
          </ac:spMkLst>
        </pc:spChg>
      </pc:sldChg>
      <pc:sldChg chg="addSp delSp modSp add replId addCm">
        <pc:chgData name="Giovanni Madrigal" userId="K2PEihjQuIndTIP/hRl/FO098wzRFNQFfX3XEWQQwus=" providerId="None" clId="Web-{15307FE6-4BA2-46E5-ABB8-FC25B31E7725}" dt="2023-05-30T14:45:54.967" v="34"/>
        <pc:sldMkLst>
          <pc:docMk/>
          <pc:sldMk cId="633739454" sldId="473"/>
        </pc:sldMkLst>
        <pc:picChg chg="add mod">
          <ac:chgData name="Giovanni Madrigal" userId="K2PEihjQuIndTIP/hRl/FO098wzRFNQFfX3XEWQQwus=" providerId="None" clId="Web-{15307FE6-4BA2-46E5-ABB8-FC25B31E7725}" dt="2023-05-30T14:45:34.435" v="33" actId="1076"/>
          <ac:picMkLst>
            <pc:docMk/>
            <pc:sldMk cId="633739454" sldId="473"/>
            <ac:picMk id="6" creationId="{ED088C19-417F-4D27-508D-5E7927A48810}"/>
          </ac:picMkLst>
        </pc:picChg>
        <pc:picChg chg="del">
          <ac:chgData name="Giovanni Madrigal" userId="K2PEihjQuIndTIP/hRl/FO098wzRFNQFfX3XEWQQwus=" providerId="None" clId="Web-{15307FE6-4BA2-46E5-ABB8-FC25B31E7725}" dt="2023-05-30T14:44:55.982" v="28"/>
          <ac:picMkLst>
            <pc:docMk/>
            <pc:sldMk cId="633739454" sldId="473"/>
            <ac:picMk id="10" creationId="{03261765-C420-3831-CAB4-E373AE3D719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15307FE6-4BA2-46E5-ABB8-FC25B31E7725}" dt="2023-05-30T14:45:54.967" v="34"/>
              <pc2:cmMkLst xmlns:pc2="http://schemas.microsoft.com/office/powerpoint/2019/9/main/command">
                <pc:docMk/>
                <pc:sldMk cId="633739454" sldId="473"/>
                <pc2:cmMk id="{1EF43FBE-DC50-4D7F-8D91-15C5569FA544}"/>
              </pc2:cmMkLst>
            </pc226:cmChg>
          </p:ext>
        </pc:extLst>
      </pc:sldChg>
      <pc:sldChg chg="addSp delSp modSp add replId addCm">
        <pc:chgData name="Giovanni Madrigal" userId="K2PEihjQuIndTIP/hRl/FO098wzRFNQFfX3XEWQQwus=" providerId="None" clId="Web-{15307FE6-4BA2-46E5-ABB8-FC25B31E7725}" dt="2023-05-30T14:49:47.767" v="77"/>
        <pc:sldMkLst>
          <pc:docMk/>
          <pc:sldMk cId="2233151561" sldId="474"/>
        </pc:sldMkLst>
        <pc:spChg chg="mod">
          <ac:chgData name="Giovanni Madrigal" userId="K2PEihjQuIndTIP/hRl/FO098wzRFNQFfX3XEWQQwus=" providerId="None" clId="Web-{15307FE6-4BA2-46E5-ABB8-FC25B31E7725}" dt="2023-05-30T14:49:10.501" v="76" actId="20577"/>
          <ac:spMkLst>
            <pc:docMk/>
            <pc:sldMk cId="2233151561" sldId="474"/>
            <ac:spMk id="3" creationId="{00000000-0000-0000-0000-000000000000}"/>
          </ac:spMkLst>
        </pc:spChg>
        <pc:spChg chg="mod">
          <ac:chgData name="Giovanni Madrigal" userId="K2PEihjQuIndTIP/hRl/FO098wzRFNQFfX3XEWQQwus=" providerId="None" clId="Web-{15307FE6-4BA2-46E5-ABB8-FC25B31E7725}" dt="2023-05-30T14:48:42.110" v="46" actId="14100"/>
          <ac:spMkLst>
            <pc:docMk/>
            <pc:sldMk cId="2233151561" sldId="474"/>
            <ac:spMk id="9" creationId="{0D9B3C29-3A59-99B2-38B2-ECA2234CECF9}"/>
          </ac:spMkLst>
        </pc:spChg>
        <pc:picChg chg="add mod ord">
          <ac:chgData name="Giovanni Madrigal" userId="K2PEihjQuIndTIP/hRl/FO098wzRFNQFfX3XEWQQwus=" providerId="None" clId="Web-{15307FE6-4BA2-46E5-ABB8-FC25B31E7725}" dt="2023-05-30T14:48:28.579" v="43" actId="1076"/>
          <ac:picMkLst>
            <pc:docMk/>
            <pc:sldMk cId="2233151561" sldId="474"/>
            <ac:picMk id="6" creationId="{E1D9391D-1F9F-EE4D-C266-5EE394D8ACF6}"/>
          </ac:picMkLst>
        </pc:picChg>
        <pc:picChg chg="del">
          <ac:chgData name="Giovanni Madrigal" userId="K2PEihjQuIndTIP/hRl/FO098wzRFNQFfX3XEWQQwus=" providerId="None" clId="Web-{15307FE6-4BA2-46E5-ABB8-FC25B31E7725}" dt="2023-05-30T14:47:57.594" v="36"/>
          <ac:picMkLst>
            <pc:docMk/>
            <pc:sldMk cId="2233151561" sldId="474"/>
            <ac:picMk id="7" creationId="{8A8C37E1-381F-627C-F939-A0D4183C6B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15307FE6-4BA2-46E5-ABB8-FC25B31E7725}" dt="2023-05-30T14:49:47.767" v="77"/>
              <pc2:cmMkLst xmlns:pc2="http://schemas.microsoft.com/office/powerpoint/2019/9/main/command">
                <pc:docMk/>
                <pc:sldMk cId="2233151561" sldId="474"/>
                <pc2:cmMk id="{BCA9E0DA-8217-4411-ACF0-F2DD3BB44F9A}"/>
              </pc2:cmMkLst>
            </pc226:cmChg>
          </p:ext>
        </pc:extLst>
      </pc:sldChg>
    </pc:docChg>
  </pc:docChgLst>
  <pc:docChgLst>
    <pc:chgData name="Roberto Cucalon Tamayo" userId="+MeWEEu9dI49lGyd+/T/1orA7fshJQQRe07MQVqAs+s=" providerId="None" clId="Web-{64D01495-44CA-4ECD-920B-C0E9F654FA3F}"/>
    <pc:docChg chg="addSld delSld modSld sldOrd">
      <pc:chgData name="Roberto Cucalon Tamayo" userId="+MeWEEu9dI49lGyd+/T/1orA7fshJQQRe07MQVqAs+s=" providerId="None" clId="Web-{64D01495-44CA-4ECD-920B-C0E9F654FA3F}" dt="2023-06-08T20:03:32.017" v="68"/>
      <pc:docMkLst>
        <pc:docMk/>
      </pc:docMkLst>
      <pc:sldChg chg="addSp delSp modSp">
        <pc:chgData name="Roberto Cucalon Tamayo" userId="+MeWEEu9dI49lGyd+/T/1orA7fshJQQRe07MQVqAs+s=" providerId="None" clId="Web-{64D01495-44CA-4ECD-920B-C0E9F654FA3F}" dt="2023-06-08T20:03:32.017" v="68"/>
        <pc:sldMkLst>
          <pc:docMk/>
          <pc:sldMk cId="3794244155" sldId="386"/>
        </pc:sldMkLst>
        <pc:spChg chg="mod">
          <ac:chgData name="Roberto Cucalon Tamayo" userId="+MeWEEu9dI49lGyd+/T/1orA7fshJQQRe07MQVqAs+s=" providerId="None" clId="Web-{64D01495-44CA-4ECD-920B-C0E9F654FA3F}" dt="2023-06-08T20:03:10.986" v="65" actId="20577"/>
          <ac:spMkLst>
            <pc:docMk/>
            <pc:sldMk cId="3794244155" sldId="386"/>
            <ac:spMk id="3" creationId="{00000000-0000-0000-0000-000000000000}"/>
          </ac:spMkLst>
        </pc:spChg>
        <pc:spChg chg="add mod">
          <ac:chgData name="Roberto Cucalon Tamayo" userId="+MeWEEu9dI49lGyd+/T/1orA7fshJQQRe07MQVqAs+s=" providerId="None" clId="Web-{64D01495-44CA-4ECD-920B-C0E9F654FA3F}" dt="2023-06-08T20:02:10.875" v="44"/>
          <ac:spMkLst>
            <pc:docMk/>
            <pc:sldMk cId="3794244155" sldId="386"/>
            <ac:spMk id="8" creationId="{E095F910-0355-E833-0B8D-7478CA22225E}"/>
          </ac:spMkLst>
        </pc:spChg>
        <pc:spChg chg="add mod">
          <ac:chgData name="Roberto Cucalon Tamayo" userId="+MeWEEu9dI49lGyd+/T/1orA7fshJQQRe07MQVqAs+s=" providerId="None" clId="Web-{64D01495-44CA-4ECD-920B-C0E9F654FA3F}" dt="2023-06-08T20:02:10.875" v="41"/>
          <ac:spMkLst>
            <pc:docMk/>
            <pc:sldMk cId="3794244155" sldId="386"/>
            <ac:spMk id="15" creationId="{CB7E9F6D-437F-20F6-C5B1-D0B0DA85BF54}"/>
          </ac:spMkLst>
        </pc:spChg>
        <pc:grpChg chg="add del mod">
          <ac:chgData name="Roberto Cucalon Tamayo" userId="+MeWEEu9dI49lGyd+/T/1orA7fshJQQRe07MQVqAs+s=" providerId="None" clId="Web-{64D01495-44CA-4ECD-920B-C0E9F654FA3F}" dt="2023-06-08T20:02:13.453" v="45"/>
          <ac:grpSpMkLst>
            <pc:docMk/>
            <pc:sldMk cId="3794244155" sldId="386"/>
            <ac:grpSpMk id="7" creationId="{6B5E2D65-4682-92BD-D53F-567A1B0F1037}"/>
          </ac:grpSpMkLst>
        </pc:grpChg>
        <pc:picChg chg="add del mod ord">
          <ac:chgData name="Roberto Cucalon Tamayo" userId="+MeWEEu9dI49lGyd+/T/1orA7fshJQQRe07MQVqAs+s=" providerId="None" clId="Web-{64D01495-44CA-4ECD-920B-C0E9F654FA3F}" dt="2023-06-08T20:02:43.938" v="51"/>
          <ac:picMkLst>
            <pc:docMk/>
            <pc:sldMk cId="3794244155" sldId="386"/>
            <ac:picMk id="6" creationId="{3E1DE0D4-68A6-7822-BA00-AC69C566B89C}"/>
          </ac:picMkLst>
        </pc:picChg>
        <pc:picChg chg="ord">
          <ac:chgData name="Roberto Cucalon Tamayo" userId="+MeWEEu9dI49lGyd+/T/1orA7fshJQQRe07MQVqAs+s=" providerId="None" clId="Web-{64D01495-44CA-4ECD-920B-C0E9F654FA3F}" dt="2023-06-08T20:01:18.858" v="16"/>
          <ac:picMkLst>
            <pc:docMk/>
            <pc:sldMk cId="3794244155" sldId="386"/>
            <ac:picMk id="10" creationId="{00000000-0000-0000-0000-000000000000}"/>
          </ac:picMkLst>
        </pc:picChg>
        <pc:picChg chg="del">
          <ac:chgData name="Roberto Cucalon Tamayo" userId="+MeWEEu9dI49lGyd+/T/1orA7fshJQQRe07MQVqAs+s=" providerId="None" clId="Web-{64D01495-44CA-4ECD-920B-C0E9F654FA3F}" dt="2023-06-08T20:00:23.795" v="5"/>
          <ac:picMkLst>
            <pc:docMk/>
            <pc:sldMk cId="3794244155" sldId="386"/>
            <ac:picMk id="12" creationId="{57CEB476-EC7A-4FAA-9FE3-14A470DAC340}"/>
          </ac:picMkLst>
        </pc:picChg>
        <pc:picChg chg="add del">
          <ac:chgData name="Roberto Cucalon Tamayo" userId="+MeWEEu9dI49lGyd+/T/1orA7fshJQQRe07MQVqAs+s=" providerId="None" clId="Web-{64D01495-44CA-4ECD-920B-C0E9F654FA3F}" dt="2023-06-08T20:00:59.264" v="12"/>
          <ac:picMkLst>
            <pc:docMk/>
            <pc:sldMk cId="3794244155" sldId="386"/>
            <ac:picMk id="16" creationId="{221FE784-E334-8EFF-C627-5573804574D0}"/>
          </ac:picMkLst>
        </pc:picChg>
        <pc:picChg chg="add mod">
          <ac:chgData name="Roberto Cucalon Tamayo" userId="+MeWEEu9dI49lGyd+/T/1orA7fshJQQRe07MQVqAs+s=" providerId="None" clId="Web-{64D01495-44CA-4ECD-920B-C0E9F654FA3F}" dt="2023-06-08T20:03:32.017" v="68"/>
          <ac:picMkLst>
            <pc:docMk/>
            <pc:sldMk cId="3794244155" sldId="386"/>
            <ac:picMk id="19" creationId="{E949B9FA-FC90-BE5C-0DE6-BDA23BFE53BE}"/>
          </ac:picMkLst>
        </pc:picChg>
        <pc:cxnChg chg="add mod">
          <ac:chgData name="Roberto Cucalon Tamayo" userId="+MeWEEu9dI49lGyd+/T/1orA7fshJQQRe07MQVqAs+s=" providerId="None" clId="Web-{64D01495-44CA-4ECD-920B-C0E9F654FA3F}" dt="2023-06-08T20:02:10.875" v="43"/>
          <ac:cxnSpMkLst>
            <pc:docMk/>
            <pc:sldMk cId="3794244155" sldId="386"/>
            <ac:cxnSpMk id="9" creationId="{82415F37-2C6F-1619-4DC2-024E814D2C1A}"/>
          </ac:cxnSpMkLst>
        </pc:cxnChg>
        <pc:cxnChg chg="add mod">
          <ac:chgData name="Roberto Cucalon Tamayo" userId="+MeWEEu9dI49lGyd+/T/1orA7fshJQQRe07MQVqAs+s=" providerId="None" clId="Web-{64D01495-44CA-4ECD-920B-C0E9F654FA3F}" dt="2023-06-08T20:02:10.875" v="42"/>
          <ac:cxnSpMkLst>
            <pc:docMk/>
            <pc:sldMk cId="3794244155" sldId="386"/>
            <ac:cxnSpMk id="13" creationId="{358A9216-E880-9376-2E42-7AB26BFDE199}"/>
          </ac:cxnSpMkLst>
        </pc:cxnChg>
        <pc:cxnChg chg="mod">
          <ac:chgData name="Roberto Cucalon Tamayo" userId="+MeWEEu9dI49lGyd+/T/1orA7fshJQQRe07MQVqAs+s=" providerId="None" clId="Web-{64D01495-44CA-4ECD-920B-C0E9F654FA3F}" dt="2023-06-08T20:03:18.095" v="67" actId="14100"/>
          <ac:cxnSpMkLst>
            <pc:docMk/>
            <pc:sldMk cId="3794244155" sldId="386"/>
            <ac:cxnSpMk id="14" creationId="{D64C4063-43D8-4897-9AE5-2DC5FEA7CF2C}"/>
          </ac:cxnSpMkLst>
        </pc:cxnChg>
        <pc:cxnChg chg="add mod">
          <ac:chgData name="Roberto Cucalon Tamayo" userId="+MeWEEu9dI49lGyd+/T/1orA7fshJQQRe07MQVqAs+s=" providerId="None" clId="Web-{64D01495-44CA-4ECD-920B-C0E9F654FA3F}" dt="2023-06-08T20:02:10.875" v="40"/>
          <ac:cxnSpMkLst>
            <pc:docMk/>
            <pc:sldMk cId="3794244155" sldId="386"/>
            <ac:cxnSpMk id="17" creationId="{E521EDFF-73B4-BABA-8DB6-E7F7BC97A69E}"/>
          </ac:cxnSpMkLst>
        </pc:cxnChg>
        <pc:cxnChg chg="add mod">
          <ac:chgData name="Roberto Cucalon Tamayo" userId="+MeWEEu9dI49lGyd+/T/1orA7fshJQQRe07MQVqAs+s=" providerId="None" clId="Web-{64D01495-44CA-4ECD-920B-C0E9F654FA3F}" dt="2023-06-08T20:02:10.875" v="39"/>
          <ac:cxnSpMkLst>
            <pc:docMk/>
            <pc:sldMk cId="3794244155" sldId="386"/>
            <ac:cxnSpMk id="18" creationId="{AE5048F6-7660-DF87-D9DB-D119FB5E1280}"/>
          </ac:cxnSpMkLst>
        </pc:cxnChg>
      </pc:sldChg>
      <pc:sldChg chg="del">
        <pc:chgData name="Roberto Cucalon Tamayo" userId="+MeWEEu9dI49lGyd+/T/1orA7fshJQQRe07MQVqAs+s=" providerId="None" clId="Web-{64D01495-44CA-4ECD-920B-C0E9F654FA3F}" dt="2023-06-08T19:59:38.028" v="2"/>
        <pc:sldMkLst>
          <pc:docMk/>
          <pc:sldMk cId="2634228910" sldId="487"/>
        </pc:sldMkLst>
      </pc:sldChg>
      <pc:sldChg chg="modSp">
        <pc:chgData name="Roberto Cucalon Tamayo" userId="+MeWEEu9dI49lGyd+/T/1orA7fshJQQRe07MQVqAs+s=" providerId="None" clId="Web-{64D01495-44CA-4ECD-920B-C0E9F654FA3F}" dt="2023-06-08T19:30:58.681" v="1" actId="20577"/>
        <pc:sldMkLst>
          <pc:docMk/>
          <pc:sldMk cId="810488367" sldId="491"/>
        </pc:sldMkLst>
        <pc:spChg chg="mod">
          <ac:chgData name="Roberto Cucalon Tamayo" userId="+MeWEEu9dI49lGyd+/T/1orA7fshJQQRe07MQVqAs+s=" providerId="None" clId="Web-{64D01495-44CA-4ECD-920B-C0E9F654FA3F}" dt="2023-06-08T19:30:58.681" v="1" actId="20577"/>
          <ac:spMkLst>
            <pc:docMk/>
            <pc:sldMk cId="810488367" sldId="491"/>
            <ac:spMk id="287" creationId="{00000000-0000-0000-0000-000000000000}"/>
          </ac:spMkLst>
        </pc:spChg>
      </pc:sldChg>
      <pc:sldChg chg="add ord">
        <pc:chgData name="Roberto Cucalon Tamayo" userId="+MeWEEu9dI49lGyd+/T/1orA7fshJQQRe07MQVqAs+s=" providerId="None" clId="Web-{64D01495-44CA-4ECD-920B-C0E9F654FA3F}" dt="2023-06-08T19:59:43.747" v="4"/>
        <pc:sldMkLst>
          <pc:docMk/>
          <pc:sldMk cId="3836329310" sldId="504"/>
        </pc:sldMkLst>
      </pc:sldChg>
    </pc:docChg>
  </pc:docChgLst>
  <pc:docChgLst>
    <pc:chgData name="Giovanni Madrigal" clId="Web-{A0E06167-1610-4BAF-A8E5-2B8D3DBB772B}"/>
    <pc:docChg chg="addSld modSld">
      <pc:chgData name="Giovanni Madrigal" userId="" providerId="" clId="Web-{A0E06167-1610-4BAF-A8E5-2B8D3DBB772B}" dt="2023-05-30T15:48:48.837" v="266" actId="1076"/>
      <pc:docMkLst>
        <pc:docMk/>
      </pc:docMkLst>
      <pc:sldChg chg="modSp">
        <pc:chgData name="Giovanni Madrigal" userId="" providerId="" clId="Web-{A0E06167-1610-4BAF-A8E5-2B8D3DBB772B}" dt="2023-05-30T15:48:00.164" v="264" actId="1076"/>
        <pc:sldMkLst>
          <pc:docMk/>
          <pc:sldMk cId="3537028701" sldId="378"/>
        </pc:sldMkLst>
        <pc:spChg chg="mod">
          <ac:chgData name="Giovanni Madrigal" userId="" providerId="" clId="Web-{A0E06167-1610-4BAF-A8E5-2B8D3DBB772B}" dt="2023-05-30T15:48:00.164" v="264" actId="1076"/>
          <ac:spMkLst>
            <pc:docMk/>
            <pc:sldMk cId="3537028701" sldId="378"/>
            <ac:spMk id="7" creationId="{00000000-0000-0000-0000-000000000000}"/>
          </ac:spMkLst>
        </pc:spChg>
      </pc:sldChg>
      <pc:sldChg chg="modSp">
        <pc:chgData name="Giovanni Madrigal" userId="" providerId="" clId="Web-{A0E06167-1610-4BAF-A8E5-2B8D3DBB772B}" dt="2023-05-30T15:34:02.707" v="166" actId="20577"/>
        <pc:sldMkLst>
          <pc:docMk/>
          <pc:sldMk cId="2313920369" sldId="458"/>
        </pc:sldMkLst>
        <pc:spChg chg="mod">
          <ac:chgData name="Giovanni Madrigal" userId="" providerId="" clId="Web-{A0E06167-1610-4BAF-A8E5-2B8D3DBB772B}" dt="2023-05-30T15:34:02.707" v="166" actId="20577"/>
          <ac:spMkLst>
            <pc:docMk/>
            <pc:sldMk cId="2313920369" sldId="458"/>
            <ac:spMk id="11" creationId="{44026FC5-35B9-1D10-5D36-F06D285288A6}"/>
          </ac:spMkLst>
        </pc:spChg>
      </pc:sldChg>
      <pc:sldChg chg="modSp">
        <pc:chgData name="Giovanni Madrigal" userId="" providerId="" clId="Web-{A0E06167-1610-4BAF-A8E5-2B8D3DBB772B}" dt="2023-05-30T15:39:34.355" v="243" actId="20577"/>
        <pc:sldMkLst>
          <pc:docMk/>
          <pc:sldMk cId="3648154293" sldId="461"/>
        </pc:sldMkLst>
        <pc:spChg chg="mod">
          <ac:chgData name="Giovanni Madrigal" userId="" providerId="" clId="Web-{A0E06167-1610-4BAF-A8E5-2B8D3DBB772B}" dt="2023-05-30T15:39:34.355" v="243" actId="20577"/>
          <ac:spMkLst>
            <pc:docMk/>
            <pc:sldMk cId="3648154293" sldId="461"/>
            <ac:spMk id="11" creationId="{44026FC5-35B9-1D10-5D36-F06D285288A6}"/>
          </ac:spMkLst>
        </pc:spChg>
      </pc:sldChg>
      <pc:sldChg chg="modSp">
        <pc:chgData name="Giovanni Madrigal" userId="" providerId="" clId="Web-{A0E06167-1610-4BAF-A8E5-2B8D3DBB772B}" dt="2023-05-30T15:29:39.263" v="111" actId="20577"/>
        <pc:sldMkLst>
          <pc:docMk/>
          <pc:sldMk cId="70115034" sldId="478"/>
        </pc:sldMkLst>
        <pc:spChg chg="mod">
          <ac:chgData name="Giovanni Madrigal" userId="" providerId="" clId="Web-{A0E06167-1610-4BAF-A8E5-2B8D3DBB772B}" dt="2023-05-30T15:29:39.263" v="111" actId="20577"/>
          <ac:spMkLst>
            <pc:docMk/>
            <pc:sldMk cId="70115034" sldId="478"/>
            <ac:spMk id="3" creationId="{00000000-0000-0000-0000-000000000000}"/>
          </ac:spMkLst>
        </pc:spChg>
      </pc:sldChg>
      <pc:sldChg chg="addSp delSp modSp add replId addCm">
        <pc:chgData name="Giovanni Madrigal" userId="" providerId="" clId="Web-{A0E06167-1610-4BAF-A8E5-2B8D3DBB772B}" dt="2023-05-30T15:36:58.477" v="175"/>
        <pc:sldMkLst>
          <pc:docMk/>
          <pc:sldMk cId="240365811" sldId="479"/>
        </pc:sldMkLst>
        <pc:picChg chg="add mod ord">
          <ac:chgData name="Giovanni Madrigal" userId="" providerId="" clId="Web-{A0E06167-1610-4BAF-A8E5-2B8D3DBB772B}" dt="2023-05-30T15:36:38.835" v="174" actId="14100"/>
          <ac:picMkLst>
            <pc:docMk/>
            <pc:sldMk cId="240365811" sldId="479"/>
            <ac:picMk id="6" creationId="{3BD7282D-8D9B-BA5E-6C90-28FA12152A54}"/>
          </ac:picMkLst>
        </pc:picChg>
        <pc:picChg chg="del">
          <ac:chgData name="Giovanni Madrigal" userId="" providerId="" clId="Web-{A0E06167-1610-4BAF-A8E5-2B8D3DBB772B}" dt="2023-05-30T15:36:02.428" v="168"/>
          <ac:picMkLst>
            <pc:docMk/>
            <pc:sldMk cId="240365811" sldId="479"/>
            <ac:picMk id="7" creationId="{916A0738-9F14-53D4-E6DA-8E0F31FDC8D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A0E06167-1610-4BAF-A8E5-2B8D3DBB772B}" dt="2023-05-30T15:36:58.477" v="175"/>
              <pc2:cmMkLst xmlns:pc2="http://schemas.microsoft.com/office/powerpoint/2019/9/main/command">
                <pc:docMk/>
                <pc:sldMk cId="240365811" sldId="479"/>
                <pc2:cmMk id="{14AFCCCB-8190-4834-AF5D-CB4362286558}"/>
              </pc2:cmMkLst>
            </pc226:cmChg>
          </p:ext>
        </pc:extLst>
      </pc:sldChg>
      <pc:sldChg chg="addSp delSp modSp add replId">
        <pc:chgData name="Giovanni Madrigal" userId="" providerId="" clId="Web-{A0E06167-1610-4BAF-A8E5-2B8D3DBB772B}" dt="2023-05-30T15:38:19.322" v="185" actId="14100"/>
        <pc:sldMkLst>
          <pc:docMk/>
          <pc:sldMk cId="3385720543" sldId="480"/>
        </pc:sldMkLst>
        <pc:spChg chg="mod">
          <ac:chgData name="Giovanni Madrigal" userId="" providerId="" clId="Web-{A0E06167-1610-4BAF-A8E5-2B8D3DBB772B}" dt="2023-05-30T15:38:19.322" v="185" actId="14100"/>
          <ac:spMkLst>
            <pc:docMk/>
            <pc:sldMk cId="3385720543" sldId="480"/>
            <ac:spMk id="9" creationId="{0D9B3C29-3A59-99B2-38B2-ECA2234CECF9}"/>
          </ac:spMkLst>
        </pc:spChg>
        <pc:picChg chg="add mod ord">
          <ac:chgData name="Giovanni Madrigal" userId="" providerId="" clId="Web-{A0E06167-1610-4BAF-A8E5-2B8D3DBB772B}" dt="2023-05-30T15:38:05.416" v="182" actId="14100"/>
          <ac:picMkLst>
            <pc:docMk/>
            <pc:sldMk cId="3385720543" sldId="480"/>
            <ac:picMk id="6" creationId="{589B3CF9-D5C4-6752-0DD8-AACFBA44E7B5}"/>
          </ac:picMkLst>
        </pc:picChg>
        <pc:picChg chg="del">
          <ac:chgData name="Giovanni Madrigal" userId="" providerId="" clId="Web-{A0E06167-1610-4BAF-A8E5-2B8D3DBB772B}" dt="2023-05-30T15:37:24.946" v="177"/>
          <ac:picMkLst>
            <pc:docMk/>
            <pc:sldMk cId="3385720543" sldId="480"/>
            <ac:picMk id="8" creationId="{D068D55C-E699-0F5E-56F7-7A0D43F93DC5}"/>
          </ac:picMkLst>
        </pc:picChg>
      </pc:sldChg>
      <pc:sldChg chg="addSp delSp modSp add replId addCm">
        <pc:chgData name="Giovanni Madrigal" userId="" providerId="" clId="Web-{A0E06167-1610-4BAF-A8E5-2B8D3DBB772B}" dt="2023-05-30T15:41:37.077" v="251"/>
        <pc:sldMkLst>
          <pc:docMk/>
          <pc:sldMk cId="2555076503" sldId="481"/>
        </pc:sldMkLst>
        <pc:picChg chg="add mod ord">
          <ac:chgData name="Giovanni Madrigal" userId="" providerId="" clId="Web-{A0E06167-1610-4BAF-A8E5-2B8D3DBB772B}" dt="2023-05-30T15:41:19.811" v="250" actId="14100"/>
          <ac:picMkLst>
            <pc:docMk/>
            <pc:sldMk cId="2555076503" sldId="481"/>
            <ac:picMk id="6" creationId="{35229CF6-B791-3AFF-2895-8D54D1C8DE6C}"/>
          </ac:picMkLst>
        </pc:picChg>
        <pc:picChg chg="del">
          <ac:chgData name="Giovanni Madrigal" userId="" providerId="" clId="Web-{A0E06167-1610-4BAF-A8E5-2B8D3DBB772B}" dt="2023-05-30T15:39:43.434" v="245"/>
          <ac:picMkLst>
            <pc:docMk/>
            <pc:sldMk cId="2555076503" sldId="481"/>
            <ac:picMk id="8" creationId="{853ED8FA-F009-A882-96E1-4FE95B7A1FF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A0E06167-1610-4BAF-A8E5-2B8D3DBB772B}" dt="2023-05-30T15:41:37.077" v="251"/>
              <pc2:cmMkLst xmlns:pc2="http://schemas.microsoft.com/office/powerpoint/2019/9/main/command">
                <pc:docMk/>
                <pc:sldMk cId="2555076503" sldId="481"/>
                <pc2:cmMk id="{F3FD294B-555C-425A-B44D-7202A90E4DDE}"/>
              </pc2:cmMkLst>
            </pc226:cmChg>
          </p:ext>
        </pc:extLst>
      </pc:sldChg>
      <pc:sldChg chg="addSp delSp modSp add replId">
        <pc:chgData name="Giovanni Madrigal" userId="" providerId="" clId="Web-{A0E06167-1610-4BAF-A8E5-2B8D3DBB772B}" dt="2023-05-30T15:42:41.860" v="261" actId="1076"/>
        <pc:sldMkLst>
          <pc:docMk/>
          <pc:sldMk cId="349018098" sldId="482"/>
        </pc:sldMkLst>
        <pc:spChg chg="mod">
          <ac:chgData name="Giovanni Madrigal" userId="" providerId="" clId="Web-{A0E06167-1610-4BAF-A8E5-2B8D3DBB772B}" dt="2023-05-30T15:42:41.860" v="261" actId="1076"/>
          <ac:spMkLst>
            <pc:docMk/>
            <pc:sldMk cId="349018098" sldId="482"/>
            <ac:spMk id="9" creationId="{0D9B3C29-3A59-99B2-38B2-ECA2234CECF9}"/>
          </ac:spMkLst>
        </pc:spChg>
        <pc:picChg chg="add mod ord">
          <ac:chgData name="Giovanni Madrigal" userId="" providerId="" clId="Web-{A0E06167-1610-4BAF-A8E5-2B8D3DBB772B}" dt="2023-05-30T15:42:25" v="257" actId="1076"/>
          <ac:picMkLst>
            <pc:docMk/>
            <pc:sldMk cId="349018098" sldId="482"/>
            <ac:picMk id="6" creationId="{912AD51C-BC5F-097D-7637-3567C59FFAF8}"/>
          </ac:picMkLst>
        </pc:picChg>
        <pc:picChg chg="del">
          <ac:chgData name="Giovanni Madrigal" userId="" providerId="" clId="Web-{A0E06167-1610-4BAF-A8E5-2B8D3DBB772B}" dt="2023-05-30T15:41:47.733" v="253"/>
          <ac:picMkLst>
            <pc:docMk/>
            <pc:sldMk cId="349018098" sldId="482"/>
            <ac:picMk id="8" creationId="{4A64517A-E4D7-E735-3D9B-007F2F02E6DE}"/>
          </ac:picMkLst>
        </pc:picChg>
      </pc:sldChg>
      <pc:sldChg chg="modSp add replId">
        <pc:chgData name="Giovanni Madrigal" userId="" providerId="" clId="Web-{A0E06167-1610-4BAF-A8E5-2B8D3DBB772B}" dt="2023-05-30T15:48:48.837" v="266" actId="1076"/>
        <pc:sldMkLst>
          <pc:docMk/>
          <pc:sldMk cId="2672551778" sldId="483"/>
        </pc:sldMkLst>
        <pc:spChg chg="mod">
          <ac:chgData name="Giovanni Madrigal" userId="" providerId="" clId="Web-{A0E06167-1610-4BAF-A8E5-2B8D3DBB772B}" dt="2023-05-30T15:48:48.837" v="266" actId="1076"/>
          <ac:spMkLst>
            <pc:docMk/>
            <pc:sldMk cId="2672551778" sldId="483"/>
            <ac:spMk id="7" creationId="{00000000-0000-0000-0000-000000000000}"/>
          </ac:spMkLst>
        </pc:spChg>
      </pc:sldChg>
    </pc:docChg>
  </pc:docChgLst>
  <pc:docChgLst>
    <pc:chgData name="Roberto Cucalon Tamayo" userId="+MeWEEu9dI49lGyd+/T/1orA7fshJQQRe07MQVqAs+s=" providerId="None" clId="Web-{DAF92DAB-E4C7-4790-9853-217099626187}"/>
    <pc:docChg chg="mod modSld">
      <pc:chgData name="Roberto Cucalon Tamayo" userId="+MeWEEu9dI49lGyd+/T/1orA7fshJQQRe07MQVqAs+s=" providerId="None" clId="Web-{DAF92DAB-E4C7-4790-9853-217099626187}" dt="2023-05-26T19:27:59.478" v="15"/>
      <pc:docMkLst>
        <pc:docMk/>
      </pc:docMkLst>
      <pc:sldChg chg="modSp addCm">
        <pc:chgData name="Roberto Cucalon Tamayo" userId="+MeWEEu9dI49lGyd+/T/1orA7fshJQQRe07MQVqAs+s=" providerId="None" clId="Web-{DAF92DAB-E4C7-4790-9853-217099626187}" dt="2023-05-26T19:04:23.953" v="13"/>
        <pc:sldMkLst>
          <pc:docMk/>
          <pc:sldMk cId="3537028701" sldId="378"/>
        </pc:sldMkLst>
        <pc:spChg chg="mod">
          <ac:chgData name="Roberto Cucalon Tamayo" userId="+MeWEEu9dI49lGyd+/T/1orA7fshJQQRe07MQVqAs+s=" providerId="None" clId="Web-{DAF92DAB-E4C7-4790-9853-217099626187}" dt="2023-05-26T18:49:55.419" v="12" actId="1076"/>
          <ac:spMkLst>
            <pc:docMk/>
            <pc:sldMk cId="3537028701" sldId="378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DAF92DAB-E4C7-4790-9853-217099626187}" dt="2023-05-26T19:04:23.953" v="13"/>
              <pc2:cmMkLst xmlns:pc2="http://schemas.microsoft.com/office/powerpoint/2019/9/main/command">
                <pc:docMk/>
                <pc:sldMk cId="3537028701" sldId="378"/>
                <pc2:cmMk id="{27774E48-727C-4B97-ABD5-7E394EDAD9D7}"/>
              </pc2:cmMkLst>
            </pc226:cmChg>
          </p:ext>
        </pc:extLst>
      </pc:sldChg>
      <pc:sldChg chg="addCm">
        <pc:chgData name="Roberto Cucalon Tamayo" userId="+MeWEEu9dI49lGyd+/T/1orA7fshJQQRe07MQVqAs+s=" providerId="None" clId="Web-{DAF92DAB-E4C7-4790-9853-217099626187}" dt="2023-05-26T19:06:35.521" v="14"/>
        <pc:sldMkLst>
          <pc:docMk/>
          <pc:sldMk cId="3372673886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DAF92DAB-E4C7-4790-9853-217099626187}" dt="2023-05-26T19:06:35.521" v="14"/>
              <pc2:cmMkLst xmlns:pc2="http://schemas.microsoft.com/office/powerpoint/2019/9/main/command">
                <pc:docMk/>
                <pc:sldMk cId="3372673886" sldId="383"/>
                <pc2:cmMk id="{B074E86B-D8EA-49EF-843D-8DA7FB89A610}"/>
              </pc2:cmMkLst>
            </pc226:cmChg>
          </p:ext>
        </pc:extLst>
      </pc:sldChg>
      <pc:sldChg chg="modCm">
        <pc:chgData name="Roberto Cucalon Tamayo" userId="+MeWEEu9dI49lGyd+/T/1orA7fshJQQRe07MQVqAs+s=" providerId="None" clId="Web-{DAF92DAB-E4C7-4790-9853-217099626187}" dt="2023-05-26T19:27:59.478" v="15"/>
        <pc:sldMkLst>
          <pc:docMk/>
          <pc:sldMk cId="1764497285" sldId="3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DAF92DAB-E4C7-4790-9853-217099626187}" dt="2023-05-26T19:27:59.478" v="15"/>
              <pc2:cmMkLst xmlns:pc2="http://schemas.microsoft.com/office/powerpoint/2019/9/main/command">
                <pc:docMk/>
                <pc:sldMk cId="1764497285" sldId="384"/>
                <pc2:cmMk id="{A4E659A3-99C3-469F-9EAE-CE067C043FBB}"/>
              </pc2:cmMkLst>
              <pc226:cmRplyChg chg="add">
                <pc226:chgData name="Roberto Cucalon Tamayo" userId="+MeWEEu9dI49lGyd+/T/1orA7fshJQQRe07MQVqAs+s=" providerId="None" clId="Web-{DAF92DAB-E4C7-4790-9853-217099626187}" dt="2023-05-26T19:27:59.478" v="15"/>
                <pc2:cmRplyMkLst xmlns:pc2="http://schemas.microsoft.com/office/powerpoint/2019/9/main/command">
                  <pc:docMk/>
                  <pc:sldMk cId="1764497285" sldId="384"/>
                  <pc2:cmMk id="{A4E659A3-99C3-469F-9EAE-CE067C043FBB}"/>
                  <pc2:cmRplyMk id="{D610EE9D-0AF6-4111-AFCD-27FE9F7727F1}"/>
                </pc2:cmRplyMkLst>
              </pc226:cmRplyChg>
            </pc226:cmChg>
          </p:ext>
        </pc:extLst>
      </pc:sldChg>
      <pc:sldChg chg="modSp addCm delCm">
        <pc:chgData name="Roberto Cucalon Tamayo" userId="+MeWEEu9dI49lGyd+/T/1orA7fshJQQRe07MQVqAs+s=" providerId="None" clId="Web-{DAF92DAB-E4C7-4790-9853-217099626187}" dt="2023-05-26T18:36:39.403" v="7"/>
        <pc:sldMkLst>
          <pc:docMk/>
          <pc:sldMk cId="4239906106" sldId="449"/>
        </pc:sldMkLst>
        <pc:spChg chg="mod">
          <ac:chgData name="Roberto Cucalon Tamayo" userId="+MeWEEu9dI49lGyd+/T/1orA7fshJQQRe07MQVqAs+s=" providerId="None" clId="Web-{DAF92DAB-E4C7-4790-9853-217099626187}" dt="2023-05-26T18:35:49.026" v="3" actId="20577"/>
          <ac:spMkLst>
            <pc:docMk/>
            <pc:sldMk cId="4239906106" sldId="449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oberto Cucalon Tamayo" userId="+MeWEEu9dI49lGyd+/T/1orA7fshJQQRe07MQVqAs+s=" providerId="None" clId="Web-{DAF92DAB-E4C7-4790-9853-217099626187}" dt="2023-05-26T18:36:22.106" v="6"/>
              <pc2:cmMkLst xmlns:pc2="http://schemas.microsoft.com/office/powerpoint/2019/9/main/command">
                <pc:docMk/>
                <pc:sldMk cId="4239906106" sldId="449"/>
                <pc2:cmMk id="{1AD00C3F-07C3-474F-9D64-759811CE8A0F}"/>
              </pc2:cmMkLst>
            </pc226:cmChg>
            <pc226:cmChg xmlns:pc226="http://schemas.microsoft.com/office/powerpoint/2022/06/main/command" chg="add">
              <pc226:chgData name="Roberto Cucalon Tamayo" userId="+MeWEEu9dI49lGyd+/T/1orA7fshJQQRe07MQVqAs+s=" providerId="None" clId="Web-{DAF92DAB-E4C7-4790-9853-217099626187}" dt="2023-05-26T18:36:39.403" v="7"/>
              <pc2:cmMkLst xmlns:pc2="http://schemas.microsoft.com/office/powerpoint/2019/9/main/command">
                <pc:docMk/>
                <pc:sldMk cId="4239906106" sldId="449"/>
                <pc2:cmMk id="{600164D3-9C89-46B2-B7E1-6AD7E53C46F5}"/>
              </pc2:cmMkLst>
            </pc226:cmChg>
          </p:ext>
        </pc:extLst>
      </pc:sldChg>
      <pc:sldChg chg="modCm">
        <pc:chgData name="Roberto Cucalon Tamayo" userId="+MeWEEu9dI49lGyd+/T/1orA7fshJQQRe07MQVqAs+s=" providerId="None" clId="Web-{DAF92DAB-E4C7-4790-9853-217099626187}" dt="2023-05-26T18:39:36.348" v="8"/>
        <pc:sldMkLst>
          <pc:docMk/>
          <pc:sldMk cId="896446557" sldId="4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DAF92DAB-E4C7-4790-9853-217099626187}" dt="2023-05-26T18:39:36.348" v="8"/>
              <pc2:cmMkLst xmlns:pc2="http://schemas.microsoft.com/office/powerpoint/2019/9/main/command">
                <pc:docMk/>
                <pc:sldMk cId="896446557" sldId="450"/>
                <pc2:cmMk id="{76C82953-C1B0-4185-B6D0-082A17F9A662}"/>
              </pc2:cmMkLst>
              <pc226:cmRplyChg chg="add">
                <pc226:chgData name="Roberto Cucalon Tamayo" userId="+MeWEEu9dI49lGyd+/T/1orA7fshJQQRe07MQVqAs+s=" providerId="None" clId="Web-{DAF92DAB-E4C7-4790-9853-217099626187}" dt="2023-05-26T18:39:36.348" v="8"/>
                <pc2:cmRplyMkLst xmlns:pc2="http://schemas.microsoft.com/office/powerpoint/2019/9/main/command">
                  <pc:docMk/>
                  <pc:sldMk cId="896446557" sldId="450"/>
                  <pc2:cmMk id="{76C82953-C1B0-4185-B6D0-082A17F9A662}"/>
                  <pc2:cmRplyMk id="{DDBBE5A7-42D9-470F-92E9-BC0CAD421CCA}"/>
                </pc2:cmRplyMkLst>
              </pc226:cmRplyChg>
            </pc226:cmChg>
          </p:ext>
        </pc:extLst>
      </pc:sldChg>
      <pc:sldChg chg="addCm">
        <pc:chgData name="Roberto Cucalon Tamayo" userId="+MeWEEu9dI49lGyd+/T/1orA7fshJQQRe07MQVqAs+s=" providerId="None" clId="Web-{DAF92DAB-E4C7-4790-9853-217099626187}" dt="2023-05-26T18:48:47.510" v="10"/>
        <pc:sldMkLst>
          <pc:docMk/>
          <pc:sldMk cId="3281115600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DAF92DAB-E4C7-4790-9853-217099626187}" dt="2023-05-26T18:48:47.510" v="10"/>
              <pc2:cmMkLst xmlns:pc2="http://schemas.microsoft.com/office/powerpoint/2019/9/main/command">
                <pc:docMk/>
                <pc:sldMk cId="3281115600" sldId="462"/>
                <pc2:cmMk id="{F6B90902-44E0-429B-A928-89D07A463356}"/>
              </pc2:cmMkLst>
            </pc226:cmChg>
          </p:ext>
        </pc:extLst>
      </pc:sldChg>
      <pc:sldChg chg="addCm">
        <pc:chgData name="Roberto Cucalon Tamayo" userId="+MeWEEu9dI49lGyd+/T/1orA7fshJQQRe07MQVqAs+s=" providerId="None" clId="Web-{DAF92DAB-E4C7-4790-9853-217099626187}" dt="2023-05-26T18:42:13.057" v="9"/>
        <pc:sldMkLst>
          <pc:docMk/>
          <pc:sldMk cId="1903545251" sldId="4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DAF92DAB-E4C7-4790-9853-217099626187}" dt="2023-05-26T18:42:13.057" v="9"/>
              <pc2:cmMkLst xmlns:pc2="http://schemas.microsoft.com/office/powerpoint/2019/9/main/command">
                <pc:docMk/>
                <pc:sldMk cId="1903545251" sldId="467"/>
                <pc2:cmMk id="{EF8BB0F8-96BF-47B1-8F71-D5C46252EF53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42E21BFB-85DD-42D9-83F3-49C8D13308E8}"/>
    <pc:docChg chg="modSld modMainMaster">
      <pc:chgData name="Giovanni Madrigal" userId="K2PEihjQuIndTIP/hRl/FO098wzRFNQFfX3XEWQQwus=" providerId="None" clId="Web-{42E21BFB-85DD-42D9-83F3-49C8D13308E8}" dt="2023-06-11T22:30:35.246" v="10"/>
      <pc:docMkLst>
        <pc:docMk/>
      </pc:docMkLst>
      <pc:sldChg chg="modSp">
        <pc:chgData name="Giovanni Madrigal" userId="K2PEihjQuIndTIP/hRl/FO098wzRFNQFfX3XEWQQwus=" providerId="None" clId="Web-{42E21BFB-85DD-42D9-83F3-49C8D13308E8}" dt="2023-06-11T22:30:05.246" v="8" actId="20577"/>
        <pc:sldMkLst>
          <pc:docMk/>
          <pc:sldMk cId="1038955862" sldId="333"/>
        </pc:sldMkLst>
        <pc:spChg chg="mod">
          <ac:chgData name="Giovanni Madrigal" userId="K2PEihjQuIndTIP/hRl/FO098wzRFNQFfX3XEWQQwus=" providerId="None" clId="Web-{42E21BFB-85DD-42D9-83F3-49C8D13308E8}" dt="2023-06-11T22:30:05.246" v="8" actId="20577"/>
          <ac:spMkLst>
            <pc:docMk/>
            <pc:sldMk cId="1038955862" sldId="333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1911313220" sldId="372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1911313220" sldId="372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922576931" sldId="376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922576931" sldId="376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892520871" sldId="377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892520871" sldId="377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915851412" sldId="381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915851412" sldId="381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29:53.574" v="7" actId="20577"/>
        <pc:sldMkLst>
          <pc:docMk/>
          <pc:sldMk cId="3947705518" sldId="382"/>
        </pc:sldMkLst>
        <pc:spChg chg="mod">
          <ac:chgData name="Giovanni Madrigal" userId="K2PEihjQuIndTIP/hRl/FO098wzRFNQFfX3XEWQQwus=" providerId="None" clId="Web-{42E21BFB-85DD-42D9-83F3-49C8D13308E8}" dt="2023-06-11T22:29:53.574" v="7" actId="20577"/>
          <ac:spMkLst>
            <pc:docMk/>
            <pc:sldMk cId="3947705518" sldId="382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1764497285" sldId="384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1764497285" sldId="384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794244155" sldId="386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794244155" sldId="386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393863273" sldId="387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393863273" sldId="387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396326049" sldId="388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396326049" sldId="388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640163747" sldId="389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640163747" sldId="389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1479535968" sldId="390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1479535968" sldId="390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202652038" sldId="391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202652038" sldId="391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1317262485" sldId="392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1317262485" sldId="392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82547028" sldId="393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82547028" sldId="393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798149565" sldId="394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798149565" sldId="394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604392515" sldId="430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604392515" sldId="430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4239906106" sldId="449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4239906106" sldId="449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825119539" sldId="452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825119539" sldId="452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313920369" sldId="458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313920369" sldId="458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648154293" sldId="461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648154293" sldId="461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633739454" sldId="473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633739454" sldId="473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991691240" sldId="475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991691240" sldId="475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4029025591" sldId="477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4029025591" sldId="477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70115034" sldId="478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70115034" sldId="478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40365811" sldId="479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40365811" sldId="479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555076503" sldId="481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555076503" sldId="481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49018098" sldId="482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49018098" sldId="482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735430657" sldId="484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735430657" sldId="484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42065173" sldId="485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42065173" sldId="485"/>
            <ac:spMk id="4" creationId="{00000000-0000-0000-0000-000000000000}"/>
          </ac:spMkLst>
        </pc:spChg>
      </pc:sldChg>
      <pc:sldChg chg="addSp modSp">
        <pc:chgData name="Giovanni Madrigal" userId="K2PEihjQuIndTIP/hRl/FO098wzRFNQFfX3XEWQQwus=" providerId="None" clId="Web-{42E21BFB-85DD-42D9-83F3-49C8D13308E8}" dt="2023-06-11T22:30:08.480" v="9"/>
        <pc:sldMkLst>
          <pc:docMk/>
          <pc:sldMk cId="1825709239" sldId="486"/>
        </pc:sldMkLst>
        <pc:spChg chg="add mod">
          <ac:chgData name="Giovanni Madrigal" userId="K2PEihjQuIndTIP/hRl/FO098wzRFNQFfX3XEWQQwus=" providerId="None" clId="Web-{42E21BFB-85DD-42D9-83F3-49C8D13308E8}" dt="2023-06-11T22:30:08.480" v="9"/>
          <ac:spMkLst>
            <pc:docMk/>
            <pc:sldMk cId="1825709239" sldId="486"/>
            <ac:spMk id="4" creationId="{246BB9E2-6C6D-9544-B38E-1F8DCC44B231}"/>
          </ac:spMkLst>
        </pc:spChg>
      </pc:sldChg>
      <pc:sldChg chg="addSp delSp modSp">
        <pc:chgData name="Giovanni Madrigal" userId="K2PEihjQuIndTIP/hRl/FO098wzRFNQFfX3XEWQQwus=" providerId="None" clId="Web-{42E21BFB-85DD-42D9-83F3-49C8D13308E8}" dt="2023-06-11T22:29:53.543" v="6"/>
        <pc:sldMkLst>
          <pc:docMk/>
          <pc:sldMk cId="227955168" sldId="489"/>
        </pc:sldMkLst>
        <pc:spChg chg="add mod">
          <ac:chgData name="Giovanni Madrigal" userId="K2PEihjQuIndTIP/hRl/FO098wzRFNQFfX3XEWQQwus=" providerId="None" clId="Web-{42E21BFB-85DD-42D9-83F3-49C8D13308E8}" dt="2023-06-11T22:29:53.543" v="6"/>
          <ac:spMkLst>
            <pc:docMk/>
            <pc:sldMk cId="227955168" sldId="489"/>
            <ac:spMk id="3" creationId="{DD928B14-60AD-F6D6-3028-16E26938049B}"/>
          </ac:spMkLst>
        </pc:spChg>
        <pc:spChg chg="del">
          <ac:chgData name="Giovanni Madrigal" userId="K2PEihjQuIndTIP/hRl/FO098wzRFNQFfX3XEWQQwus=" providerId="None" clId="Web-{42E21BFB-85DD-42D9-83F3-49C8D13308E8}" dt="2023-06-11T22:29:53.480" v="5"/>
          <ac:spMkLst>
            <pc:docMk/>
            <pc:sldMk cId="227955168" sldId="489"/>
            <ac:spMk id="4" creationId="{00000000-0000-0000-0000-000000000000}"/>
          </ac:spMkLst>
        </pc:spChg>
      </pc:sldChg>
      <pc:sldChg chg="addSp delSp modSp">
        <pc:chgData name="Giovanni Madrigal" userId="K2PEihjQuIndTIP/hRl/FO098wzRFNQFfX3XEWQQwus=" providerId="None" clId="Web-{42E21BFB-85DD-42D9-83F3-49C8D13308E8}" dt="2023-06-11T22:29:38.152" v="4"/>
        <pc:sldMkLst>
          <pc:docMk/>
          <pc:sldMk cId="810488367" sldId="491"/>
        </pc:sldMkLst>
        <pc:spChg chg="add mod">
          <ac:chgData name="Giovanni Madrigal" userId="K2PEihjQuIndTIP/hRl/FO098wzRFNQFfX3XEWQQwus=" providerId="None" clId="Web-{42E21BFB-85DD-42D9-83F3-49C8D13308E8}" dt="2023-06-11T22:29:38.152" v="4"/>
          <ac:spMkLst>
            <pc:docMk/>
            <pc:sldMk cId="810488367" sldId="491"/>
            <ac:spMk id="4" creationId="{D35FF20B-9F1A-3B22-B68B-3D654C54847B}"/>
          </ac:spMkLst>
        </pc:spChg>
        <pc:spChg chg="del">
          <ac:chgData name="Giovanni Madrigal" userId="K2PEihjQuIndTIP/hRl/FO098wzRFNQFfX3XEWQQwus=" providerId="None" clId="Web-{42E21BFB-85DD-42D9-83F3-49C8D13308E8}" dt="2023-06-11T22:29:38.011" v="3"/>
          <ac:spMkLst>
            <pc:docMk/>
            <pc:sldMk cId="810488367" sldId="491"/>
            <ac:spMk id="290" creationId="{00000000-0000-0000-0000-000000000000}"/>
          </ac:spMkLst>
        </pc:spChg>
      </pc:sldChg>
      <pc:sldChg chg="delSp">
        <pc:chgData name="Giovanni Madrigal" userId="K2PEihjQuIndTIP/hRl/FO098wzRFNQFfX3XEWQQwus=" providerId="None" clId="Web-{42E21BFB-85DD-42D9-83F3-49C8D13308E8}" dt="2023-06-11T22:29:19.538" v="2"/>
        <pc:sldMkLst>
          <pc:docMk/>
          <pc:sldMk cId="2075415815" sldId="492"/>
        </pc:sldMkLst>
        <pc:spChg chg="del">
          <ac:chgData name="Giovanni Madrigal" userId="K2PEihjQuIndTIP/hRl/FO098wzRFNQFfX3XEWQQwus=" providerId="None" clId="Web-{42E21BFB-85DD-42D9-83F3-49C8D13308E8}" dt="2023-06-11T22:29:19.538" v="2"/>
          <ac:spMkLst>
            <pc:docMk/>
            <pc:sldMk cId="2075415815" sldId="492"/>
            <ac:spMk id="269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1020559424" sldId="495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1020559424" sldId="495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1631692757" sldId="497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1631692757" sldId="497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999756548" sldId="498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999756548" sldId="498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3070804309" sldId="499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3070804309" sldId="499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859238425" sldId="501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859238425" sldId="501"/>
            <ac:spMk id="4" creationId="{00000000-0000-0000-0000-000000000000}"/>
          </ac:spMkLst>
        </pc:spChg>
      </pc:sldChg>
      <pc:sldChg chg="modSp">
        <pc:chgData name="Giovanni Madrigal" userId="K2PEihjQuIndTIP/hRl/FO098wzRFNQFfX3XEWQQwus=" providerId="None" clId="Web-{42E21BFB-85DD-42D9-83F3-49C8D13308E8}" dt="2023-06-11T22:30:35.246" v="10"/>
        <pc:sldMkLst>
          <pc:docMk/>
          <pc:sldMk cId="2622080782" sldId="502"/>
        </pc:sld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k cId="2622080782" sldId="502"/>
            <ac:spMk id="4" creationId="{00000000-0000-0000-0000-000000000000}"/>
          </ac:spMkLst>
        </pc:spChg>
      </pc:sldChg>
      <pc:sldChg chg="addSp delSp modSp">
        <pc:chgData name="Giovanni Madrigal" userId="K2PEihjQuIndTIP/hRl/FO098wzRFNQFfX3XEWQQwus=" providerId="None" clId="Web-{42E21BFB-85DD-42D9-83F3-49C8D13308E8}" dt="2023-06-11T22:29:13.553" v="1"/>
        <pc:sldMkLst>
          <pc:docMk/>
          <pc:sldMk cId="3836329310" sldId="504"/>
        </pc:sldMkLst>
        <pc:spChg chg="del">
          <ac:chgData name="Giovanni Madrigal" userId="K2PEihjQuIndTIP/hRl/FO098wzRFNQFfX3XEWQQwus=" providerId="None" clId="Web-{42E21BFB-85DD-42D9-83F3-49C8D13308E8}" dt="2023-06-11T22:29:12.632" v="0"/>
          <ac:spMkLst>
            <pc:docMk/>
            <pc:sldMk cId="3836329310" sldId="504"/>
            <ac:spMk id="4" creationId="{BF69EC34-4F74-4D45-A3F7-70CD41D07401}"/>
          </ac:spMkLst>
        </pc:spChg>
        <pc:spChg chg="add mod">
          <ac:chgData name="Giovanni Madrigal" userId="K2PEihjQuIndTIP/hRl/FO098wzRFNQFfX3XEWQQwus=" providerId="None" clId="Web-{42E21BFB-85DD-42D9-83F3-49C8D13308E8}" dt="2023-06-11T22:29:13.553" v="1"/>
          <ac:spMkLst>
            <pc:docMk/>
            <pc:sldMk cId="3836329310" sldId="504"/>
            <ac:spMk id="6" creationId="{101A3771-E96A-8DD2-18FC-6A5237B58E63}"/>
          </ac:spMkLst>
        </pc:spChg>
      </pc:sldChg>
      <pc:sldMasterChg chg="modSp modSldLayout">
        <pc:chgData name="Giovanni Madrigal" userId="K2PEihjQuIndTIP/hRl/FO098wzRFNQFfX3XEWQQwus=" providerId="None" clId="Web-{42E21BFB-85DD-42D9-83F3-49C8D13308E8}" dt="2023-06-11T22:30:35.246" v="10"/>
        <pc:sldMasterMkLst>
          <pc:docMk/>
          <pc:sldMasterMk cId="2206252559" sldId="2147483696"/>
        </pc:sldMasterMkLst>
        <pc:spChg chg="mod">
          <ac:chgData name="Giovanni Madrigal" userId="K2PEihjQuIndTIP/hRl/FO098wzRFNQFfX3XEWQQwus=" providerId="None" clId="Web-{42E21BFB-85DD-42D9-83F3-49C8D13308E8}" dt="2023-06-11T22:30:35.246" v="10"/>
          <ac:spMkLst>
            <pc:docMk/>
            <pc:sldMasterMk cId="2206252559" sldId="2147483696"/>
            <ac:spMk id="5" creationId="{00000000-0000-0000-0000-000000000000}"/>
          </ac:spMkLst>
        </pc:sp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3772160076" sldId="2147483697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3772160076" sldId="2147483697"/>
              <ac:spMk id="5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3966212783" sldId="2147483698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3966212783" sldId="2147483698"/>
              <ac:spMk id="5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1838497972" sldId="2147483699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1838497972" sldId="2147483699"/>
              <ac:spMk id="5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2510530346" sldId="2147483700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2510530346" sldId="2147483700"/>
              <ac:spMk id="6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2631328868" sldId="2147483701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2631328868" sldId="2147483701"/>
              <ac:spMk id="8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1602859832" sldId="2147483702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1602859832" sldId="2147483702"/>
              <ac:spMk id="4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3007661969" sldId="2147483703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3007661969" sldId="2147483703"/>
              <ac:spMk id="3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3527328231" sldId="2147483704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3527328231" sldId="2147483704"/>
              <ac:spMk id="6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1088968924" sldId="2147483705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1088968924" sldId="2147483705"/>
              <ac:spMk id="6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808067568" sldId="2147483706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808067568" sldId="2147483706"/>
              <ac:spMk id="5" creationId="{00000000-0000-0000-0000-000000000000}"/>
            </ac:spMkLst>
          </pc:spChg>
        </pc:sldLayoutChg>
        <pc:sldLayoutChg chg="modSp">
          <pc:chgData name="Giovanni Madrigal" userId="K2PEihjQuIndTIP/hRl/FO098wzRFNQFfX3XEWQQwus=" providerId="None" clId="Web-{42E21BFB-85DD-42D9-83F3-49C8D13308E8}" dt="2023-06-11T22:30:35.246" v="10"/>
          <pc:sldLayoutMkLst>
            <pc:docMk/>
            <pc:sldMasterMk cId="2206252559" sldId="2147483696"/>
            <pc:sldLayoutMk cId="4137825110" sldId="2147483707"/>
          </pc:sldLayoutMkLst>
          <pc:spChg chg="mod">
            <ac:chgData name="Giovanni Madrigal" userId="K2PEihjQuIndTIP/hRl/FO098wzRFNQFfX3XEWQQwus=" providerId="None" clId="Web-{42E21BFB-85DD-42D9-83F3-49C8D13308E8}" dt="2023-06-11T22:30:35.246" v="10"/>
            <ac:spMkLst>
              <pc:docMk/>
              <pc:sldMasterMk cId="2206252559" sldId="2147483696"/>
              <pc:sldLayoutMk cId="4137825110" sldId="2147483707"/>
              <ac:spMk id="5" creationId="{00000000-0000-0000-0000-000000000000}"/>
            </ac:spMkLst>
          </pc:spChg>
        </pc:sldLayoutChg>
      </pc:sldMasterChg>
    </pc:docChg>
  </pc:docChgLst>
  <pc:docChgLst>
    <pc:chgData name="Giovanni Madrigal" clId="Web-{E6CEEFE9-B209-4CFB-ABD3-BC6D6BA5F92B}"/>
    <pc:docChg chg="">
      <pc:chgData name="Giovanni Madrigal" userId="" providerId="" clId="Web-{E6CEEFE9-B209-4CFB-ABD3-BC6D6BA5F92B}" dt="2023-05-25T15:53:07.649" v="0"/>
      <pc:docMkLst>
        <pc:docMk/>
      </pc:docMkLst>
      <pc:sldChg chg="addCm">
        <pc:chgData name="Giovanni Madrigal" userId="" providerId="" clId="Web-{E6CEEFE9-B209-4CFB-ABD3-BC6D6BA5F92B}" dt="2023-05-25T15:53:07.649" v="0"/>
        <pc:sldMkLst>
          <pc:docMk/>
          <pc:sldMk cId="798149565" sldId="3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E6CEEFE9-B209-4CFB-ABD3-BC6D6BA5F92B}" dt="2023-05-25T15:53:07.649" v="0"/>
              <pc2:cmMkLst xmlns:pc2="http://schemas.microsoft.com/office/powerpoint/2019/9/main/command">
                <pc:docMk/>
                <pc:sldMk cId="798149565" sldId="394"/>
                <pc2:cmMk id="{A3208B74-F1A4-456A-9158-80F0FF99B20F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A67F-C951-40BC-BBA1-6E010623DA80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C31-6CFA-4BAB-9F38-36610D59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76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51F-53C9-9640-B128-B307C3F47E48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E07A3-1CB8-0D4A-ABE6-A5436B81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56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5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6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Genome Assembly | Victor Jongeneel</a:t>
            </a:r>
            <a:endParaRPr/>
          </a:p>
        </p:txBody>
      </p:sp>
      <p:sp>
        <p:nvSpPr>
          <p:cNvPr id="267" name="Google Shape;2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Genome Assembly | Victor Jongeneel</a:t>
            </a:r>
            <a:endParaRPr/>
          </a:p>
        </p:txBody>
      </p:sp>
      <p:sp>
        <p:nvSpPr>
          <p:cNvPr id="284" name="Google Shape;2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</a:t>
            </a:r>
            <a:r>
              <a:rPr lang="en-US" baseline="0"/>
              <a:t> Excel to Desktop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FF3-7745-F44F-9C3B-A3567C14A85D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9CD2-0B7B-9F49-BFA4-EB04EB68601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CE5-5DFF-8342-B4FF-A5E5A9A83A3D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C05-5E11-3B4B-B8D6-204E42855A78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BD4A-207F-6E42-83E0-3A823EFB8E90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4637-BDF2-A645-8289-F00752944799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041-D5CC-9F46-866D-10C3C7FB83A9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B8B8-6BF1-F444-91CE-DADB78A1B112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2DC6-EA04-DF4A-9A55-3C89C1568DB5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EBF1-1D9E-574D-ACF9-6F2DE744A130}" type="datetime1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A6B1-72EF-B045-A990-97D3ACEFFE89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DE9A-2B54-EA41-88A5-6100A074695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A23-08BF-6940-A550-D237F60E1B5C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2DC4-9AEC-9D41-B056-C72B03107B7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690B-CE15-7F49-A0AC-93891E637CDC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722-E30F-334E-87DB-FF4C0F30FE06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28C6-72E1-EC47-84FA-AB1A43572A1A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52F5-4643-4844-996E-7109371D9272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7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35F-AD59-4B42-B5B0-5E75D76DD962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5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C34-6B56-0E4F-A823-7E8DE7811FD7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13-A72D-0747-BC5E-A9D3D765974E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6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52E8-F699-C74A-B095-B425F46DD23E}" type="datetime1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0FC-0B36-124D-9C83-C1F1BD5C7696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2F4-7CB4-BC4A-8413-153F0906BE3C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0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89C-7F44-E04F-B46A-EF4C06A6C308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2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32A1-2665-BE4E-9804-C3B66F04791A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0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4BE4-55D0-7B4C-AA3A-DF4F17387A0C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6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6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46A3-5CB7-1047-8183-4CA3390A4C62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7" name="Google Shape;137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4" name="Google Shape;144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722-E30F-334E-87DB-FF4C0F30FE06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28C6-72E1-EC47-84FA-AB1A43572A1A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52F5-4643-4844-996E-7109371D9272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35F-AD59-4B42-B5B0-5E75D76DD962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C34-6B56-0E4F-A823-7E8DE7811FD7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490-F354-554E-922A-0AAEC447FC84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13-A72D-0747-BC5E-A9D3D765974E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52E8-F699-C74A-B095-B425F46DD23E}" type="datetime1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2F4-7CB4-BC4A-8413-153F0906BE3C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89C-7F44-E04F-B46A-EF4C06A6C308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32A1-2665-BE4E-9804-C3B66F04791A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4BE4-55D0-7B4C-AA3A-DF4F17387A0C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2E1B-E961-7A45-AD81-859CCDB594A5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6083-0084-974E-AF3F-F028630480F0}" type="datetime1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CC10-0A3D-464A-9C1F-E6B0D7738618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5777-3C5F-F942-BD2C-57666C74C6B3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3228-0E8B-904C-BD5B-02ACBF580DC1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Polymorphism and Variant Analysis | Saba Ghaffari |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AB62-5E26-FB44-8A38-E8A928850CE6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9A0-45FF-C74A-A336-9DF5B80322EC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9A0-45FF-C74A-A336-9DF5B80322EC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.illinois.edu/compgenomicscourse/2023-schedu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6571" y="1122363"/>
            <a:ext cx="8577943" cy="2387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Polymorphism and Variant Analysis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/>
              <a:t>Alexander </a:t>
            </a:r>
            <a:r>
              <a:rPr lang="en-US" dirty="0"/>
              <a:t>E. </a:t>
            </a:r>
            <a:r>
              <a:rPr lang="en-US" dirty="0" err="1"/>
              <a:t>Lipka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3710" y="4936426"/>
            <a:ext cx="48514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PowerPoint by Casey Hanson</a:t>
            </a:r>
          </a:p>
          <a:p>
            <a:pPr algn="ctr"/>
            <a:r>
              <a:rPr lang="en-US"/>
              <a:t>Edited by Gio Madrigal &amp; Roberto </a:t>
            </a:r>
            <a:r>
              <a:rPr lang="en-US" err="1"/>
              <a:t>Cucalón</a:t>
            </a:r>
            <a:r>
              <a:rPr lang="en-US"/>
              <a:t> Tamayo</a:t>
            </a:r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993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MAP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2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MAP File Format specifies the location of each SNP.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Note</a:t>
            </a:r>
            <a:r>
              <a:rPr lang="en-US"/>
              <a:t>: </a:t>
            </a:r>
            <a:r>
              <a:rPr lang="en-US" err="1"/>
              <a:t>Morgans</a:t>
            </a:r>
            <a:r>
              <a:rPr lang="en-US"/>
              <a:t> (M) are a special kind of genetic distance derived from chromosomal recombination studies. </a:t>
            </a:r>
            <a:r>
              <a:rPr lang="en-US" err="1"/>
              <a:t>Morgans</a:t>
            </a:r>
            <a:r>
              <a:rPr lang="en-US"/>
              <a:t> can be used to reconstruct chromosomal maps.</a:t>
            </a:r>
            <a:endParaRPr lang="en-US" b="1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08989"/>
              </p:ext>
            </p:extLst>
          </p:nvPr>
        </p:nvGraphicFramePr>
        <p:xfrm>
          <a:off x="2119993" y="4212961"/>
          <a:ext cx="5129892" cy="9624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246">
                <a:tc>
                  <a:txBody>
                    <a:bodyPr/>
                    <a:lstStyle/>
                    <a:p>
                      <a:pPr algn="ctr"/>
                      <a:r>
                        <a:rPr lang="en-US" sz="1600" b="0" err="1"/>
                        <a:t>chr</a:t>
                      </a:r>
                      <a:endParaRPr lang="en-US" sz="1600" b="0"/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SNP</a:t>
                      </a:r>
                      <a:r>
                        <a:rPr lang="en-US" sz="1600" b="0" baseline="0"/>
                        <a:t> ID</a:t>
                      </a:r>
                      <a:endParaRPr lang="en-US" sz="1600" b="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err="1"/>
                        <a:t>cM</a:t>
                      </a:r>
                      <a:endParaRPr lang="en-US" sz="1600" b="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Base</a:t>
                      </a:r>
                      <a:r>
                        <a:rPr lang="en-US" sz="1600" b="0" baseline="0"/>
                        <a:t> Pair Position</a:t>
                      </a:r>
                      <a:endParaRPr lang="en-US" sz="1600" b="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8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prstClr val="black"/>
                          </a:solidFill>
                          <a:latin typeface="+mj-lt"/>
                        </a:rPr>
                        <a:t>rs17121574</a:t>
                      </a:r>
                      <a:endParaRPr lang="en-US" sz="1600" b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12.8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12799052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5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368363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Working with PLINK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221100"/>
            <a:ext cx="7886700" cy="2289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 this exercise, we will analyze our data using PLINK on the command line 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Additionally, we will perform a format conversion to speed up our QC analysis.</a:t>
            </a:r>
            <a:endParaRPr lang="en-US">
              <a:solidFill>
                <a:schemeClr val="tx1"/>
              </a:solidFill>
              <a:ea typeface="Calibri Light"/>
              <a:cs typeface="Calibri Light"/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Finally, we will validate our conversion and see what individuals and SNPs would be filtered out with default filters for QC analysis.</a:t>
            </a:r>
            <a:endParaRPr lang="en-US">
              <a:solidFill>
                <a:schemeClr val="tx1"/>
              </a:solidFill>
              <a:ea typeface="Calibri Light"/>
              <a:cs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Polymorphism and Variant Analysis | Saba </a:t>
            </a:r>
            <a:r>
              <a:rPr lang="en-US" dirty="0" err="1"/>
              <a:t>Ghaffari</a:t>
            </a:r>
            <a:r>
              <a:rPr lang="en-US"/>
              <a:t>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1A: Load plink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28688" y="1686093"/>
            <a:ext cx="7834078" cy="177544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$ </a:t>
            </a:r>
            <a:r>
              <a:rPr lang="en-US" sz="1600" err="1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srun</a:t>
            </a:r>
            <a:r>
              <a:rPr lang="en-US" sz="16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 -p classroom -c 2 --mem 8000 --</a:t>
            </a:r>
            <a:r>
              <a:rPr lang="en-US" sz="1600" err="1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pty</a:t>
            </a:r>
            <a:r>
              <a:rPr lang="en-US" sz="16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 bash </a:t>
            </a:r>
            <a:endParaRPr lang="cs-CZ" sz="1600">
              <a:latin typeface="Consolas"/>
              <a:ea typeface="Calibri"/>
              <a:cs typeface="Calibri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Open interactive session on </a:t>
            </a:r>
            <a:r>
              <a:rPr lang="en-US" sz="1600" err="1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biocluster</a:t>
            </a:r>
            <a:r>
              <a:rPr lang="en-US" sz="16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 with 2 </a:t>
            </a:r>
            <a:r>
              <a:rPr lang="en-US" sz="1600" err="1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cpus</a:t>
            </a:r>
            <a:r>
              <a:rPr lang="en-US" sz="16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 and 8G memory.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600">
                <a:latin typeface="Consolas"/>
                <a:ea typeface="+mn-lt"/>
                <a:cs typeface="+mn-lt"/>
              </a:rPr>
              <a:t>$ module load plink/1.07</a:t>
            </a:r>
            <a:r>
              <a:rPr lang="en-US" sz="1600">
                <a:solidFill>
                  <a:srgbClr val="000000"/>
                </a:solidFill>
                <a:latin typeface="Consolas"/>
                <a:ea typeface="Calibri"/>
                <a:cs typeface="Calibri"/>
              </a:rPr>
              <a:t> </a:t>
            </a:r>
            <a:r>
              <a:rPr lang="en-US" sz="16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Load plink version 1.07 to the environment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BB9E2-6C6D-9544-B38E-1F8DCC44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Polymorphism and Variant Analysis | Saba </a:t>
            </a:r>
            <a:r>
              <a:rPr lang="en-US" dirty="0" err="1"/>
              <a:t>Ghaffari</a:t>
            </a:r>
            <a:r>
              <a:rPr lang="en-US"/>
              <a:t> | 2023</a:t>
            </a:r>
          </a:p>
        </p:txBody>
      </p:sp>
    </p:spTree>
    <p:extLst>
      <p:ext uri="{BB962C8B-B14F-4D97-AF65-F5344CB8AC3E}">
        <p14:creationId xmlns:p14="http://schemas.microsoft.com/office/powerpoint/2010/main" val="182570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1B: Setting up the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0334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Copy and submit the prep_directory.sh job script to create a project directory with the input files. </a:t>
            </a: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13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379467" y="2652128"/>
            <a:ext cx="7779112" cy="2206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move to home directory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latin typeface="Consolas"/>
                <a:ea typeface="Calibri"/>
                <a:cs typeface="Calibri"/>
              </a:rPr>
              <a:t>$ cd ~/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copy prep_directory.sh to current directory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latin typeface="Consolas"/>
                <a:ea typeface="Calibri"/>
                <a:cs typeface="Calibri"/>
              </a:rPr>
              <a:t>$ cp /home/classroom/mayo/2020/09_Variant_Analysis/prep_directory.sh ./</a:t>
            </a:r>
            <a:endParaRPr lang="en-US"/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submit job script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latin typeface="Consolas"/>
                <a:ea typeface="Calibri"/>
                <a:cs typeface="Calibri"/>
              </a:rPr>
              <a:t>$ </a:t>
            </a:r>
            <a:r>
              <a:rPr lang="en-US" sz="1200" err="1">
                <a:latin typeface="Consolas"/>
                <a:ea typeface="Calibri"/>
                <a:cs typeface="Calibri"/>
              </a:rPr>
              <a:t>sbatch</a:t>
            </a:r>
            <a:r>
              <a:rPr lang="en-US" sz="1200">
                <a:latin typeface="Consolas"/>
                <a:ea typeface="Calibri"/>
                <a:cs typeface="Calibri"/>
              </a:rPr>
              <a:t> prep_directory.sh</a:t>
            </a:r>
            <a:endParaRPr lang="en-US" sz="2000">
              <a:latin typeface="Consola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90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1C: Dataset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0334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Copy and submit the prep_directory.sh job script to create a project directory with the input files. </a:t>
            </a: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14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678405" y="2265267"/>
            <a:ext cx="7779112" cy="181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move to project directory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latin typeface="Consolas"/>
                <a:ea typeface="Calibri"/>
                <a:cs typeface="Calibri"/>
              </a:rPr>
              <a:t>$ cd ~/09_Variant_Analysis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list out directory contents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latin typeface="Consolas"/>
                <a:ea typeface="Calibri"/>
                <a:cs typeface="Calibri"/>
              </a:rPr>
              <a:t>$ ls</a:t>
            </a:r>
            <a:endParaRPr lang="en-US">
              <a:latin typeface="Calibri Light"/>
              <a:ea typeface="Calibri"/>
              <a:cs typeface="Calibri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# </a:t>
            </a:r>
            <a:r>
              <a:rPr lang="en-US" sz="1200" err="1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gwas.map</a:t>
            </a: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 </a:t>
            </a:r>
            <a:r>
              <a:rPr lang="en-US" sz="1200" err="1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gwas.ped</a:t>
            </a:r>
            <a:r>
              <a:rPr lang="en-US" sz="1200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 </a:t>
            </a:r>
            <a:r>
              <a:rPr lang="en-US" sz="1200" err="1">
                <a:solidFill>
                  <a:schemeClr val="tx2"/>
                </a:solidFill>
                <a:latin typeface="Consolas"/>
                <a:ea typeface="Calibri"/>
                <a:cs typeface="Calibri"/>
              </a:rPr>
              <a:t>pop.cov</a:t>
            </a:r>
            <a:endParaRPr lang="en-US" sz="1200">
              <a:solidFill>
                <a:schemeClr val="tx2"/>
              </a:solidFill>
              <a:latin typeface="Consolas"/>
              <a:ea typeface="Calibri"/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2D1D0E-DB75-63EC-236C-7F36608E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86363"/>
              </p:ext>
            </p:extLst>
          </p:nvPr>
        </p:nvGraphicFramePr>
        <p:xfrm>
          <a:off x="619858" y="4213866"/>
          <a:ext cx="7886700" cy="21447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8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246"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filename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meaning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gwas1.ped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Genotype data for 228,694 SNPS on 90 people.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gwas1.map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Map file for the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snps</a:t>
                      </a:r>
                      <a:r>
                        <a:rPr lang="en-US" sz="2000" baseline="0"/>
                        <a:t> in gwas1.ped</a:t>
                      </a:r>
                      <a:r>
                        <a:rPr lang="en-US" sz="2000"/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2000" err="1"/>
                        <a:t>pop.cov</a:t>
                      </a:r>
                      <a:endParaRPr lang="en-US" sz="2000"/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Population membership of the 90 people.</a:t>
                      </a:r>
                    </a:p>
                    <a:p>
                      <a:pPr algn="l"/>
                      <a:r>
                        <a:rPr lang="en-US" sz="2000"/>
                        <a:t>(1 = Han Chinese, 2 = Japanese)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23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2A: Creating a bed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Type in the following command to call the </a:t>
            </a:r>
            <a:r>
              <a:rPr lang="en-US" b="1"/>
              <a:t>PLINK</a:t>
            </a:r>
            <a:r>
              <a:rPr lang="en-US"/>
              <a:t> software to create a bed file </a:t>
            </a: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15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379467" y="2609709"/>
            <a:ext cx="7779112" cy="2014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plink --file gwas1 --make-bed --out gwas2 --</a:t>
            </a:r>
            <a:r>
              <a:rPr lang="en-US" sz="1400" err="1">
                <a:latin typeface="Consolas"/>
              </a:rPr>
              <a:t>noweb</a:t>
            </a:r>
            <a:endParaRPr lang="en-US" sz="1400">
              <a:latin typeface="Consolas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--file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INPUT name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--make-bed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operation to perform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--out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OUTPUT name</a:t>
            </a: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noweb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tell plink not to connect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360439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D16E007-0620-34A5-35B5-3F6116DC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" y="1913177"/>
            <a:ext cx="5433645" cy="4667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2A: Creating a bed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764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screen should look similar to this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19A5CF7-1502-38B4-AFBF-47B5E1A8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3862148"/>
            <a:ext cx="7323992" cy="2202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2B: Creating a bed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933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Verify in your</a:t>
            </a:r>
            <a:r>
              <a:rPr lang="en-US" b="1" i="1"/>
              <a:t> </a:t>
            </a:r>
            <a:r>
              <a:rPr lang="en-US" b="1"/>
              <a:t>09_Variant_Analysis</a:t>
            </a:r>
            <a:r>
              <a:rPr lang="en-US" b="1" i="1"/>
              <a:t> </a:t>
            </a:r>
            <a:r>
              <a:rPr lang="en-US"/>
              <a:t>folder that the gw</a:t>
            </a:r>
            <a:r>
              <a:rPr lang="en-US" b="1"/>
              <a:t>as2</a:t>
            </a:r>
            <a:r>
              <a:rPr lang="en-US"/>
              <a:t> files were created</a:t>
            </a: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B3C29-3A59-99B2-38B2-ECA2234CECF9}"/>
              </a:ext>
            </a:extLst>
          </p:cNvPr>
          <p:cNvSpPr/>
          <p:nvPr/>
        </p:nvSpPr>
        <p:spPr>
          <a:xfrm>
            <a:off x="6508402" y="4315674"/>
            <a:ext cx="1237081" cy="100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022329E-ECB8-1833-0F45-3DF7F70FEBDD}"/>
              </a:ext>
            </a:extLst>
          </p:cNvPr>
          <p:cNvSpPr txBox="1">
            <a:spLocks/>
          </p:cNvSpPr>
          <p:nvPr/>
        </p:nvSpPr>
        <p:spPr>
          <a:xfrm>
            <a:off x="388260" y="2134925"/>
            <a:ext cx="8253896" cy="1513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ls –lth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-l will list out files in long format to get more information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-t will list files in order by time (most recent files at the top of the list)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-h will make the list human readable (e.g., 1.6K instead of 1620 for file size)</a:t>
            </a:r>
          </a:p>
        </p:txBody>
      </p:sp>
    </p:spTree>
    <p:extLst>
      <p:ext uri="{BB962C8B-B14F-4D97-AF65-F5344CB8AC3E}">
        <p14:creationId xmlns:p14="http://schemas.microsoft.com/office/powerpoint/2010/main" val="1020559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3A: Validating the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Type in the following command to call the </a:t>
            </a:r>
            <a:r>
              <a:rPr lang="en-US" b="1"/>
              <a:t>PLINK</a:t>
            </a:r>
            <a:r>
              <a:rPr lang="en-US"/>
              <a:t> software to validate your initial output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18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390174" y="2609709"/>
            <a:ext cx="8132451" cy="3235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plink --</a:t>
            </a:r>
            <a:r>
              <a:rPr lang="en-US" sz="1400" err="1">
                <a:latin typeface="Consolas"/>
              </a:rPr>
              <a:t>maf</a:t>
            </a:r>
            <a:r>
              <a:rPr lang="en-US" sz="1400">
                <a:latin typeface="Consolas"/>
              </a:rPr>
              <a:t> 0.01 --</a:t>
            </a:r>
            <a:r>
              <a:rPr lang="en-US" sz="1400" err="1">
                <a:latin typeface="Consolas"/>
              </a:rPr>
              <a:t>geno</a:t>
            </a:r>
            <a:r>
              <a:rPr lang="en-US" sz="1400">
                <a:latin typeface="Consolas"/>
              </a:rPr>
              <a:t> 0.05 --mind 0.05 --</a:t>
            </a:r>
            <a:r>
              <a:rPr lang="en-US" sz="1400" err="1">
                <a:latin typeface="Consolas"/>
              </a:rPr>
              <a:t>bfile</a:t>
            </a:r>
            <a:r>
              <a:rPr lang="en-US" sz="1400">
                <a:latin typeface="Consolas"/>
              </a:rPr>
              <a:t> gwas2 --out validate --</a:t>
            </a:r>
            <a:r>
              <a:rPr lang="en-US" sz="1400" err="1">
                <a:latin typeface="Consolas"/>
              </a:rPr>
              <a:t>noweb</a:t>
            </a:r>
            <a:r>
              <a:rPr lang="en-US" sz="1400">
                <a:latin typeface="Consolas"/>
              </a:rPr>
              <a:t> 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maf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minor allele frequency to 0.01 (1%)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geno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Maximum SNP Missingness rate to 0.05 (5%)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--mind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Maximum individual missingness rate to 0.05 (5%)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bfile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binary file name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--out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output name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noweb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tell plink not to connect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82511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E0FB3868-3A9E-2AE8-1B87-F7C52ACF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7" y="1917012"/>
            <a:ext cx="6778869" cy="4738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3A: Validating the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49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screen should look similar to this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7696"/>
            <a:ext cx="7886700" cy="507753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900" b="1">
                <a:solidFill>
                  <a:srgbClr val="000000"/>
                </a:solidFill>
              </a:rPr>
              <a:t>In this exercise, we will do the following:</a:t>
            </a:r>
            <a:r>
              <a:rPr lang="en-US" sz="190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Gain familiarity with the software </a:t>
            </a:r>
            <a:r>
              <a:rPr lang="en-US" sz="1900" b="1">
                <a:solidFill>
                  <a:srgbClr val="000000"/>
                </a:solidFill>
              </a:rPr>
              <a:t>PLINK</a:t>
            </a:r>
            <a:r>
              <a:rPr lang="en-US" sz="190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Run a Quality Control (QC) analysis on genotype data of 90 individuals of two ethnic groups (Han Chinese and Japanese) genotyped for ~230,000 SNPs.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Use our QC data to perform a genome-wide association test (GWAS) across two phenotypes: case and control. We will compare the results of our GWAS with and without multiple hypothesis correction.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3943D2C-2B72-A908-08B7-60EEF010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9" y="3288323"/>
            <a:ext cx="7306407" cy="243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3B: Validating the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0" y="1825625"/>
            <a:ext cx="85197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Verify in your </a:t>
            </a:r>
            <a:r>
              <a:rPr lang="en-US" b="1"/>
              <a:t>09_Variant_Analysis </a:t>
            </a:r>
            <a:r>
              <a:rPr lang="en-US"/>
              <a:t>folder that the </a:t>
            </a:r>
            <a:r>
              <a:rPr lang="en-US" b="1"/>
              <a:t>validate</a:t>
            </a:r>
            <a:r>
              <a:rPr lang="en-US"/>
              <a:t> files were created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B3C29-3A59-99B2-38B2-ECA2234CECF9}"/>
              </a:ext>
            </a:extLst>
          </p:cNvPr>
          <p:cNvSpPr/>
          <p:nvPr/>
        </p:nvSpPr>
        <p:spPr>
          <a:xfrm>
            <a:off x="6467438" y="3669407"/>
            <a:ext cx="1617787" cy="527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031B76E-55B3-ADC8-8D19-42122EB2CC0E}"/>
              </a:ext>
            </a:extLst>
          </p:cNvPr>
          <p:cNvSpPr txBox="1">
            <a:spLocks/>
          </p:cNvSpPr>
          <p:nvPr/>
        </p:nvSpPr>
        <p:spPr>
          <a:xfrm>
            <a:off x="388260" y="2407487"/>
            <a:ext cx="8130804" cy="51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ls –lth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3169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5F987778-F590-A0BC-AF9A-1B34EB8C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7" y="1917012"/>
            <a:ext cx="6778869" cy="4738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3C: Viewing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676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0A8F38-38BA-B8AA-B1BB-CD75B30A996A}"/>
              </a:ext>
            </a:extLst>
          </p:cNvPr>
          <p:cNvSpPr txBox="1">
            <a:spLocks/>
          </p:cNvSpPr>
          <p:nvPr/>
        </p:nvSpPr>
        <p:spPr>
          <a:xfrm>
            <a:off x="4852307" y="2141536"/>
            <a:ext cx="36630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highlight>
                  <a:srgbClr val="EC008C"/>
                </a:highlight>
              </a:rPr>
              <a:t>46834</a:t>
            </a:r>
            <a:r>
              <a:rPr lang="en-US">
                <a:solidFill>
                  <a:srgbClr val="EC008C"/>
                </a:solidFill>
                <a:highlight>
                  <a:srgbClr val="EC008C"/>
                </a:highlight>
              </a:rPr>
              <a:t> </a:t>
            </a:r>
            <a:r>
              <a:rPr lang="en-US"/>
              <a:t>out of  ~ 230,000 </a:t>
            </a:r>
            <a:r>
              <a:rPr lang="en-US">
                <a:highlight>
                  <a:srgbClr val="EC008C"/>
                </a:highlight>
              </a:rPr>
              <a:t>SNPs </a:t>
            </a:r>
            <a:r>
              <a:rPr lang="en-US"/>
              <a:t>were removed because the failed the </a:t>
            </a:r>
            <a:r>
              <a:rPr lang="en-US" b="1"/>
              <a:t>MAF</a:t>
            </a:r>
            <a:r>
              <a:rPr lang="en-US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highlight>
                  <a:srgbClr val="FFFF00"/>
                </a:highlight>
              </a:rPr>
              <a:t>2728 SNPS </a:t>
            </a:r>
            <a:r>
              <a:rPr lang="en-US"/>
              <a:t>were removed because they were not genotyped in enough individuals (minimum, 95%).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highlight>
                  <a:srgbClr val="47D1FF"/>
                </a:highlight>
              </a:rPr>
              <a:t>1 of 90 individuals</a:t>
            </a:r>
            <a:r>
              <a:rPr lang="en-US"/>
              <a:t> removed for low genotyping ( MIND &gt; 0.05 )</a:t>
            </a:r>
          </a:p>
        </p:txBody>
      </p:sp>
    </p:spTree>
    <p:extLst>
      <p:ext uri="{BB962C8B-B14F-4D97-AF65-F5344CB8AC3E}">
        <p14:creationId xmlns:p14="http://schemas.microsoft.com/office/powerpoint/2010/main" val="4029025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3D: Validating the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The </a:t>
            </a:r>
            <a:r>
              <a:rPr lang="en-US" b="1" err="1"/>
              <a:t>validate.irem</a:t>
            </a:r>
            <a:r>
              <a:rPr lang="en-US"/>
              <a:t> file is small enough to print to the console, so we can use </a:t>
            </a:r>
            <a:r>
              <a:rPr lang="en-US" b="1"/>
              <a:t>cat</a:t>
            </a:r>
            <a:r>
              <a:rPr lang="en-US"/>
              <a:t> to view it</a:t>
            </a:r>
            <a:endParaRPr lang="en-US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>
                <a:cs typeface="Calibri Light"/>
              </a:rPr>
              <a:t>The family id is JA19012 (Japanese) and the individual ID is NA19012. This individual was removed because of low genotyping quality.</a:t>
            </a:r>
            <a:endParaRPr lang="en-US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22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395527" y="2609709"/>
            <a:ext cx="8127098" cy="739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cat </a:t>
            </a:r>
            <a:r>
              <a:rPr lang="en-US" sz="1400" err="1">
                <a:latin typeface="Consolas"/>
              </a:rPr>
              <a:t>validate.irem</a:t>
            </a:r>
            <a:r>
              <a:rPr lang="en-US" sz="1400">
                <a:solidFill>
                  <a:srgbClr val="000000"/>
                </a:solidFill>
                <a:latin typeface="Consolas"/>
              </a:rPr>
              <a:t> </a:t>
            </a:r>
            <a:endParaRPr lang="en-US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 JA19012 NA19012</a:t>
            </a:r>
            <a:endParaRPr lang="en-US">
              <a:solidFill>
                <a:schemeClr val="tx2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011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368363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Quality Control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221100"/>
            <a:ext cx="7886700" cy="22894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 this exercise, we will perform Quality Control Analysis (QC) to filter our data according to a set of criteria.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90690"/>
            <a:ext cx="7886700" cy="406173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validation tool will impose the following criteria on our data.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4104"/>
              </p:ext>
            </p:extLst>
          </p:nvPr>
        </p:nvGraphicFramePr>
        <p:xfrm>
          <a:off x="653143" y="2526860"/>
          <a:ext cx="7886700" cy="343780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9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246"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filter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meaning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threshold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Minor Allele Frequency (</a:t>
                      </a:r>
                      <a:r>
                        <a:rPr lang="en-US" sz="1600" b="1"/>
                        <a:t>MAF</a:t>
                      </a:r>
                      <a:r>
                        <a:rPr lang="en-US" sz="1600" b="0"/>
                        <a:t>)</a:t>
                      </a:r>
                      <a:endParaRPr lang="en-US" sz="1600"/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The proportion of the minor allele to the major allel</a:t>
                      </a:r>
                      <a:r>
                        <a:rPr lang="en-US" sz="1600" baseline="0"/>
                        <a:t>e of a SNP in the population must exceed this threshold for the SNP to be included in the analysis</a:t>
                      </a:r>
                      <a:endParaRPr lang="en-US" sz="160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1%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Individual Genotyping rate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The number of SNPs probed for an individual</a:t>
                      </a:r>
                      <a:r>
                        <a:rPr lang="en-US" sz="1600" baseline="0"/>
                        <a:t> must exceed this threshold for the person to be analyzed.</a:t>
                      </a:r>
                      <a:endParaRPr lang="en-US" sz="160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95%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SNP genotyping rate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The SNP must be probed for at</a:t>
                      </a:r>
                      <a:r>
                        <a:rPr lang="en-US" sz="1600" baseline="0"/>
                        <a:t> least this many individuals.</a:t>
                      </a:r>
                      <a:endParaRPr lang="en-US" sz="160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95%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31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4A: Quality Control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Type in the following command to call the </a:t>
            </a:r>
            <a:r>
              <a:rPr lang="en-US" b="1"/>
              <a:t>PLINK</a:t>
            </a:r>
            <a:r>
              <a:rPr lang="en-US"/>
              <a:t> software to perform the Quality Control (QC) analysis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25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158060" y="2609709"/>
            <a:ext cx="8818203" cy="383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plink --</a:t>
            </a:r>
            <a:r>
              <a:rPr lang="en-US" sz="1400" err="1">
                <a:latin typeface="Consolas"/>
              </a:rPr>
              <a:t>maf</a:t>
            </a:r>
            <a:r>
              <a:rPr lang="en-US" sz="1400">
                <a:latin typeface="Consolas"/>
              </a:rPr>
              <a:t> 0.01 --</a:t>
            </a:r>
            <a:r>
              <a:rPr lang="en-US" sz="1400" err="1">
                <a:latin typeface="Consolas"/>
              </a:rPr>
              <a:t>geno</a:t>
            </a:r>
            <a:r>
              <a:rPr lang="en-US" sz="1400">
                <a:latin typeface="Consolas"/>
              </a:rPr>
              <a:t> 0.05 --mind 0.05 --</a:t>
            </a:r>
            <a:r>
              <a:rPr lang="en-US" sz="1400" err="1">
                <a:latin typeface="Consolas"/>
              </a:rPr>
              <a:t>bfile</a:t>
            </a:r>
            <a:r>
              <a:rPr lang="en-US" sz="1400">
                <a:latin typeface="Consolas"/>
              </a:rPr>
              <a:t> gwas2 --make-bed --out gwas3 --</a:t>
            </a:r>
            <a:r>
              <a:rPr lang="en-US" sz="1400" err="1">
                <a:latin typeface="Consolas"/>
              </a:rPr>
              <a:t>noweb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maf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minor allele frequency to 0.01 (1%)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geno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Maximum SNP Missingness rate to 0.05 (5%)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--mind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Maximum individual missingness rate to 0.05 (5%)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bfile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binary file name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--make-bed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operation to perform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--out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output name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noweb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tell plink not to connect to the internet</a:t>
            </a: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2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97BB1C06-EDCE-CF19-7109-42C39EBD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2" y="2129157"/>
            <a:ext cx="6093068" cy="452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4A: Quality Control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13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screen should look similar to this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xt, table&#10;&#10;Description automatically generated">
            <a:extLst>
              <a:ext uri="{FF2B5EF4-FFF2-40B4-BE49-F238E27FC236}">
                <a16:creationId xmlns:a16="http://schemas.microsoft.com/office/drawing/2014/main" id="{45EEB4EB-C8D6-9B3E-1AD3-6835B800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3111915"/>
            <a:ext cx="6356838" cy="3139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84576" cy="1325563"/>
          </a:xfrm>
        </p:spPr>
        <p:txBody>
          <a:bodyPr/>
          <a:lstStyle/>
          <a:p>
            <a:r>
              <a:rPr lang="en-US"/>
              <a:t>Step 4B: Quality Control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Verify in your </a:t>
            </a:r>
            <a:r>
              <a:rPr lang="en-US" b="1"/>
              <a:t>09_Variant_Analysis </a:t>
            </a:r>
            <a:r>
              <a:rPr lang="en-US"/>
              <a:t>folder that the </a:t>
            </a:r>
            <a:r>
              <a:rPr lang="en-US" b="1"/>
              <a:t>gwas3 files were </a:t>
            </a:r>
            <a:r>
              <a:rPr lang="en-US"/>
              <a:t>created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B3C29-3A59-99B2-38B2-ECA2234CECF9}"/>
              </a:ext>
            </a:extLst>
          </p:cNvPr>
          <p:cNvSpPr/>
          <p:nvPr/>
        </p:nvSpPr>
        <p:spPr>
          <a:xfrm>
            <a:off x="6467438" y="3475976"/>
            <a:ext cx="1283680" cy="1028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031B76E-55B3-ADC8-8D19-42122EB2CC0E}"/>
              </a:ext>
            </a:extLst>
          </p:cNvPr>
          <p:cNvSpPr txBox="1">
            <a:spLocks/>
          </p:cNvSpPr>
          <p:nvPr/>
        </p:nvSpPr>
        <p:spPr>
          <a:xfrm>
            <a:off x="388260" y="2469033"/>
            <a:ext cx="8130804" cy="51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ls –lth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22080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368363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Genome-Wide Association Test (GWAS)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221100"/>
            <a:ext cx="7886700" cy="22894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 this exercise, we will perform a GWAS on our filtered data across two phenotypes: a case study and control. We will then compare the results between unadjusted p-values and multiple hypothesis corrected p-values.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0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5A: GWAS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Type in the following command to call the </a:t>
            </a:r>
            <a:r>
              <a:rPr lang="en-US" b="1"/>
              <a:t>PLINK</a:t>
            </a:r>
            <a:r>
              <a:rPr lang="en-US"/>
              <a:t> software to test for associations and adjust for multiple testing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29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26FC5-35B9-1D10-5D36-F06D285288A6}"/>
              </a:ext>
            </a:extLst>
          </p:cNvPr>
          <p:cNvSpPr txBox="1">
            <a:spLocks/>
          </p:cNvSpPr>
          <p:nvPr/>
        </p:nvSpPr>
        <p:spPr>
          <a:xfrm>
            <a:off x="390174" y="2609709"/>
            <a:ext cx="7768405" cy="3489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plink --</a:t>
            </a:r>
            <a:r>
              <a:rPr lang="en-US" sz="1400" err="1">
                <a:latin typeface="Consolas"/>
              </a:rPr>
              <a:t>bfile</a:t>
            </a:r>
            <a:r>
              <a:rPr lang="en-US" sz="1400">
                <a:latin typeface="Consolas"/>
              </a:rPr>
              <a:t> gwas3 --</a:t>
            </a:r>
            <a:r>
              <a:rPr lang="en-US" sz="1400" err="1">
                <a:latin typeface="Consolas"/>
              </a:rPr>
              <a:t>assoc</a:t>
            </a:r>
            <a:r>
              <a:rPr lang="en-US" sz="1400">
                <a:latin typeface="Consolas"/>
              </a:rPr>
              <a:t> --adjust --out assoc1 --</a:t>
            </a:r>
            <a:r>
              <a:rPr lang="en-US" sz="1400" err="1">
                <a:latin typeface="Consolas"/>
              </a:rPr>
              <a:t>noweb</a:t>
            </a:r>
            <a:endParaRPr lang="en-US" sz="14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bfile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binary file name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assoc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operation to perform, here association testing)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--adjust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operation to perform, here adjust p-values due to multiple testing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--out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output name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--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noweb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</a:t>
            </a:r>
            <a:r>
              <a:rPr lang="en-US" sz="1400">
                <a:solidFill>
                  <a:schemeClr val="tx2"/>
                </a:solidFill>
                <a:latin typeface="Consolas"/>
                <a:sym typeface="Wingdings" pitchFamily="2" charset="2"/>
              </a:rPr>
              <a:t>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tell plink not to connect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364815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Follow instructions for starting VM (This is the Remote Desktop software).</a:t>
            </a:r>
          </a:p>
          <a:p>
            <a:endParaRPr lang="en-US"/>
          </a:p>
          <a:p>
            <a:r>
              <a:rPr lang="en-US"/>
              <a:t>The instructions are different for UIUC and Mayo participants.</a:t>
            </a:r>
          </a:p>
          <a:p>
            <a:endParaRPr lang="en-US"/>
          </a:p>
          <a:p>
            <a:r>
              <a:rPr lang="en-US">
                <a:cs typeface="Calibri Light"/>
              </a:rPr>
              <a:t>Find the instructions for this on the course website under Lab set-up: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 </a:t>
            </a:r>
            <a:r>
              <a:rPr lang="en-US">
                <a:ea typeface="+mn-lt"/>
                <a:cs typeface="+mn-lt"/>
                <a:hlinkClick r:id="rId3"/>
              </a:rPr>
              <a:t>https://publish.illinois.edu/compgenomicscourse/2023-schedule/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1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C3576B0-A617-6FA1-7118-4A9B95E5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1826879"/>
            <a:ext cx="5275384" cy="480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5A: GWAS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34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screen should look similar to this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6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1C8F3085-5704-CADA-F168-898F5256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31" y="2605150"/>
            <a:ext cx="6717322" cy="353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5B: GWAS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556"/>
            <a:ext cx="7886700" cy="53547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/>
              <a:t>Verify in your </a:t>
            </a:r>
            <a:r>
              <a:rPr lang="en-US" b="1"/>
              <a:t>09_Variant_Analysis</a:t>
            </a:r>
            <a:r>
              <a:rPr lang="en-US" i="1"/>
              <a:t> </a:t>
            </a:r>
            <a:r>
              <a:rPr lang="en-US"/>
              <a:t>folder that the </a:t>
            </a:r>
            <a:r>
              <a:rPr lang="en-US" b="1"/>
              <a:t>assoc1</a:t>
            </a:r>
            <a:r>
              <a:rPr lang="en-US"/>
              <a:t> files were created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31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B3C29-3A59-99B2-38B2-ECA2234CECF9}"/>
              </a:ext>
            </a:extLst>
          </p:cNvPr>
          <p:cNvSpPr/>
          <p:nvPr/>
        </p:nvSpPr>
        <p:spPr>
          <a:xfrm>
            <a:off x="5620882" y="2934669"/>
            <a:ext cx="2204253" cy="665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97A7FEB-CFB6-B7AD-4D0C-B8F4EF64FF21}"/>
              </a:ext>
            </a:extLst>
          </p:cNvPr>
          <p:cNvSpPr txBox="1">
            <a:spLocks/>
          </p:cNvSpPr>
          <p:nvPr/>
        </p:nvSpPr>
        <p:spPr>
          <a:xfrm>
            <a:off x="502560" y="1888741"/>
            <a:ext cx="8130804" cy="51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ls –lth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9018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6: GWAS Without Multiple Hypothesis Correction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5579C-1914-39DA-1119-A33085DCC237}"/>
              </a:ext>
            </a:extLst>
          </p:cNvPr>
          <p:cNvSpPr txBox="1"/>
          <p:nvPr/>
        </p:nvSpPr>
        <p:spPr>
          <a:xfrm>
            <a:off x="394321" y="1587944"/>
            <a:ext cx="875926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 Light"/>
              </a:rPr>
              <a:t>The SNP </a:t>
            </a:r>
            <a:r>
              <a:rPr lang="en-US">
                <a:ea typeface="+mn-lt"/>
                <a:cs typeface="+mn-lt"/>
              </a:rPr>
              <a:t>p-values</a:t>
            </a:r>
            <a:r>
              <a:rPr lang="en-US">
                <a:cs typeface="Calibri Light"/>
              </a:rPr>
              <a:t> from our GWAS with no multiple hypothesis correction are located in the 9th column of </a:t>
            </a:r>
            <a:r>
              <a:rPr lang="en-US" b="1">
                <a:cs typeface="Calibri Light"/>
              </a:rPr>
              <a:t>assoc1.assoc</a:t>
            </a:r>
            <a:r>
              <a:rPr lang="en-US">
                <a:cs typeface="Calibri Light"/>
              </a:rPr>
              <a:t>.</a:t>
            </a:r>
          </a:p>
          <a:p>
            <a:endParaRPr lang="en-US">
              <a:cs typeface="Calibri Light"/>
            </a:endParaRPr>
          </a:p>
          <a:p>
            <a:r>
              <a:rPr lang="en-US">
                <a:cs typeface="Calibri Light"/>
              </a:rPr>
              <a:t>Overall, 13,294 SNPs survive at p-value of 0.05 WITHOUT Multiple Hypothesis Correction</a:t>
            </a:r>
            <a:endParaRPr lang="en-US">
              <a:ea typeface="Calibri Light"/>
              <a:cs typeface="Calibri Light"/>
            </a:endParaRPr>
          </a:p>
          <a:p>
            <a:endParaRPr lang="en-US">
              <a:ea typeface="Calibri Light"/>
              <a:cs typeface="Calibri Light"/>
            </a:endParaRPr>
          </a:p>
          <a:p>
            <a:r>
              <a:rPr lang="en-US">
                <a:ea typeface="Calibri Light"/>
                <a:cs typeface="Calibri Light"/>
              </a:rPr>
              <a:t>Here we will use the UNIX tool </a:t>
            </a:r>
            <a:r>
              <a:rPr lang="en-US" b="1">
                <a:ea typeface="Calibri Light"/>
                <a:cs typeface="Calibri Light"/>
              </a:rPr>
              <a:t>awk</a:t>
            </a:r>
            <a:r>
              <a:rPr lang="en-US">
                <a:ea typeface="Calibri Light"/>
                <a:cs typeface="Calibri Light"/>
              </a:rPr>
              <a:t> to count the number of lines/rows where the 9th column is equal or less than 0.05. At the end of the file, we then print our variable </a:t>
            </a:r>
            <a:r>
              <a:rPr lang="en-US" i="1">
                <a:ea typeface="Calibri Light"/>
                <a:cs typeface="Calibri Light"/>
              </a:rPr>
              <a:t>count</a:t>
            </a:r>
            <a:r>
              <a:rPr lang="en-US">
                <a:ea typeface="Calibri Light"/>
                <a:cs typeface="Calibri Light"/>
              </a:rPr>
              <a:t>, which was automatically created for us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E618D41-CE69-5409-1AD7-409390047755}"/>
              </a:ext>
            </a:extLst>
          </p:cNvPr>
          <p:cNvSpPr txBox="1">
            <a:spLocks/>
          </p:cNvSpPr>
          <p:nvPr/>
        </p:nvSpPr>
        <p:spPr>
          <a:xfrm>
            <a:off x="395527" y="4051647"/>
            <a:ext cx="8409518" cy="937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awk '$9 &lt;= 0.05 {count+=1} END {print count}' assoc1.assoc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13294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35430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6: GWAS Without Multiple Hypothesis Correction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5579C-1914-39DA-1119-A33085DCC237}"/>
              </a:ext>
            </a:extLst>
          </p:cNvPr>
          <p:cNvSpPr txBox="1"/>
          <p:nvPr/>
        </p:nvSpPr>
        <p:spPr>
          <a:xfrm>
            <a:off x="394321" y="1587944"/>
            <a:ext cx="87592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 Light"/>
              </a:rPr>
              <a:t>The top few SNPs are shown below after using redirecting the result of </a:t>
            </a:r>
            <a:r>
              <a:rPr lang="en-US" b="1">
                <a:cs typeface="Calibri Light"/>
              </a:rPr>
              <a:t>sort </a:t>
            </a:r>
            <a:r>
              <a:rPr lang="en-US">
                <a:cs typeface="Calibri Light"/>
              </a:rPr>
              <a:t>by using the "|" character to the </a:t>
            </a:r>
            <a:r>
              <a:rPr lang="en-US" b="1">
                <a:cs typeface="Calibri Light"/>
              </a:rPr>
              <a:t>head </a:t>
            </a:r>
            <a:r>
              <a:rPr lang="en-US">
                <a:cs typeface="Calibri Light"/>
              </a:rPr>
              <a:t>command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E618D41-CE69-5409-1AD7-409390047755}"/>
              </a:ext>
            </a:extLst>
          </p:cNvPr>
          <p:cNvSpPr txBox="1">
            <a:spLocks/>
          </p:cNvSpPr>
          <p:nvPr/>
        </p:nvSpPr>
        <p:spPr>
          <a:xfrm>
            <a:off x="368884" y="2611041"/>
            <a:ext cx="8409518" cy="1711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sort -g -k9,9 assoc1.assoc | head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-g tells the sort command to sort using generic numeric sorting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-k tells the sort command to set the 9th column as the key column to sort on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head will print the first 10 lines by default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30FE9899-043D-792C-2081-3A7D7BA77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99" y="4627089"/>
            <a:ext cx="7794780" cy="17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7: GWAS With Multiple Hypothesis Correction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AA99E-C3AC-4020-A4C8-EE80B009993D}"/>
              </a:ext>
            </a:extLst>
          </p:cNvPr>
          <p:cNvSpPr txBox="1"/>
          <p:nvPr/>
        </p:nvSpPr>
        <p:spPr>
          <a:xfrm>
            <a:off x="394321" y="1587944"/>
            <a:ext cx="875926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 Light"/>
              </a:rPr>
              <a:t>The SNP p values from our GWAS with multiple hypothesis correction are located in the 9th column of </a:t>
            </a:r>
            <a:r>
              <a:rPr lang="en-US" b="1">
                <a:cs typeface="Calibri Light"/>
              </a:rPr>
              <a:t>assoc1.assoc.adjusted</a:t>
            </a:r>
            <a:r>
              <a:rPr lang="en-US">
                <a:cs typeface="Calibri Light"/>
              </a:rPr>
              <a:t>.</a:t>
            </a:r>
          </a:p>
          <a:p>
            <a:endParaRPr lang="en-US">
              <a:ea typeface="Calibri Light"/>
              <a:cs typeface="Calibri Light"/>
            </a:endParaRPr>
          </a:p>
          <a:p>
            <a:r>
              <a:rPr lang="en-US">
                <a:ea typeface="Calibri Light"/>
                <a:cs typeface="Calibri Light"/>
              </a:rPr>
              <a:t>We will use </a:t>
            </a:r>
            <a:r>
              <a:rPr lang="en-US" b="1">
                <a:ea typeface="Calibri Light"/>
                <a:cs typeface="Calibri Light"/>
              </a:rPr>
              <a:t>awk</a:t>
            </a:r>
            <a:r>
              <a:rPr lang="en-US">
                <a:ea typeface="Calibri Light"/>
                <a:cs typeface="Calibri Light"/>
              </a:rPr>
              <a:t> to print every line ($0) where the p-value is less than or equal to 0.1</a:t>
            </a:r>
          </a:p>
          <a:p>
            <a:endParaRPr lang="en-US">
              <a:ea typeface="Calibri Light"/>
              <a:cs typeface="Calibri Light"/>
            </a:endParaRPr>
          </a:p>
          <a:p>
            <a:r>
              <a:rPr lang="en-US">
                <a:ea typeface="Calibri Light"/>
                <a:cs typeface="Calibri Light"/>
              </a:rPr>
              <a:t>Overall, only </a:t>
            </a:r>
            <a:r>
              <a:rPr lang="en-US" b="1" i="1" u="sng">
                <a:ea typeface="Calibri Light"/>
                <a:cs typeface="Calibri Light"/>
              </a:rPr>
              <a:t>4 SNPS!!!</a:t>
            </a:r>
            <a:r>
              <a:rPr lang="en-US">
                <a:ea typeface="Calibri Light"/>
                <a:cs typeface="Calibri Light"/>
              </a:rPr>
              <a:t> show a FDR Correction of less than 0.1</a:t>
            </a:r>
          </a:p>
        </p:txBody>
      </p:sp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CC647B-8494-2A80-603C-FD6A47ED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3" y="4636893"/>
            <a:ext cx="8141677" cy="8291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21F381-D9CF-7BF1-1F6C-FCA9811D69E8}"/>
              </a:ext>
            </a:extLst>
          </p:cNvPr>
          <p:cNvSpPr/>
          <p:nvPr/>
        </p:nvSpPr>
        <p:spPr>
          <a:xfrm>
            <a:off x="6988092" y="4812347"/>
            <a:ext cx="630315" cy="661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82FCC8-6995-C1C1-7BC2-F66BA195C740}"/>
              </a:ext>
            </a:extLst>
          </p:cNvPr>
          <p:cNvSpPr txBox="1">
            <a:spLocks/>
          </p:cNvSpPr>
          <p:nvPr/>
        </p:nvSpPr>
        <p:spPr>
          <a:xfrm>
            <a:off x="395527" y="3869576"/>
            <a:ext cx="8409518" cy="391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awk '$9 &lt;= 0.1 {print $0}' assoc1.assoc.adjusted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99756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8: GWAS Without Multiple Hypothesis Correction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5579C-1914-39DA-1119-A33085DCC237}"/>
              </a:ext>
            </a:extLst>
          </p:cNvPr>
          <p:cNvSpPr txBox="1"/>
          <p:nvPr/>
        </p:nvSpPr>
        <p:spPr>
          <a:xfrm>
            <a:off x="394321" y="1587944"/>
            <a:ext cx="875926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 Light"/>
              </a:rPr>
              <a:t>Exit </a:t>
            </a:r>
            <a:r>
              <a:rPr lang="en-US" err="1">
                <a:cs typeface="Calibri Light"/>
              </a:rPr>
              <a:t>MobaXterm</a:t>
            </a:r>
            <a:r>
              <a:rPr lang="en-US">
                <a:cs typeface="Calibri Light"/>
              </a:rPr>
              <a:t> by either of the following:</a:t>
            </a:r>
          </a:p>
          <a:p>
            <a:endParaRPr lang="en-US"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Close the window 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Type </a:t>
            </a:r>
            <a:r>
              <a:rPr lang="en-US" b="1">
                <a:ea typeface="Calibri Light"/>
                <a:cs typeface="Calibri Light"/>
              </a:rPr>
              <a:t>exit</a:t>
            </a:r>
            <a:r>
              <a:rPr lang="en-US">
                <a:ea typeface="Calibri Light"/>
                <a:cs typeface="Calibri Light"/>
              </a:rPr>
              <a:t> in the command line twice and then press &lt;return&gt;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E618D41-CE69-5409-1AD7-409390047755}"/>
              </a:ext>
            </a:extLst>
          </p:cNvPr>
          <p:cNvSpPr txBox="1">
            <a:spLocks/>
          </p:cNvSpPr>
          <p:nvPr/>
        </p:nvSpPr>
        <p:spPr>
          <a:xfrm>
            <a:off x="389114" y="3472687"/>
            <a:ext cx="8389288" cy="1114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exit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# first to exit from compute node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rgbClr val="000000"/>
                </a:solidFill>
                <a:latin typeface="Consolas"/>
              </a:rPr>
              <a:t>$ exit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# again to exit from login node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&lt;RETURN&gt;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7080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368363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Visualization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221100"/>
            <a:ext cx="7886700" cy="22894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 this exercise, we will generate a Manhattan Plot of our association results using </a:t>
            </a:r>
            <a:r>
              <a:rPr lang="en-US" b="1" err="1">
                <a:solidFill>
                  <a:schemeClr val="tx1"/>
                </a:solidFill>
              </a:rPr>
              <a:t>Haploview</a:t>
            </a:r>
            <a:r>
              <a:rPr lang="en-US">
                <a:solidFill>
                  <a:schemeClr val="tx1"/>
                </a:solidFill>
              </a:rPr>
              <a:t> from the </a:t>
            </a:r>
            <a:r>
              <a:rPr lang="en-US" b="1">
                <a:solidFill>
                  <a:schemeClr val="tx1"/>
                </a:solidFill>
              </a:rPr>
              <a:t>Broad Institute.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9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219" t="14902" r="17701" b="18448"/>
          <a:stretch/>
        </p:blipFill>
        <p:spPr>
          <a:xfrm>
            <a:off x="1944914" y="3120571"/>
            <a:ext cx="4963886" cy="31460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9A: Configuring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Open </a:t>
            </a:r>
            <a:r>
              <a:rPr lang="en-US" b="1" err="1">
                <a:solidFill>
                  <a:schemeClr val="accent2"/>
                </a:solidFill>
              </a:rPr>
              <a:t>Haploview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from </a:t>
            </a:r>
            <a:r>
              <a:rPr lang="en-US" b="1"/>
              <a:t>VM.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Click </a:t>
            </a:r>
            <a:r>
              <a:rPr lang="en-US" b="1"/>
              <a:t>PLINK Format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37</a:t>
            </a:fld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783896" y="2782884"/>
            <a:ext cx="1938250" cy="1675494"/>
          </a:xfrm>
          <a:prstGeom prst="arc">
            <a:avLst>
              <a:gd name="adj1" fmla="val 16631504"/>
              <a:gd name="adj2" fmla="val 4015206"/>
            </a:avLst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64C4063-43D8-4897-9AE5-2DC5FEA7CF2C}"/>
              </a:ext>
            </a:extLst>
          </p:cNvPr>
          <p:cNvCxnSpPr>
            <a:cxnSpLocks/>
          </p:cNvCxnSpPr>
          <p:nvPr/>
        </p:nvCxnSpPr>
        <p:spPr>
          <a:xfrm>
            <a:off x="1944914" y="2137219"/>
            <a:ext cx="2862953" cy="644501"/>
          </a:xfrm>
          <a:prstGeom prst="bentConnector3">
            <a:avLst>
              <a:gd name="adj1" fmla="val 77960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49B9FA-FC90-BE5C-0DE6-BDA23BFE5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89" y="1577729"/>
            <a:ext cx="1614286" cy="1405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244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9B: Configuring 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38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82266" y="2701131"/>
            <a:ext cx="4591687" cy="2905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Click on </a:t>
            </a:r>
            <a:r>
              <a:rPr lang="en-US" b="1"/>
              <a:t>Browse</a:t>
            </a:r>
            <a:r>
              <a:rPr lang="en-US"/>
              <a:t> next to </a:t>
            </a:r>
            <a:r>
              <a:rPr lang="en-US" b="1"/>
              <a:t>Results File:</a:t>
            </a:r>
            <a:r>
              <a:rPr lang="en-U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603331" y="2130424"/>
            <a:ext cx="2694214" cy="1675494"/>
          </a:xfrm>
          <a:prstGeom prst="arc">
            <a:avLst>
              <a:gd name="adj1" fmla="val 15618696"/>
              <a:gd name="adj2" fmla="val 1097230"/>
            </a:avLst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3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1302960"/>
            <a:ext cx="7886700" cy="53438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Navigate to the directory </a:t>
            </a:r>
            <a:r>
              <a:rPr lang="en-US" b="1">
                <a:solidFill>
                  <a:schemeClr val="accent2"/>
                </a:solidFill>
              </a:rPr>
              <a:t>PLINK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saved the file </a:t>
            </a:r>
            <a:r>
              <a:rPr lang="en-US" b="1"/>
              <a:t>assoc1.assoc</a:t>
            </a:r>
            <a:r>
              <a:rPr lang="en-US"/>
              <a:t>. It should be saved in the </a:t>
            </a:r>
            <a:r>
              <a:rPr lang="en-US" b="1"/>
              <a:t>data </a:t>
            </a:r>
            <a:r>
              <a:rPr lang="en-US"/>
              <a:t>sub folder in the</a:t>
            </a:r>
            <a:r>
              <a:rPr lang="en-US" b="1"/>
              <a:t> 09_Variant_Analysis</a:t>
            </a:r>
            <a:r>
              <a:rPr lang="en-US"/>
              <a:t> folder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cs typeface="Calibri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cs typeface="Calibri Light"/>
            </a:endParaRPr>
          </a:p>
          <a:p>
            <a:pPr marL="0" indent="0">
              <a:buNone/>
            </a:pPr>
            <a:endParaRPr lang="en-US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Select </a:t>
            </a:r>
            <a:r>
              <a:rPr lang="en-US" b="1"/>
              <a:t>assoc1.assoc</a:t>
            </a:r>
            <a:r>
              <a:rPr lang="en-US"/>
              <a:t> and click </a:t>
            </a:r>
            <a:r>
              <a:rPr lang="en-US" b="1"/>
              <a:t>Open</a:t>
            </a:r>
            <a:r>
              <a:rPr lang="en-US"/>
              <a:t>.</a:t>
            </a:r>
            <a:endParaRPr lang="en-US">
              <a:cs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9C: Configuring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39</a:t>
            </a:fld>
            <a:endParaRPr lang="en-US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6B3021-A9F6-28D2-F8BD-B849D2D18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94" y="1777668"/>
            <a:ext cx="5727137" cy="43040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846286" y="5734427"/>
            <a:ext cx="3026381" cy="289002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0E3C151-5D49-D951-00BE-66CE0AF0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6" y="1906140"/>
            <a:ext cx="7151204" cy="3998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9B6A2-D13C-45D0-95C4-E4B6898E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0: Open </a:t>
            </a:r>
            <a:r>
              <a:rPr lang="en-US" err="1"/>
              <a:t>MobaXterm</a:t>
            </a:r>
            <a:r>
              <a:rPr lang="en-US"/>
              <a:t> from VM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60019-2ED4-49FB-BF71-CB061918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C53FF0-159B-D710-1930-27846175F709}"/>
              </a:ext>
            </a:extLst>
          </p:cNvPr>
          <p:cNvGrpSpPr/>
          <p:nvPr/>
        </p:nvGrpSpPr>
        <p:grpSpPr>
          <a:xfrm>
            <a:off x="1023637" y="2348951"/>
            <a:ext cx="1885824" cy="1312333"/>
            <a:chOff x="2049545" y="1790151"/>
            <a:chExt cx="2514432" cy="1749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970311-61E5-4AE5-8209-FB611C80D592}"/>
                </a:ext>
              </a:extLst>
            </p:cNvPr>
            <p:cNvSpPr/>
            <p:nvPr/>
          </p:nvSpPr>
          <p:spPr>
            <a:xfrm>
              <a:off x="2049545" y="1790151"/>
              <a:ext cx="546931" cy="39605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C30433-330D-41F9-9A2A-3845682C32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9545" y="2177655"/>
              <a:ext cx="652072" cy="136227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A973AB-61C9-47E8-A824-3D50724B31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6476" y="1792836"/>
              <a:ext cx="1967501" cy="19534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94EF39-80E5-404A-A0B0-DE88A7A99828}"/>
                </a:ext>
              </a:extLst>
            </p:cNvPr>
            <p:cNvSpPr/>
            <p:nvPr/>
          </p:nvSpPr>
          <p:spPr>
            <a:xfrm>
              <a:off x="2701617" y="1980550"/>
              <a:ext cx="1862360" cy="155937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E673CC-2C4D-4B97-9ED2-38E805322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6340" y="2162867"/>
              <a:ext cx="1312914" cy="131291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6D003E-0C5B-4E96-A991-58C939C9B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3926" y="3098004"/>
              <a:ext cx="490832" cy="377777"/>
            </a:xfrm>
            <a:prstGeom prst="line">
              <a:avLst/>
            </a:prstGeom>
            <a:ln w="57150">
              <a:solidFill>
                <a:srgbClr val="3AA8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550571-762B-4F1E-8737-6D7CE5C3C3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7910" y="3145629"/>
              <a:ext cx="392692" cy="349548"/>
            </a:xfrm>
            <a:prstGeom prst="line">
              <a:avLst/>
            </a:prstGeom>
            <a:ln w="76200">
              <a:solidFill>
                <a:srgbClr val="3AA8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101A3771-E96A-8DD2-18FC-6A5237B5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</p:spTree>
    <p:extLst>
      <p:ext uri="{BB962C8B-B14F-4D97-AF65-F5344CB8AC3E}">
        <p14:creationId xmlns:p14="http://schemas.microsoft.com/office/powerpoint/2010/main" val="3836329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05881"/>
            <a:ext cx="5029200" cy="3095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9D: Configuring 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Click on </a:t>
            </a:r>
            <a:r>
              <a:rPr lang="en-US" b="1"/>
              <a:t>Browse</a:t>
            </a:r>
            <a:r>
              <a:rPr lang="en-US"/>
              <a:t> next to </a:t>
            </a:r>
            <a:r>
              <a:rPr lang="en-US" b="1"/>
              <a:t>Map File:</a:t>
            </a:r>
            <a:r>
              <a:rPr lang="en-U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4054021" y="2130424"/>
            <a:ext cx="2520950" cy="1933576"/>
          </a:xfrm>
          <a:prstGeom prst="arc">
            <a:avLst>
              <a:gd name="adj1" fmla="val 15618696"/>
              <a:gd name="adj2" fmla="val 1846162"/>
            </a:avLst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35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9E: Configuring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293179" cy="4351338"/>
          </a:xfrm>
        </p:spPr>
        <p:txBody>
          <a:bodyPr/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41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1690689"/>
            <a:ext cx="7886700" cy="48482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Navigate to the data directory containing </a:t>
            </a:r>
            <a:r>
              <a:rPr lang="en-US" b="1"/>
              <a:t>gwas1.map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None/>
            </a:pPr>
            <a:endParaRPr lang="en-US">
              <a:ea typeface="Calibri Light"/>
              <a:cs typeface="Calibri Ligh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Select gw</a:t>
            </a:r>
            <a:r>
              <a:rPr lang="en-US" b="1"/>
              <a:t>as1.map </a:t>
            </a:r>
            <a:r>
              <a:rPr lang="en-US"/>
              <a:t>and click </a:t>
            </a:r>
            <a:r>
              <a:rPr lang="en-US" b="1"/>
              <a:t>Open</a:t>
            </a:r>
            <a:r>
              <a:rPr lang="en-US"/>
              <a:t>.</a:t>
            </a:r>
            <a:endParaRPr lang="en-US">
              <a:ea typeface="Calibri Light"/>
              <a:cs typeface="Calibri Light"/>
            </a:endParaRPr>
          </a:p>
        </p:txBody>
      </p:sp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7A4BEE-DC08-659B-97BB-562A48A3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04" y="1969990"/>
            <a:ext cx="5504606" cy="39396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267200" y="5602933"/>
            <a:ext cx="2261555" cy="471522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63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B083DA-B70E-F56B-7217-6EB7D733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09" y="2488613"/>
            <a:ext cx="5413571" cy="3185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9F: Configuring </a:t>
            </a:r>
            <a:r>
              <a:rPr lang="en-US" err="1"/>
              <a:t>Haploview</a:t>
            </a:r>
            <a:endParaRPr lang="en-US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69064" cy="4351338"/>
          </a:xfrm>
        </p:spPr>
        <p:txBody>
          <a:bodyPr/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42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Click on </a:t>
            </a:r>
            <a:r>
              <a:rPr lang="en-US" b="1"/>
              <a:t>OK.</a:t>
            </a:r>
            <a:r>
              <a:rPr lang="en-U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220686" y="2185851"/>
            <a:ext cx="1819551" cy="3137393"/>
          </a:xfrm>
          <a:prstGeom prst="straightConnector1">
            <a:avLst/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5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9G: Configuring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Your </a:t>
            </a:r>
            <a:r>
              <a:rPr lang="en-US" b="1"/>
              <a:t>asssoc1</a:t>
            </a:r>
            <a:r>
              <a:rPr lang="en-US"/>
              <a:t> should be shown in </a:t>
            </a:r>
            <a:r>
              <a:rPr lang="en-US" b="1" err="1"/>
              <a:t>Haploview</a:t>
            </a:r>
            <a:r>
              <a:rPr lang="en-US" b="1"/>
              <a:t> </a:t>
            </a:r>
            <a:r>
              <a:rPr lang="en-US"/>
              <a:t>in tabular format.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create a </a:t>
            </a:r>
            <a:r>
              <a:rPr lang="en-US" b="1">
                <a:solidFill>
                  <a:schemeClr val="accent2"/>
                </a:solidFill>
              </a:rPr>
              <a:t>Manhattan Plot</a:t>
            </a:r>
            <a:r>
              <a:rPr lang="en-US"/>
              <a:t>, click </a:t>
            </a:r>
            <a:r>
              <a:rPr lang="en-US" b="1"/>
              <a:t>Plot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299" r="2074" b="4846"/>
          <a:stretch/>
        </p:blipFill>
        <p:spPr>
          <a:xfrm>
            <a:off x="1630135" y="2448265"/>
            <a:ext cx="5783036" cy="31060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036457" y="4992914"/>
            <a:ext cx="696688" cy="754745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62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9H: Configuring </a:t>
            </a:r>
            <a:r>
              <a:rPr lang="en-US" err="1"/>
              <a:t>Haploview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277179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Select </a:t>
            </a:r>
            <a:r>
              <a:rPr lang="en-US" b="1">
                <a:solidFill>
                  <a:schemeClr val="accent2"/>
                </a:solidFill>
              </a:rPr>
              <a:t>Chromosomes</a:t>
            </a:r>
            <a:r>
              <a:rPr lang="en-US" b="1"/>
              <a:t> </a:t>
            </a:r>
            <a:r>
              <a:rPr lang="en-US"/>
              <a:t>for </a:t>
            </a:r>
            <a:r>
              <a:rPr lang="en-US" b="1"/>
              <a:t>X-Axis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Select </a:t>
            </a:r>
            <a:r>
              <a:rPr lang="en-US" b="1">
                <a:solidFill>
                  <a:schemeClr val="accent2"/>
                </a:solidFill>
              </a:rPr>
              <a:t>P</a:t>
            </a:r>
            <a:r>
              <a:rPr lang="en-US"/>
              <a:t> for </a:t>
            </a:r>
            <a:r>
              <a:rPr lang="en-US" b="1"/>
              <a:t>Y-Axis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Select </a:t>
            </a:r>
            <a:r>
              <a:rPr lang="en-US" b="1">
                <a:solidFill>
                  <a:schemeClr val="accent2"/>
                </a:solidFill>
              </a:rPr>
              <a:t>–log10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for </a:t>
            </a:r>
            <a:r>
              <a:rPr lang="en-US" b="1"/>
              <a:t>Y-Axis</a:t>
            </a:r>
            <a:r>
              <a:rPr lang="en-US"/>
              <a:t> </a:t>
            </a:r>
            <a:r>
              <a:rPr lang="en-US" b="1"/>
              <a:t>Scale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Click </a:t>
            </a:r>
            <a:r>
              <a:rPr lang="en-US" b="1"/>
              <a:t>OK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870077"/>
            <a:ext cx="2781300" cy="3276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c 6"/>
          <p:cNvSpPr/>
          <p:nvPr/>
        </p:nvSpPr>
        <p:spPr>
          <a:xfrm>
            <a:off x="3224893" y="2062616"/>
            <a:ext cx="2694214" cy="1675494"/>
          </a:xfrm>
          <a:prstGeom prst="arc">
            <a:avLst>
              <a:gd name="adj1" fmla="val 15618696"/>
              <a:gd name="adj2" fmla="val 20813516"/>
            </a:avLst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8950" y="2815771"/>
            <a:ext cx="2705100" cy="159658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78515" y="2975429"/>
            <a:ext cx="3135085" cy="595085"/>
          </a:xfrm>
          <a:prstGeom prst="straightConnector1">
            <a:avLst/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28649" y="4179660"/>
            <a:ext cx="6056992" cy="1675494"/>
          </a:xfrm>
          <a:prstGeom prst="arc">
            <a:avLst>
              <a:gd name="adj1" fmla="val 12086178"/>
              <a:gd name="adj2" fmla="val 21393393"/>
            </a:avLst>
          </a:prstGeom>
          <a:ln w="38100">
            <a:solidFill>
              <a:schemeClr val="tx1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10: Manhattan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1674131"/>
            <a:ext cx="7886700" cy="1799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err="1"/>
              <a:t>Haploview</a:t>
            </a:r>
            <a:r>
              <a:rPr lang="en-US"/>
              <a:t> then should generate the following </a:t>
            </a:r>
            <a:r>
              <a:rPr lang="en-US" b="1"/>
              <a:t>Manhattan Plot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300741"/>
            <a:ext cx="8010525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4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>
            <a:spLocks noGrp="1"/>
          </p:cNvSpPr>
          <p:nvPr>
            <p:ph type="title"/>
          </p:nvPr>
        </p:nvSpPr>
        <p:spPr>
          <a:xfrm>
            <a:off x="85186" y="80455"/>
            <a:ext cx="8537330" cy="79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/>
              <a:t>Step 0A: Accessing the IGB </a:t>
            </a:r>
            <a:r>
              <a:rPr lang="en-US" err="1"/>
              <a:t>Biocluster</a:t>
            </a:r>
            <a:r>
              <a:rPr lang="en-US"/>
              <a:t> for First Time</a:t>
            </a:r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197330" y="1170908"/>
            <a:ext cx="3788758" cy="240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50" indent="-171450">
              <a:spcBef>
                <a:spcPts val="0"/>
              </a:spcBef>
              <a:buSzPct val="100000"/>
            </a:pPr>
            <a:r>
              <a:rPr lang="en-US"/>
              <a:t>Open </a:t>
            </a:r>
            <a:r>
              <a:rPr lang="en-US" b="1" err="1"/>
              <a:t>MobaXterm</a:t>
            </a:r>
            <a:r>
              <a:rPr lang="en-US"/>
              <a:t> from the VM</a:t>
            </a:r>
            <a:endParaRPr lang="en-US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31250"/>
              <a:buChar char="•"/>
            </a:pPr>
            <a:r>
              <a:rPr lang="en-US"/>
              <a:t>In a new session, select </a:t>
            </a:r>
            <a:r>
              <a:rPr lang="en-US" b="1"/>
              <a:t>SSH</a:t>
            </a:r>
            <a:r>
              <a:rPr lang="en-US"/>
              <a:t> and type the following host name:</a:t>
            </a:r>
            <a:endParaRPr sz="1600">
              <a:latin typeface="Consolas"/>
              <a:ea typeface="Consolas"/>
              <a:cs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  biologin3.igb.illinois.edu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Click </a:t>
            </a:r>
            <a:r>
              <a:rPr lang="en-US" b="1"/>
              <a:t>OK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sldNum" idx="12"/>
          </p:nvPr>
        </p:nvSpPr>
        <p:spPr>
          <a:xfrm>
            <a:off x="6449324" y="62959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273" name="Google Shape;273;p4"/>
          <p:cNvGrpSpPr/>
          <p:nvPr/>
        </p:nvGrpSpPr>
        <p:grpSpPr>
          <a:xfrm>
            <a:off x="4007507" y="811422"/>
            <a:ext cx="4994695" cy="2751827"/>
            <a:chOff x="4102398" y="828675"/>
            <a:chExt cx="4994695" cy="2751827"/>
          </a:xfrm>
        </p:grpSpPr>
        <p:sp>
          <p:nvSpPr>
            <p:cNvPr id="274" name="Google Shape;274;p4"/>
            <p:cNvSpPr/>
            <p:nvPr/>
          </p:nvSpPr>
          <p:spPr>
            <a:xfrm>
              <a:off x="4102398" y="828675"/>
              <a:ext cx="4994695" cy="275182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5" name="Google Shape;275;p4" descr="Graphical user interface, text, application, emai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5478" y="881900"/>
              <a:ext cx="4876083" cy="2641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4"/>
          <p:cNvSpPr/>
          <p:nvPr/>
        </p:nvSpPr>
        <p:spPr>
          <a:xfrm rot="2400000">
            <a:off x="3553304" y="2922540"/>
            <a:ext cx="241539" cy="7936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4"/>
          <p:cNvGrpSpPr/>
          <p:nvPr/>
        </p:nvGrpSpPr>
        <p:grpSpPr>
          <a:xfrm>
            <a:off x="57215" y="3666767"/>
            <a:ext cx="4623760" cy="3054945"/>
            <a:chOff x="30730" y="3606382"/>
            <a:chExt cx="4623760" cy="3054945"/>
          </a:xfrm>
        </p:grpSpPr>
        <p:pic>
          <p:nvPicPr>
            <p:cNvPr id="278" name="Google Shape;278;p4" descr="Graphical user interface, text, application, email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322" y="3646042"/>
              <a:ext cx="4481349" cy="2972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"/>
            <p:cNvSpPr/>
            <p:nvPr/>
          </p:nvSpPr>
          <p:spPr>
            <a:xfrm>
              <a:off x="30730" y="3606382"/>
              <a:ext cx="4623760" cy="305494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8675A7-9868-3FDE-BBF1-007CD97F4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029" y="792814"/>
            <a:ext cx="5002557" cy="2826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54AC10-CE8A-A9E6-816F-2E4A011D00F9}"/>
              </a:ext>
            </a:extLst>
          </p:cNvPr>
          <p:cNvSpPr/>
          <p:nvPr/>
        </p:nvSpPr>
        <p:spPr>
          <a:xfrm>
            <a:off x="4039133" y="1055077"/>
            <a:ext cx="255776" cy="3197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7FDFAB1-B7F4-5E04-24DC-9B0CDB634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4" y="3666010"/>
            <a:ext cx="4640206" cy="3122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2DF59-DFE5-F210-879B-24B044BBBAEC}"/>
              </a:ext>
            </a:extLst>
          </p:cNvPr>
          <p:cNvSpPr/>
          <p:nvPr/>
        </p:nvSpPr>
        <p:spPr>
          <a:xfrm>
            <a:off x="1678531" y="6367763"/>
            <a:ext cx="500894" cy="346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300846" y="304742"/>
            <a:ext cx="7886700" cy="89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Step 0A: Accessing the IGB Biocluster</a:t>
            </a:r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421616" y="1843769"/>
            <a:ext cx="7636138" cy="17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Enter login credentials assigned to you.</a:t>
            </a:r>
            <a:endParaRPr sz="2800"/>
          </a:p>
          <a:p>
            <a:pPr marL="342900" lvl="0" indent="-2184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>
              <a:buSzPct val="100000"/>
            </a:pPr>
            <a:r>
              <a:rPr lang="en-US" sz="2800"/>
              <a:t>Example username: </a:t>
            </a:r>
            <a:r>
              <a:rPr lang="en-US" sz="2800" b="1"/>
              <a:t>Class01</a:t>
            </a:r>
            <a:r>
              <a:rPr lang="en-US" sz="2800"/>
              <a:t> </a:t>
            </a:r>
            <a:endParaRPr sz="2800"/>
          </a:p>
          <a:p>
            <a:pPr marL="342900" lvl="0" indent="-2184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You will not see any characters on screen when typing in password. Just type it.</a:t>
            </a:r>
            <a:endParaRPr sz="2800"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89" name="Google Shape;289;p5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52" y="4011242"/>
            <a:ext cx="6976174" cy="123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5A28040-8C3C-A8FD-93D8-6DA692047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67" y="4041090"/>
            <a:ext cx="7043437" cy="1461473"/>
          </a:xfrm>
          <a:prstGeom prst="rect">
            <a:avLst/>
          </a:prstGeom>
        </p:spPr>
      </p:pic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35FF20B-9F1A-3B22-B68B-3D654C54847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</p:spTree>
    <p:extLst>
      <p:ext uri="{BB962C8B-B14F-4D97-AF65-F5344CB8AC3E}">
        <p14:creationId xmlns:p14="http://schemas.microsoft.com/office/powerpoint/2010/main" val="81048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75A70C-E1DF-659E-E650-47D012A6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33" y="1339498"/>
            <a:ext cx="5066984" cy="31021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86" y="80455"/>
            <a:ext cx="7886700" cy="790727"/>
          </a:xfrm>
        </p:spPr>
        <p:txBody>
          <a:bodyPr/>
          <a:lstStyle/>
          <a:p>
            <a:r>
              <a:rPr lang="en-US"/>
              <a:t>Step 0A: Accessing the IGB </a:t>
            </a:r>
            <a:r>
              <a:rPr lang="en-US" err="1"/>
              <a:t>Biocluster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967" y="1196787"/>
            <a:ext cx="3788758" cy="2406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If you have done this before</a:t>
            </a:r>
            <a:r>
              <a:rPr lang="en-US"/>
              <a:t>, just double-click on the session you created once and type username and password.</a:t>
            </a:r>
            <a:endParaRPr lang="en-US" b="1" err="1">
              <a:solidFill>
                <a:srgbClr val="FF0000"/>
              </a:solidFill>
              <a:cs typeface="Calibri Light"/>
            </a:endParaRPr>
          </a:p>
          <a:p>
            <a:pPr marL="0" indent="0">
              <a:buNone/>
            </a:pPr>
            <a:endParaRPr lang="en-US" b="1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7</a:t>
            </a:fld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C54F510-B651-44C3-B298-1F9498AB9D75}"/>
              </a:ext>
            </a:extLst>
          </p:cNvPr>
          <p:cNvSpPr/>
          <p:nvPr/>
        </p:nvSpPr>
        <p:spPr>
          <a:xfrm rot="2400000">
            <a:off x="4066023" y="2121292"/>
            <a:ext cx="147077" cy="154933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E15D7F-8320-7154-A201-627D3A4C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44" y="3666975"/>
            <a:ext cx="6124968" cy="2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D868D38-7420-147A-92F4-8BC79C26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08" y="388942"/>
            <a:ext cx="6748584" cy="5493964"/>
          </a:xfrm>
          <a:prstGeom prst="rect">
            <a:avLst/>
          </a:prstGeom>
        </p:spPr>
      </p:pic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DD928B14-60AD-F6D6-3028-16E26938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Polymorphism and Variant Analysis | Saba Ghaffari | 2023</a:t>
            </a:r>
          </a:p>
        </p:txBody>
      </p:sp>
    </p:spTree>
    <p:extLst>
      <p:ext uri="{BB962C8B-B14F-4D97-AF65-F5344CB8AC3E}">
        <p14:creationId xmlns:p14="http://schemas.microsoft.com/office/powerpoint/2010/main" val="22795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PED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2352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The PED File Format specifies for each individual their genotype for each SNP and their phenotype.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Family ID is either CH (Chinese) or JP (Japanese)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Paternal and Maternal IDs of 0 indicate missing.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Sex is either Male=1, Female=2, Other=Unknown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Phenotype is either 0 = missing, 1 = affected, 2 = unaffected.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Genotype </a:t>
            </a:r>
            <a:r>
              <a:rPr lang="en-US" u="sng"/>
              <a:t>0 </a:t>
            </a:r>
            <a:r>
              <a:rPr lang="en-US"/>
              <a:t> is used for missing genotype</a:t>
            </a:r>
            <a:endParaRPr lang="en-US" u="s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Polymorphism and Variant Analysis | Saba </a:t>
            </a:r>
            <a:r>
              <a:rPr lang="en-US" dirty="0" err="1"/>
              <a:t>Ghaffari</a:t>
            </a:r>
            <a:r>
              <a:rPr lang="en-US"/>
              <a:t> |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74164"/>
              </p:ext>
            </p:extLst>
          </p:nvPr>
        </p:nvGraphicFramePr>
        <p:xfrm>
          <a:off x="628650" y="5070658"/>
          <a:ext cx="8079915" cy="106036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4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1246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Family ID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Individual ID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Paternal ID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Maternal ID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Sex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Phenotype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Genotype…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CH18526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NA18526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A A 0 G ..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05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2613</Words>
  <Application>Microsoft Macintosh PowerPoint</Application>
  <PresentationFormat>On-screen Show (4:3)</PresentationFormat>
  <Paragraphs>419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Office Theme</vt:lpstr>
      <vt:lpstr>Office Theme</vt:lpstr>
      <vt:lpstr>Office Theme</vt:lpstr>
      <vt:lpstr>Office Theme</vt:lpstr>
      <vt:lpstr>Office Theme</vt:lpstr>
      <vt:lpstr>Polymorphism and Variant Analysis  Lab</vt:lpstr>
      <vt:lpstr>Exercise</vt:lpstr>
      <vt:lpstr>Start the VM</vt:lpstr>
      <vt:lpstr>Step 0: Open MobaXterm from VM</vt:lpstr>
      <vt:lpstr>Step 0A: Accessing the IGB Biocluster for First Time</vt:lpstr>
      <vt:lpstr>Step 0A: Accessing the IGB Biocluster</vt:lpstr>
      <vt:lpstr>Step 0A: Accessing the IGB Biocluster</vt:lpstr>
      <vt:lpstr>PowerPoint Presentation</vt:lpstr>
      <vt:lpstr>The PED File Format</vt:lpstr>
      <vt:lpstr>The MAP File Format</vt:lpstr>
      <vt:lpstr>Working with PLINK</vt:lpstr>
      <vt:lpstr>Step 1A: Load plink</vt:lpstr>
      <vt:lpstr>Step 1B: Setting up the Directory</vt:lpstr>
      <vt:lpstr>Step 1C: Dataset Characteristics</vt:lpstr>
      <vt:lpstr>Step 2A: Creating a bed file</vt:lpstr>
      <vt:lpstr>Step 2A: Creating a bed file</vt:lpstr>
      <vt:lpstr>Step 2B: Creating a bed file</vt:lpstr>
      <vt:lpstr>Step 3A: Validating the Conversion</vt:lpstr>
      <vt:lpstr>Step 3A: Validating the Conversion</vt:lpstr>
      <vt:lpstr>Step 3B: Validating the Conversion</vt:lpstr>
      <vt:lpstr>Step 3C: Viewing Validation</vt:lpstr>
      <vt:lpstr>Step 3D: Validating the Conversion</vt:lpstr>
      <vt:lpstr>Quality Control Analysis</vt:lpstr>
      <vt:lpstr>Quality Control Filters</vt:lpstr>
      <vt:lpstr>Step 4A: Quality Control Analysis</vt:lpstr>
      <vt:lpstr>Step 4A: Quality Control Analysis</vt:lpstr>
      <vt:lpstr>Step 4B: Quality Control Analysis</vt:lpstr>
      <vt:lpstr>Genome-Wide Association Test (GWAS)</vt:lpstr>
      <vt:lpstr>Step 5A: GWAS</vt:lpstr>
      <vt:lpstr>Step 5A: GWAS</vt:lpstr>
      <vt:lpstr>Step 5B: GWAS</vt:lpstr>
      <vt:lpstr>Step 6: GWAS Without Multiple Hypothesis Correction</vt:lpstr>
      <vt:lpstr>Step 6: GWAS Without Multiple Hypothesis Correction</vt:lpstr>
      <vt:lpstr>Step 7: GWAS With Multiple Hypothesis Correction</vt:lpstr>
      <vt:lpstr>Step 8: GWAS Without Multiple Hypothesis Correction</vt:lpstr>
      <vt:lpstr>Visualization</vt:lpstr>
      <vt:lpstr>Step 9A: Configuring Haploview</vt:lpstr>
      <vt:lpstr>Step 9B: Configuring  Haploview</vt:lpstr>
      <vt:lpstr>Step 9C: Configuring Haploview</vt:lpstr>
      <vt:lpstr>Step 9D: Configuring  Haploview</vt:lpstr>
      <vt:lpstr>Step 9E: Configuring Haploview</vt:lpstr>
      <vt:lpstr>Step 9F: Configuring Haploview</vt:lpstr>
      <vt:lpstr>Step 9G: Configuring Haploview</vt:lpstr>
      <vt:lpstr>Step 9H: Configuring Haploview</vt:lpstr>
      <vt:lpstr>Step 10: Manhattan Plot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Yun-Juan Chang</dc:creator>
  <cp:lastModifiedBy>Madrigal, Gio</cp:lastModifiedBy>
  <cp:revision>27</cp:revision>
  <cp:lastPrinted>2019-06-14T02:15:04Z</cp:lastPrinted>
  <dcterms:created xsi:type="dcterms:W3CDTF">2013-06-05T18:46:48Z</dcterms:created>
  <dcterms:modified xsi:type="dcterms:W3CDTF">2023-06-21T12:30:58Z</dcterms:modified>
</cp:coreProperties>
</file>