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20" r:id="rId2"/>
    <p:sldMasterId id="2147483708" r:id="rId3"/>
    <p:sldMasterId id="2147483684" r:id="rId4"/>
    <p:sldMasterId id="2147483732" r:id="rId5"/>
    <p:sldMasterId id="2147483672" r:id="rId6"/>
    <p:sldMasterId id="2147483660" r:id="rId7"/>
  </p:sldMasterIdLst>
  <p:notesMasterIdLst>
    <p:notesMasterId r:id="rId69"/>
  </p:notesMasterIdLst>
  <p:handoutMasterIdLst>
    <p:handoutMasterId r:id="rId70"/>
  </p:handoutMasterIdLst>
  <p:sldIdLst>
    <p:sldId id="459" r:id="rId8"/>
    <p:sldId id="460" r:id="rId9"/>
    <p:sldId id="461" r:id="rId10"/>
    <p:sldId id="443" r:id="rId11"/>
    <p:sldId id="359" r:id="rId12"/>
    <p:sldId id="455" r:id="rId13"/>
    <p:sldId id="468" r:id="rId14"/>
    <p:sldId id="469" r:id="rId15"/>
    <p:sldId id="466" r:id="rId16"/>
    <p:sldId id="330" r:id="rId17"/>
    <p:sldId id="336" r:id="rId18"/>
    <p:sldId id="398" r:id="rId19"/>
    <p:sldId id="446" r:id="rId20"/>
    <p:sldId id="394" r:id="rId21"/>
    <p:sldId id="335" r:id="rId22"/>
    <p:sldId id="395" r:id="rId23"/>
    <p:sldId id="447" r:id="rId24"/>
    <p:sldId id="448" r:id="rId25"/>
    <p:sldId id="449" r:id="rId26"/>
    <p:sldId id="372" r:id="rId27"/>
    <p:sldId id="373" r:id="rId28"/>
    <p:sldId id="374" r:id="rId29"/>
    <p:sldId id="424" r:id="rId30"/>
    <p:sldId id="433" r:id="rId31"/>
    <p:sldId id="450" r:id="rId32"/>
    <p:sldId id="378" r:id="rId33"/>
    <p:sldId id="425" r:id="rId34"/>
    <p:sldId id="396" r:id="rId35"/>
    <p:sldId id="426" r:id="rId36"/>
    <p:sldId id="383" r:id="rId37"/>
    <p:sldId id="385" r:id="rId38"/>
    <p:sldId id="390" r:id="rId39"/>
    <p:sldId id="391" r:id="rId40"/>
    <p:sldId id="451" r:id="rId41"/>
    <p:sldId id="399" r:id="rId42"/>
    <p:sldId id="452" r:id="rId43"/>
    <p:sldId id="392" r:id="rId44"/>
    <p:sldId id="453" r:id="rId45"/>
    <p:sldId id="454" r:id="rId46"/>
    <p:sldId id="298" r:id="rId47"/>
    <p:sldId id="257" r:id="rId48"/>
    <p:sldId id="369" r:id="rId49"/>
    <p:sldId id="370" r:id="rId50"/>
    <p:sldId id="376" r:id="rId51"/>
    <p:sldId id="333" r:id="rId52"/>
    <p:sldId id="434" r:id="rId53"/>
    <p:sldId id="365" r:id="rId54"/>
    <p:sldId id="427" r:id="rId55"/>
    <p:sldId id="435" r:id="rId56"/>
    <p:sldId id="458" r:id="rId57"/>
    <p:sldId id="428" r:id="rId58"/>
    <p:sldId id="431" r:id="rId59"/>
    <p:sldId id="436" r:id="rId60"/>
    <p:sldId id="462" r:id="rId61"/>
    <p:sldId id="339" r:id="rId62"/>
    <p:sldId id="340" r:id="rId63"/>
    <p:sldId id="341" r:id="rId64"/>
    <p:sldId id="342" r:id="rId65"/>
    <p:sldId id="467" r:id="rId66"/>
    <p:sldId id="343" r:id="rId67"/>
    <p:sldId id="34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B21021-4473-4A1B-EE57-3C8E3D5F6D68}" name="Roberto Cucalon Tamayo" initials="RT" userId="+MeWEEu9dI49lGyd+/T/1orA7fshJQQRe07MQVqAs+s=" providerId="None"/>
  <p188:author id="{D31195F2-8239-9174-72DD-ECA54884814F}" name="Giovanni Madrigal" initials="GM" userId="K2PEihjQuIndTIP/hRl/FO098wzRFNQFfX3XEWQQwus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a Ghaffari" initials="SG" lastIdx="1" clrIdx="0">
    <p:extLst>
      <p:ext uri="{19B8F6BF-5375-455C-9EA6-DF929625EA0E}">
        <p15:presenceInfo xmlns:p15="http://schemas.microsoft.com/office/powerpoint/2012/main" userId="412895a90a950b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0C773-CF26-4313-A8D4-5A1E2AA78C33}" v="289" dt="2021-05-27T18:56:15.232"/>
    <p1510:client id="{112C74C1-4B9C-448B-B8CB-9FA1C6101A88}" v="30" dt="2023-05-25T14:01:41.545"/>
    <p1510:client id="{3260106A-70B2-4833-8D79-CD4AF61664A3}" v="87" dt="2021-06-23T17:28:56.740"/>
    <p1510:client id="{343ABD9F-57CB-42F1-9493-DD548EE90A8B}" v="11" dt="2023-06-07T16:17:59.860"/>
    <p1510:client id="{3DC2A313-5DF5-464F-B037-1969899637D2}" v="34" dt="2021-06-07T22:02:51.564"/>
    <p1510:client id="{3E56AE6A-0523-4419-803E-FA301A52BB24}" v="11" dt="2023-06-07T20:08:42.236"/>
    <p1510:client id="{408F5E52-B526-4238-B024-8B003203FABC}" v="10" dt="2021-05-27T18:00:15.545"/>
    <p1510:client id="{56ED9B09-A3A2-4403-A898-B6469E907869}" v="3" dt="2023-06-08T00:08:52.198"/>
    <p1510:client id="{59BD5445-99E3-4887-A065-72AA4C1BC4F1}" v="8" dt="2023-06-11T22:17:39.284"/>
    <p1510:client id="{653B6A94-BF23-4110-8393-694F8B2FA718}" v="9" dt="2023-06-08T19:31:02.686"/>
    <p1510:client id="{682D5478-69FD-45D5-BA44-1C92B6D58EBF}" v="113" dt="2023-06-02T19:39:18.547"/>
    <p1510:client id="{74FF7058-C5A4-405D-8BBE-974B4CAE2AB6}" v="102" dt="2023-06-08T19:17:46.487"/>
    <p1510:client id="{7ABA1F91-46C2-4095-9686-F4C0F0AC58AC}" v="6" dt="2021-06-11T21:16:22.911"/>
    <p1510:client id="{C65A570C-B319-4F8C-A81A-1B4CA039B26E}" v="172" dt="2023-06-02T21:06:38.661"/>
    <p1510:client id="{C7CA5E5F-84A9-4F98-90FD-A6FC4B949F7C}" v="70" dt="2023-06-06T21:20:41.374"/>
    <p1510:client id="{E40433B5-2971-4F0A-913C-263701623F52}" v="153" dt="2021-06-23T14:31:04.281"/>
    <p1510:client id="{F8E8D748-D848-4325-A2C1-73912E544EC9}" v="7" dt="2023-06-12T18:13:30.190"/>
    <p1510:client id="{F986BDFD-155D-4539-ACF5-A6F3791FE1C3}" v="9" dt="2021-06-10T20:59:07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/>
    <p:restoredTop sz="62925"/>
  </p:normalViewPr>
  <p:slideViewPr>
    <p:cSldViewPr snapToGrid="0">
      <p:cViewPr varScale="1">
        <p:scale>
          <a:sx n="78" d="100"/>
          <a:sy n="78" d="100"/>
        </p:scale>
        <p:origin x="25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12" y="15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78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cknor2@illinois.edu" userId="Hian+ZnzAuvKwjjDq8h+z7fuiJISVc0RTt4WhUhyDRo=" providerId="None" clId="Web-{408F5E52-B526-4238-B024-8B003203FABC}"/>
    <pc:docChg chg="addSld modSld">
      <pc:chgData name="bucknor2@illinois.edu" userId="Hian+ZnzAuvKwjjDq8h+z7fuiJISVc0RTt4WhUhyDRo=" providerId="None" clId="Web-{408F5E52-B526-4238-B024-8B003203FABC}" dt="2021-05-27T18:00:14.983" v="8" actId="1076"/>
      <pc:docMkLst>
        <pc:docMk/>
      </pc:docMkLst>
      <pc:sldChg chg="addSp delSp modSp new">
        <pc:chgData name="bucknor2@illinois.edu" userId="Hian+ZnzAuvKwjjDq8h+z7fuiJISVc0RTt4WhUhyDRo=" providerId="None" clId="Web-{408F5E52-B526-4238-B024-8B003203FABC}" dt="2021-05-27T18:00:14.983" v="8" actId="1076"/>
        <pc:sldMkLst>
          <pc:docMk/>
          <pc:sldMk cId="1509401244" sldId="442"/>
        </pc:sldMkLst>
        <pc:spChg chg="del">
          <ac:chgData name="bucknor2@illinois.edu" userId="Hian+ZnzAuvKwjjDq8h+z7fuiJISVc0RTt4WhUhyDRo=" providerId="None" clId="Web-{408F5E52-B526-4238-B024-8B003203FABC}" dt="2021-05-27T17:59:59.404" v="2"/>
          <ac:spMkLst>
            <pc:docMk/>
            <pc:sldMk cId="1509401244" sldId="442"/>
            <ac:spMk id="2" creationId="{E20907E6-94C1-4D52-B9EB-A689E77C80EC}"/>
          </ac:spMkLst>
        </pc:spChg>
        <pc:spChg chg="del">
          <ac:chgData name="bucknor2@illinois.edu" userId="Hian+ZnzAuvKwjjDq8h+z7fuiJISVc0RTt4WhUhyDRo=" providerId="None" clId="Web-{408F5E52-B526-4238-B024-8B003203FABC}" dt="2021-05-27T17:59:57.420" v="1"/>
          <ac:spMkLst>
            <pc:docMk/>
            <pc:sldMk cId="1509401244" sldId="442"/>
            <ac:spMk id="3" creationId="{4002C36A-0D95-4CC0-BE97-0BAB1AD1E764}"/>
          </ac:spMkLst>
        </pc:spChg>
        <pc:picChg chg="add mod">
          <ac:chgData name="bucknor2@illinois.edu" userId="Hian+ZnzAuvKwjjDq8h+z7fuiJISVc0RTt4WhUhyDRo=" providerId="None" clId="Web-{408F5E52-B526-4238-B024-8B003203FABC}" dt="2021-05-27T18:00:14.983" v="8" actId="1076"/>
          <ac:picMkLst>
            <pc:docMk/>
            <pc:sldMk cId="1509401244" sldId="442"/>
            <ac:picMk id="6" creationId="{078B0B01-B850-4F0E-8952-C0D7A5088D2A}"/>
          </ac:picMkLst>
        </pc:picChg>
      </pc:sldChg>
    </pc:docChg>
  </pc:docChgLst>
  <pc:docChgLst>
    <pc:chgData name="bucknor2@illinois.edu" userId="Hian+ZnzAuvKwjjDq8h+z7fuiJISVc0RTt4WhUhyDRo=" providerId="None" clId="Web-{E40433B5-2971-4F0A-913C-263701623F52}"/>
    <pc:docChg chg="addSld delSld modSld addMainMaster modMainMaster">
      <pc:chgData name="bucknor2@illinois.edu" userId="Hian+ZnzAuvKwjjDq8h+z7fuiJISVc0RTt4WhUhyDRo=" providerId="None" clId="Web-{E40433B5-2971-4F0A-913C-263701623F52}" dt="2021-06-23T14:31:04.281" v="107"/>
      <pc:docMkLst>
        <pc:docMk/>
      </pc:docMkLst>
      <pc:sldChg chg="modSp">
        <pc:chgData name="bucknor2@illinois.edu" userId="Hian+ZnzAuvKwjjDq8h+z7fuiJISVc0RTt4WhUhyDRo=" providerId="None" clId="Web-{E40433B5-2971-4F0A-913C-263701623F52}" dt="2021-06-23T14:13:39.902" v="68" actId="20577"/>
        <pc:sldMkLst>
          <pc:docMk/>
          <pc:sldMk cId="3909506125" sldId="298"/>
        </pc:sldMkLst>
        <pc:spChg chg="mod">
          <ac:chgData name="bucknor2@illinois.edu" userId="Hian+ZnzAuvKwjjDq8h+z7fuiJISVc0RTt4WhUhyDRo=" providerId="None" clId="Web-{E40433B5-2971-4F0A-913C-263701623F52}" dt="2021-06-23T14:13:39.902" v="68" actId="20577"/>
          <ac:spMkLst>
            <pc:docMk/>
            <pc:sldMk cId="3909506125" sldId="298"/>
            <ac:spMk id="3" creationId="{00000000-0000-0000-0000-000000000000}"/>
          </ac:spMkLst>
        </pc:spChg>
      </pc:sldChg>
      <pc:sldChg chg="del">
        <pc:chgData name="bucknor2@illinois.edu" userId="Hian+ZnzAuvKwjjDq8h+z7fuiJISVc0RTt4WhUhyDRo=" providerId="None" clId="Web-{E40433B5-2971-4F0A-913C-263701623F52}" dt="2021-06-23T14:31:04.281" v="107"/>
        <pc:sldMkLst>
          <pc:docMk/>
          <pc:sldMk cId="4205115824" sldId="309"/>
        </pc:sldMkLst>
      </pc:sldChg>
      <pc:sldChg chg="modSp">
        <pc:chgData name="bucknor2@illinois.edu" userId="Hian+ZnzAuvKwjjDq8h+z7fuiJISVc0RTt4WhUhyDRo=" providerId="None" clId="Web-{E40433B5-2971-4F0A-913C-263701623F52}" dt="2021-06-23T14:00:25.156" v="26" actId="1076"/>
        <pc:sldMkLst>
          <pc:docMk/>
          <pc:sldMk cId="3854297207" sldId="335"/>
        </pc:sldMkLst>
        <pc:spChg chg="mod">
          <ac:chgData name="bucknor2@illinois.edu" userId="Hian+ZnzAuvKwjjDq8h+z7fuiJISVc0RTt4WhUhyDRo=" providerId="None" clId="Web-{E40433B5-2971-4F0A-913C-263701623F52}" dt="2021-06-23T14:00:18.562" v="25" actId="14100"/>
          <ac:spMkLst>
            <pc:docMk/>
            <pc:sldMk cId="3854297207" sldId="335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E40433B5-2971-4F0A-913C-263701623F52}" dt="2021-06-23T14:00:25.156" v="26" actId="1076"/>
          <ac:spMkLst>
            <pc:docMk/>
            <pc:sldMk cId="3854297207" sldId="335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E40433B5-2971-4F0A-913C-263701623F52}" dt="2021-06-23T14:15:18.577" v="74" actId="20577"/>
        <pc:sldMkLst>
          <pc:docMk/>
          <pc:sldMk cId="2934924857" sldId="365"/>
        </pc:sldMkLst>
        <pc:spChg chg="mod">
          <ac:chgData name="bucknor2@illinois.edu" userId="Hian+ZnzAuvKwjjDq8h+z7fuiJISVc0RTt4WhUhyDRo=" providerId="None" clId="Web-{E40433B5-2971-4F0A-913C-263701623F52}" dt="2021-06-23T14:15:18.577" v="74" actId="20577"/>
          <ac:spMkLst>
            <pc:docMk/>
            <pc:sldMk cId="2934924857" sldId="365"/>
            <ac:spMk id="8" creationId="{3943D946-410B-E04C-B61E-68F3CB79A2D9}"/>
          </ac:spMkLst>
        </pc:spChg>
      </pc:sldChg>
      <pc:sldChg chg="addSp modSp">
        <pc:chgData name="bucknor2@illinois.edu" userId="Hian+ZnzAuvKwjjDq8h+z7fuiJISVc0RTt4WhUhyDRo=" providerId="None" clId="Web-{E40433B5-2971-4F0A-913C-263701623F52}" dt="2021-06-23T13:58:24.043" v="11" actId="1076"/>
        <pc:sldMkLst>
          <pc:docMk/>
          <pc:sldMk cId="2087016104" sldId="394"/>
        </pc:sldMkLst>
        <pc:spChg chg="mod">
          <ac:chgData name="bucknor2@illinois.edu" userId="Hian+ZnzAuvKwjjDq8h+z7fuiJISVc0RTt4WhUhyDRo=" providerId="None" clId="Web-{E40433B5-2971-4F0A-913C-263701623F52}" dt="2021-06-23T13:56:47.274" v="1" actId="20577"/>
          <ac:spMkLst>
            <pc:docMk/>
            <pc:sldMk cId="2087016104" sldId="394"/>
            <ac:spMk id="3" creationId="{00000000-0000-0000-0000-000000000000}"/>
          </ac:spMkLst>
        </pc:spChg>
        <pc:spChg chg="add mod">
          <ac:chgData name="bucknor2@illinois.edu" userId="Hian+ZnzAuvKwjjDq8h+z7fuiJISVc0RTt4WhUhyDRo=" providerId="None" clId="Web-{E40433B5-2971-4F0A-913C-263701623F52}" dt="2021-06-23T13:57:17.822" v="3" actId="1076"/>
          <ac:spMkLst>
            <pc:docMk/>
            <pc:sldMk cId="2087016104" sldId="394"/>
            <ac:spMk id="4" creationId="{1BCB1DD8-8E1F-4F96-BC76-2851FAE2A552}"/>
          </ac:spMkLst>
        </pc:spChg>
        <pc:picChg chg="add mod">
          <ac:chgData name="bucknor2@illinois.edu" userId="Hian+ZnzAuvKwjjDq8h+z7fuiJISVc0RTt4WhUhyDRo=" providerId="None" clId="Web-{E40433B5-2971-4F0A-913C-263701623F52}" dt="2021-06-23T13:58:24.043" v="11" actId="1076"/>
          <ac:picMkLst>
            <pc:docMk/>
            <pc:sldMk cId="2087016104" sldId="394"/>
            <ac:picMk id="6" creationId="{AF78CB18-E7E2-47F5-9904-90CE5CB891A6}"/>
          </ac:picMkLst>
        </pc:picChg>
      </pc:sldChg>
      <pc:sldChg chg="modSp">
        <pc:chgData name="bucknor2@illinois.edu" userId="Hian+ZnzAuvKwjjDq8h+z7fuiJISVc0RTt4WhUhyDRo=" providerId="None" clId="Web-{E40433B5-2971-4F0A-913C-263701623F52}" dt="2021-06-23T14:02:19.894" v="33" actId="1076"/>
        <pc:sldMkLst>
          <pc:docMk/>
          <pc:sldMk cId="4231337780" sldId="424"/>
        </pc:sldMkLst>
        <pc:spChg chg="mod">
          <ac:chgData name="bucknor2@illinois.edu" userId="Hian+ZnzAuvKwjjDq8h+z7fuiJISVc0RTt4WhUhyDRo=" providerId="None" clId="Web-{E40433B5-2971-4F0A-913C-263701623F52}" dt="2021-06-23T14:02:19.894" v="33" actId="1076"/>
          <ac:spMkLst>
            <pc:docMk/>
            <pc:sldMk cId="4231337780" sldId="424"/>
            <ac:spMk id="17" creationId="{2427C2C7-775A-D54F-B90A-2E60B96E443A}"/>
          </ac:spMkLst>
        </pc:spChg>
      </pc:sldChg>
      <pc:sldChg chg="addSp delSp modSp">
        <pc:chgData name="bucknor2@illinois.edu" userId="Hian+ZnzAuvKwjjDq8h+z7fuiJISVc0RTt4WhUhyDRo=" providerId="None" clId="Web-{E40433B5-2971-4F0A-913C-263701623F52}" dt="2021-06-23T14:04:08.992" v="45"/>
        <pc:sldMkLst>
          <pc:docMk/>
          <pc:sldMk cId="3673268862" sldId="425"/>
        </pc:sldMkLst>
        <pc:spChg chg="add del">
          <ac:chgData name="bucknor2@illinois.edu" userId="Hian+ZnzAuvKwjjDq8h+z7fuiJISVc0RTt4WhUhyDRo=" providerId="None" clId="Web-{E40433B5-2971-4F0A-913C-263701623F52}" dt="2021-06-23T14:03:35.788" v="36"/>
          <ac:spMkLst>
            <pc:docMk/>
            <pc:sldMk cId="3673268862" sldId="425"/>
            <ac:spMk id="2" creationId="{481F5258-D496-4F58-83F1-2A3E68B24745}"/>
          </ac:spMkLst>
        </pc:spChg>
        <pc:spChg chg="add del mod">
          <ac:chgData name="bucknor2@illinois.edu" userId="Hian+ZnzAuvKwjjDq8h+z7fuiJISVc0RTt4WhUhyDRo=" providerId="None" clId="Web-{E40433B5-2971-4F0A-913C-263701623F52}" dt="2021-06-23T14:04:08.992" v="45"/>
          <ac:spMkLst>
            <pc:docMk/>
            <pc:sldMk cId="3673268862" sldId="425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E40433B5-2971-4F0A-913C-263701623F52}" dt="2021-06-23T14:09:05.955" v="52"/>
        <pc:sldMkLst>
          <pc:docMk/>
          <pc:sldMk cId="737265544" sldId="426"/>
        </pc:sldMkLst>
        <pc:spChg chg="mod">
          <ac:chgData name="bucknor2@illinois.edu" userId="Hian+ZnzAuvKwjjDq8h+z7fuiJISVc0RTt4WhUhyDRo=" providerId="None" clId="Web-{E40433B5-2971-4F0A-913C-263701623F52}" dt="2021-06-23T14:09:05.955" v="52"/>
          <ac:spMkLst>
            <pc:docMk/>
            <pc:sldMk cId="737265544" sldId="426"/>
            <ac:spMk id="12" creationId="{8A22EAC1-CA45-1C4D-87A3-D581323EBBB6}"/>
          </ac:spMkLst>
        </pc:spChg>
        <pc:spChg chg="mod">
          <ac:chgData name="bucknor2@illinois.edu" userId="Hian+ZnzAuvKwjjDq8h+z7fuiJISVc0RTt4WhUhyDRo=" providerId="None" clId="Web-{E40433B5-2971-4F0A-913C-263701623F52}" dt="2021-06-23T14:04:34.461" v="50" actId="1076"/>
          <ac:spMkLst>
            <pc:docMk/>
            <pc:sldMk cId="737265544" sldId="426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E40433B5-2971-4F0A-913C-263701623F52}" dt="2021-06-23T14:17:44.176" v="86"/>
        <pc:sldMkLst>
          <pc:docMk/>
          <pc:sldMk cId="2973239000" sldId="427"/>
        </pc:sldMkLst>
        <pc:spChg chg="mod">
          <ac:chgData name="bucknor2@illinois.edu" userId="Hian+ZnzAuvKwjjDq8h+z7fuiJISVc0RTt4WhUhyDRo=" providerId="None" clId="Web-{E40433B5-2971-4F0A-913C-263701623F52}" dt="2021-06-23T14:17:44.176" v="86"/>
          <ac:spMkLst>
            <pc:docMk/>
            <pc:sldMk cId="2973239000" sldId="427"/>
            <ac:spMk id="11" creationId="{783D24C6-84D1-924A-B7DD-A8E9A585F4A8}"/>
          </ac:spMkLst>
        </pc:spChg>
        <pc:spChg chg="mod">
          <ac:chgData name="bucknor2@illinois.edu" userId="Hian+ZnzAuvKwjjDq8h+z7fuiJISVc0RTt4WhUhyDRo=" providerId="None" clId="Web-{E40433B5-2971-4F0A-913C-263701623F52}" dt="2021-06-23T14:17:41.879" v="85" actId="1076"/>
          <ac:spMkLst>
            <pc:docMk/>
            <pc:sldMk cId="2973239000" sldId="427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E40433B5-2971-4F0A-913C-263701623F52}" dt="2021-06-23T14:16:23.657" v="78" actId="14100"/>
        <pc:sldMkLst>
          <pc:docMk/>
          <pc:sldMk cId="3955185425" sldId="428"/>
        </pc:sldMkLst>
        <pc:spChg chg="mod">
          <ac:chgData name="bucknor2@illinois.edu" userId="Hian+ZnzAuvKwjjDq8h+z7fuiJISVc0RTt4WhUhyDRo=" providerId="None" clId="Web-{E40433B5-2971-4F0A-913C-263701623F52}" dt="2021-06-23T14:16:23.657" v="78" actId="14100"/>
          <ac:spMkLst>
            <pc:docMk/>
            <pc:sldMk cId="3955185425" sldId="428"/>
            <ac:spMk id="17" creationId="{2427C2C7-775A-D54F-B90A-2E60B96E443A}"/>
          </ac:spMkLst>
        </pc:spChg>
      </pc:sldChg>
      <pc:sldChg chg="del">
        <pc:chgData name="bucknor2@illinois.edu" userId="Hian+ZnzAuvKwjjDq8h+z7fuiJISVc0RTt4WhUhyDRo=" providerId="None" clId="Web-{E40433B5-2971-4F0A-913C-263701623F52}" dt="2021-06-23T14:31:00.890" v="106"/>
        <pc:sldMkLst>
          <pc:docMk/>
          <pc:sldMk cId="3132211381" sldId="430"/>
        </pc:sldMkLst>
      </pc:sldChg>
      <pc:sldChg chg="modSp">
        <pc:chgData name="bucknor2@illinois.edu" userId="Hian+ZnzAuvKwjjDq8h+z7fuiJISVc0RTt4WhUhyDRo=" providerId="None" clId="Web-{E40433B5-2971-4F0A-913C-263701623F52}" dt="2021-06-23T14:11:19.678" v="60"/>
        <pc:sldMkLst>
          <pc:docMk/>
          <pc:sldMk cId="158235888" sldId="452"/>
        </pc:sldMkLst>
        <pc:spChg chg="mod">
          <ac:chgData name="bucknor2@illinois.edu" userId="Hian+ZnzAuvKwjjDq8h+z7fuiJISVc0RTt4WhUhyDRo=" providerId="None" clId="Web-{E40433B5-2971-4F0A-913C-263701623F52}" dt="2021-06-23T14:11:19.678" v="60"/>
          <ac:spMkLst>
            <pc:docMk/>
            <pc:sldMk cId="158235888" sldId="452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E40433B5-2971-4F0A-913C-263701623F52}" dt="2021-06-23T14:12:09.383" v="64" actId="14100"/>
        <pc:sldMkLst>
          <pc:docMk/>
          <pc:sldMk cId="2973448827" sldId="453"/>
        </pc:sldMkLst>
        <pc:spChg chg="mod">
          <ac:chgData name="bucknor2@illinois.edu" userId="Hian+ZnzAuvKwjjDq8h+z7fuiJISVc0RTt4WhUhyDRo=" providerId="None" clId="Web-{E40433B5-2971-4F0A-913C-263701623F52}" dt="2021-06-23T14:12:09.383" v="64" actId="14100"/>
          <ac:spMkLst>
            <pc:docMk/>
            <pc:sldMk cId="2973448827" sldId="453"/>
            <ac:spMk id="17" creationId="{2427C2C7-775A-D54F-B90A-2E60B96E443A}"/>
          </ac:spMkLst>
        </pc:spChg>
      </pc:sldChg>
      <pc:sldChg chg="modSp add">
        <pc:chgData name="bucknor2@illinois.edu" userId="Hian+ZnzAuvKwjjDq8h+z7fuiJISVc0RTt4WhUhyDRo=" providerId="None" clId="Web-{E40433B5-2971-4F0A-913C-263701623F52}" dt="2021-06-23T14:30:55.859" v="103" actId="20577"/>
        <pc:sldMkLst>
          <pc:docMk/>
          <pc:sldMk cId="1715927121" sldId="456"/>
        </pc:sldMkLst>
        <pc:spChg chg="mod">
          <ac:chgData name="bucknor2@illinois.edu" userId="Hian+ZnzAuvKwjjDq8h+z7fuiJISVc0RTt4WhUhyDRo=" providerId="None" clId="Web-{E40433B5-2971-4F0A-913C-263701623F52}" dt="2021-06-23T14:30:55.859" v="103" actId="20577"/>
          <ac:spMkLst>
            <pc:docMk/>
            <pc:sldMk cId="1715927121" sldId="456"/>
            <ac:spMk id="3" creationId="{00000000-0000-0000-0000-000000000000}"/>
          </ac:spMkLst>
        </pc:spChg>
      </pc:sldChg>
      <pc:sldChg chg="modSp add">
        <pc:chgData name="bucknor2@illinois.edu" userId="Hian+ZnzAuvKwjjDq8h+z7fuiJISVc0RTt4WhUhyDRo=" providerId="None" clId="Web-{E40433B5-2971-4F0A-913C-263701623F52}" dt="2021-06-23T14:30:59.312" v="105" actId="20577"/>
        <pc:sldMkLst>
          <pc:docMk/>
          <pc:sldMk cId="559161482" sldId="457"/>
        </pc:sldMkLst>
        <pc:spChg chg="mod">
          <ac:chgData name="bucknor2@illinois.edu" userId="Hian+ZnzAuvKwjjDq8h+z7fuiJISVc0RTt4WhUhyDRo=" providerId="None" clId="Web-{E40433B5-2971-4F0A-913C-263701623F52}" dt="2021-06-23T14:30:59.312" v="105" actId="20577"/>
          <ac:spMkLst>
            <pc:docMk/>
            <pc:sldMk cId="559161482" sldId="457"/>
            <ac:spMk id="3" creationId="{00000000-0000-0000-0000-000000000000}"/>
          </ac:spMkLst>
        </pc:spChg>
      </pc:sldChg>
      <pc:sldMasterChg chg="add addSldLayout">
        <pc:chgData name="bucknor2@illinois.edu" userId="Hian+ZnzAuvKwjjDq8h+z7fuiJISVc0RTt4WhUhyDRo=" providerId="None" clId="Web-{E40433B5-2971-4F0A-913C-263701623F52}" dt="2021-06-23T14:29:38.669" v="87"/>
        <pc:sldMasterMkLst>
          <pc:docMk/>
          <pc:sldMasterMk cId="2206252559" sldId="2147483696"/>
        </pc:sldMasterMkLst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3772160076" sldId="2147483697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3966212783" sldId="2147483698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1838497972" sldId="2147483699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2510530346" sldId="2147483700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2631328868" sldId="2147483701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1602859832" sldId="2147483702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3007661969" sldId="2147483703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3527328231" sldId="2147483704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1088968924" sldId="2147483705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808067568" sldId="2147483706"/>
          </pc:sldLayoutMkLst>
        </pc:sldLayoutChg>
        <pc:sldLayoutChg chg="ad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2206252559" sldId="2147483696"/>
            <pc:sldLayoutMk cId="4137825110" sldId="2147483707"/>
          </pc:sldLayoutMkLst>
        </pc:sldLayoutChg>
      </pc:sldMasterChg>
      <pc:sldMasterChg chg="replId modSldLayout">
        <pc:chgData name="bucknor2@illinois.edu" userId="Hian+ZnzAuvKwjjDq8h+z7fuiJISVc0RTt4WhUhyDRo=" providerId="None" clId="Web-{E40433B5-2971-4F0A-913C-263701623F52}" dt="2021-06-23T14:29:38.669" v="87"/>
        <pc:sldMasterMkLst>
          <pc:docMk/>
          <pc:sldMasterMk cId="981653882" sldId="2147483708"/>
        </pc:sldMasterMkLst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571157778" sldId="2147483709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2204294397" sldId="2147483710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3288610165" sldId="2147483711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758200142" sldId="2147483712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328690618" sldId="2147483713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524145185" sldId="2147483714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3057426562" sldId="2147483715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2899499595" sldId="2147483716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1775878479" sldId="2147483717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2290743298" sldId="2147483718"/>
          </pc:sldLayoutMkLst>
        </pc:sldLayoutChg>
        <pc:sldLayoutChg chg="replId">
          <pc:chgData name="bucknor2@illinois.edu" userId="Hian+ZnzAuvKwjjDq8h+z7fuiJISVc0RTt4WhUhyDRo=" providerId="None" clId="Web-{E40433B5-2971-4F0A-913C-263701623F52}" dt="2021-06-23T14:29:38.669" v="87"/>
          <pc:sldLayoutMkLst>
            <pc:docMk/>
            <pc:sldMasterMk cId="981653882" sldId="2147483708"/>
            <pc:sldLayoutMk cId="3858036003" sldId="2147483719"/>
          </pc:sldLayoutMkLst>
        </pc:sldLayoutChg>
      </pc:sldMasterChg>
    </pc:docChg>
  </pc:docChgLst>
  <pc:docChgLst>
    <pc:chgData name="Roberto Cucalon Tamayo" userId="+MeWEEu9dI49lGyd+/T/1orA7fshJQQRe07MQVqAs+s=" providerId="None" clId="Web-{C7CA5E5F-84A9-4F98-90FD-A6FC4B949F7C}"/>
    <pc:docChg chg="addSld delSld modSld sldOrd addMainMaster modMainMaster">
      <pc:chgData name="Roberto Cucalon Tamayo" userId="+MeWEEu9dI49lGyd+/T/1orA7fshJQQRe07MQVqAs+s=" providerId="None" clId="Web-{C7CA5E5F-84A9-4F98-90FD-A6FC4B949F7C}" dt="2023-06-06T16:29:10.202" v="47"/>
      <pc:docMkLst>
        <pc:docMk/>
      </pc:docMkLst>
      <pc:sldChg chg="addCm modCm">
        <pc:chgData name="Roberto Cucalon Tamayo" userId="+MeWEEu9dI49lGyd+/T/1orA7fshJQQRe07MQVqAs+s=" providerId="None" clId="Web-{C7CA5E5F-84A9-4F98-90FD-A6FC4B949F7C}" dt="2023-06-06T14:52:29.592" v="41"/>
        <pc:sldMkLst>
          <pc:docMk/>
          <pc:sldMk cId="3175057443" sldId="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52:29.592" v="41"/>
              <pc2:cmMkLst xmlns:pc2="http://schemas.microsoft.com/office/powerpoint/2019/9/main/command">
                <pc:docMk/>
                <pc:sldMk cId="3175057443" sldId="330"/>
                <pc2:cmMk id="{9373713B-909D-41E4-9AC1-180B792D6F68}"/>
              </pc2:cmMkLst>
            </pc226:cmChg>
            <pc226:cmChg xmlns:pc226="http://schemas.microsoft.com/office/powerpoint/2022/06/main/command" chg="">
              <pc226:chgData name="Roberto Cucalon Tamayo" userId="+MeWEEu9dI49lGyd+/T/1orA7fshJQQRe07MQVqAs+s=" providerId="None" clId="Web-{C7CA5E5F-84A9-4F98-90FD-A6FC4B949F7C}" dt="2023-06-06T14:40:25.989" v="13"/>
              <pc2:cmMkLst xmlns:pc2="http://schemas.microsoft.com/office/powerpoint/2019/9/main/command">
                <pc:docMk/>
                <pc:sldMk cId="3175057443" sldId="330"/>
                <pc2:cmMk id="{D0C795C0-754E-4D03-812D-8533DA50A88E}"/>
              </pc2:cmMkLst>
              <pc226:cmRplyChg chg="add">
                <pc226:chgData name="Roberto Cucalon Tamayo" userId="+MeWEEu9dI49lGyd+/T/1orA7fshJQQRe07MQVqAs+s=" providerId="None" clId="Web-{C7CA5E5F-84A9-4F98-90FD-A6FC4B949F7C}" dt="2023-06-06T14:40:25.989" v="13"/>
                <pc2:cmRplyMkLst xmlns:pc2="http://schemas.microsoft.com/office/powerpoint/2019/9/main/command">
                  <pc:docMk/>
                  <pc:sldMk cId="3175057443" sldId="330"/>
                  <pc2:cmMk id="{D0C795C0-754E-4D03-812D-8533DA50A88E}"/>
                  <pc2:cmRplyMk id="{4A7E4DFE-3D9E-4C9F-B7A7-98F8BD322EC9}"/>
                </pc2:cmRplyMkLst>
              </pc226:cmRplyChg>
            </pc226:cmChg>
          </p:ext>
        </pc:extLst>
      </pc:sldChg>
      <pc:sldChg chg="addCm modCm">
        <pc:chgData name="Roberto Cucalon Tamayo" userId="+MeWEEu9dI49lGyd+/T/1orA7fshJQQRe07MQVqAs+s=" providerId="None" clId="Web-{C7CA5E5F-84A9-4F98-90FD-A6FC4B949F7C}" dt="2023-06-06T15:40:29.940" v="45"/>
        <pc:sldMkLst>
          <pc:docMk/>
          <pc:sldMk cId="1251537998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+MeWEEu9dI49lGyd+/T/1orA7fshJQQRe07MQVqAs+s=" providerId="None" clId="Web-{C7CA5E5F-84A9-4F98-90FD-A6FC4B949F7C}" dt="2023-06-06T15:40:29.940" v="45"/>
              <pc2:cmMkLst xmlns:pc2="http://schemas.microsoft.com/office/powerpoint/2019/9/main/command">
                <pc:docMk/>
                <pc:sldMk cId="1251537998" sldId="372"/>
                <pc2:cmMk id="{BD9E7AD2-35F4-4C89-8BAD-3F950CF118B9}"/>
              </pc2:cmMkLst>
            </pc226:cmChg>
          </p:ext>
        </pc:extLst>
      </pc:sldChg>
      <pc:sldChg chg="addCm">
        <pc:chgData name="Roberto Cucalon Tamayo" userId="+MeWEEu9dI49lGyd+/T/1orA7fshJQQRe07MQVqAs+s=" providerId="None" clId="Web-{C7CA5E5F-84A9-4F98-90FD-A6FC4B949F7C}" dt="2023-06-06T16:29:10.202" v="47"/>
        <pc:sldMkLst>
          <pc:docMk/>
          <pc:sldMk cId="3847923096" sldId="3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6:29:10.202" v="47"/>
              <pc2:cmMkLst xmlns:pc2="http://schemas.microsoft.com/office/powerpoint/2019/9/main/command">
                <pc:docMk/>
                <pc:sldMk cId="3847923096" sldId="390"/>
                <pc2:cmMk id="{82BDF0A0-8D1F-41AF-AF18-485AF544AE91}"/>
              </pc2:cmMkLst>
            </pc226:cmChg>
          </p:ext>
        </pc:extLst>
      </pc:sldChg>
      <pc:sldChg chg="addCm">
        <pc:chgData name="Roberto Cucalon Tamayo" userId="+MeWEEu9dI49lGyd+/T/1orA7fshJQQRe07MQVqAs+s=" providerId="None" clId="Web-{C7CA5E5F-84A9-4F98-90FD-A6FC4B949F7C}" dt="2023-06-06T15:58:54.516" v="46"/>
        <pc:sldMkLst>
          <pc:docMk/>
          <pc:sldMk cId="3283352817" sldId="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5:58:54.516" v="46"/>
              <pc2:cmMkLst xmlns:pc2="http://schemas.microsoft.com/office/powerpoint/2019/9/main/command">
                <pc:docMk/>
                <pc:sldMk cId="3283352817" sldId="396"/>
                <pc2:cmMk id="{E6B9D3D4-B669-4C05-AA58-B5B2ADF48E16}"/>
              </pc2:cmMkLst>
            </pc226:cmChg>
          </p:ext>
        </pc:extLst>
      </pc:sldChg>
      <pc:sldChg chg="addCm modCm">
        <pc:chgData name="Roberto Cucalon Tamayo" userId="+MeWEEu9dI49lGyd+/T/1orA7fshJQQRe07MQVqAs+s=" providerId="None" clId="Web-{C7CA5E5F-84A9-4F98-90FD-A6FC4B949F7C}" dt="2023-06-06T14:57:06.524" v="43"/>
        <pc:sldMkLst>
          <pc:docMk/>
          <pc:sldMk cId="434491872" sldId="3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57:06.524" v="43"/>
              <pc2:cmMkLst xmlns:pc2="http://schemas.microsoft.com/office/powerpoint/2019/9/main/command">
                <pc:docMk/>
                <pc:sldMk cId="434491872" sldId="398"/>
                <pc2:cmMk id="{A115EBE6-1752-4A8D-B6F8-69BB0A50B34C}"/>
              </pc2:cmMkLst>
              <pc226:cmRplyChg chg="add">
                <pc226:chgData name="Roberto Cucalon Tamayo" userId="+MeWEEu9dI49lGyd+/T/1orA7fshJQQRe07MQVqAs+s=" providerId="None" clId="Web-{C7CA5E5F-84A9-4F98-90FD-A6FC4B949F7C}" dt="2023-06-06T14:57:06.524" v="43"/>
                <pc2:cmRplyMkLst xmlns:pc2="http://schemas.microsoft.com/office/powerpoint/2019/9/main/command">
                  <pc:docMk/>
                  <pc:sldMk cId="434491872" sldId="398"/>
                  <pc2:cmMk id="{A115EBE6-1752-4A8D-B6F8-69BB0A50B34C}"/>
                  <pc2:cmRplyMk id="{095CA846-A81A-4FC7-A34D-8AE9047240B2}"/>
                </pc2:cmRplyMkLst>
              </pc226:cmRplyChg>
            </pc226:cmChg>
          </p:ext>
        </pc:extLst>
      </pc:sldChg>
      <pc:sldChg chg="del">
        <pc:chgData name="Roberto Cucalon Tamayo" userId="+MeWEEu9dI49lGyd+/T/1orA7fshJQQRe07MQVqAs+s=" providerId="None" clId="Web-{C7CA5E5F-84A9-4F98-90FD-A6FC4B949F7C}" dt="2023-06-06T14:31:02.031" v="3"/>
        <pc:sldMkLst>
          <pc:docMk/>
          <pc:sldMk cId="293058042" sldId="445"/>
        </pc:sldMkLst>
      </pc:sldChg>
      <pc:sldChg chg="modSp add addCm delCm">
        <pc:chgData name="Roberto Cucalon Tamayo" userId="+MeWEEu9dI49lGyd+/T/1orA7fshJQQRe07MQVqAs+s=" providerId="None" clId="Web-{C7CA5E5F-84A9-4F98-90FD-A6FC4B949F7C}" dt="2023-06-06T14:46:41.830" v="40"/>
        <pc:sldMkLst>
          <pc:docMk/>
          <pc:sldMk cId="1773752073" sldId="463"/>
        </pc:sldMkLst>
        <pc:spChg chg="mod">
          <ac:chgData name="Roberto Cucalon Tamayo" userId="+MeWEEu9dI49lGyd+/T/1orA7fshJQQRe07MQVqAs+s=" providerId="None" clId="Web-{C7CA5E5F-84A9-4F98-90FD-A6FC4B949F7C}" dt="2023-06-06T14:45:46.234" v="38" actId="20577"/>
          <ac:spMkLst>
            <pc:docMk/>
            <pc:sldMk cId="1773752073" sldId="463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46:41.830" v="40"/>
              <pc2:cmMkLst xmlns:pc2="http://schemas.microsoft.com/office/powerpoint/2019/9/main/command">
                <pc:docMk/>
                <pc:sldMk cId="1773752073" sldId="463"/>
                <pc2:cmMk id="{7601363C-7112-40DD-A558-AAE91D13B4BC}"/>
              </pc2:cmMkLst>
            </pc226:cmChg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35:24.931" v="11"/>
              <pc2:cmMkLst xmlns:pc2="http://schemas.microsoft.com/office/powerpoint/2019/9/main/command">
                <pc:docMk/>
                <pc:sldMk cId="1773752073" sldId="463"/>
                <pc2:cmMk id="{19AF49CE-CF04-464C-8BB2-AA2793C2A7E7}"/>
              </pc2:cmMkLst>
            </pc226:cmChg>
            <pc226:cmChg xmlns:pc226="http://schemas.microsoft.com/office/powerpoint/2022/06/main/command" chg="del">
              <pc226:chgData name="Roberto Cucalon Tamayo" userId="+MeWEEu9dI49lGyd+/T/1orA7fshJQQRe07MQVqAs+s=" providerId="None" clId="Web-{C7CA5E5F-84A9-4F98-90FD-A6FC4B949F7C}" dt="2023-06-06T14:34:58.524" v="10"/>
              <pc2:cmMkLst xmlns:pc2="http://schemas.microsoft.com/office/powerpoint/2019/9/main/command">
                <pc:docMk/>
                <pc:sldMk cId="1773752073" sldId="463"/>
                <pc2:cmMk id="{510529ED-7ED2-4834-92DA-BDEC1A4D8129}"/>
              </pc2:cmMkLst>
            </pc226:cmChg>
          </p:ext>
        </pc:extLst>
      </pc:sldChg>
      <pc:sldChg chg="add del ord">
        <pc:chgData name="Roberto Cucalon Tamayo" userId="+MeWEEu9dI49lGyd+/T/1orA7fshJQQRe07MQVqAs+s=" providerId="None" clId="Web-{C7CA5E5F-84A9-4F98-90FD-A6FC4B949F7C}" dt="2023-06-06T14:31:24.360" v="5"/>
        <pc:sldMkLst>
          <pc:docMk/>
          <pc:sldMk cId="1334962900" sldId="464"/>
        </pc:sldMkLst>
      </pc:sldChg>
      <pc:sldChg chg="modSp add addCm delCm">
        <pc:chgData name="Roberto Cucalon Tamayo" userId="+MeWEEu9dI49lGyd+/T/1orA7fshJQQRe07MQVqAs+s=" providerId="None" clId="Web-{C7CA5E5F-84A9-4F98-90FD-A6FC4B949F7C}" dt="2023-06-06T14:46:20.360" v="39"/>
        <pc:sldMkLst>
          <pc:docMk/>
          <pc:sldMk cId="1604597580" sldId="465"/>
        </pc:sldMkLst>
        <pc:spChg chg="mod">
          <ac:chgData name="Roberto Cucalon Tamayo" userId="+MeWEEu9dI49lGyd+/T/1orA7fshJQQRe07MQVqAs+s=" providerId="None" clId="Web-{C7CA5E5F-84A9-4F98-90FD-A6FC4B949F7C}" dt="2023-06-06T14:45:43.218" v="36" actId="20577"/>
          <ac:spMkLst>
            <pc:docMk/>
            <pc:sldMk cId="1604597580" sldId="465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46:20.360" v="39"/>
              <pc2:cmMkLst xmlns:pc2="http://schemas.microsoft.com/office/powerpoint/2019/9/main/command">
                <pc:docMk/>
                <pc:sldMk cId="1604597580" sldId="465"/>
                <pc2:cmMk id="{8D3F0238-09D1-4957-8D64-47B5811B91A6}"/>
              </pc2:cmMkLst>
            </pc226:cmChg>
            <pc226:cmChg xmlns:pc226="http://schemas.microsoft.com/office/powerpoint/2022/06/main/command" chg="del">
              <pc226:chgData name="Roberto Cucalon Tamayo" userId="+MeWEEu9dI49lGyd+/T/1orA7fshJQQRe07MQVqAs+s=" providerId="None" clId="Web-{C7CA5E5F-84A9-4F98-90FD-A6FC4B949F7C}" dt="2023-06-06T14:34:20.944" v="8"/>
              <pc2:cmMkLst xmlns:pc2="http://schemas.microsoft.com/office/powerpoint/2019/9/main/command">
                <pc:docMk/>
                <pc:sldMk cId="1604597580" sldId="465"/>
                <pc2:cmMk id="{9D160343-A38B-418C-A139-16724442EBB5}"/>
              </pc2:cmMkLst>
            </pc226:cmChg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34:50.477" v="9"/>
              <pc2:cmMkLst xmlns:pc2="http://schemas.microsoft.com/office/powerpoint/2019/9/main/command">
                <pc:docMk/>
                <pc:sldMk cId="1604597580" sldId="465"/>
                <pc2:cmMk id="{7954C75D-09E2-45CF-B8F1-FA16126708B3}"/>
              </pc2:cmMkLst>
            </pc226:cmChg>
          </p:ext>
        </pc:extLst>
      </pc:sldChg>
      <pc:sldChg chg="addSp delSp modSp add addCm delCm modCm">
        <pc:chgData name="Roberto Cucalon Tamayo" userId="+MeWEEu9dI49lGyd+/T/1orA7fshJQQRe07MQVqAs+s=" providerId="None" clId="Web-{C7CA5E5F-84A9-4F98-90FD-A6FC4B949F7C}" dt="2023-06-06T14:45:10.655" v="35"/>
        <pc:sldMkLst>
          <pc:docMk/>
          <pc:sldMk cId="3848853148" sldId="466"/>
        </pc:sldMkLst>
        <pc:spChg chg="mod">
          <ac:chgData name="Roberto Cucalon Tamayo" userId="+MeWEEu9dI49lGyd+/T/1orA7fshJQQRe07MQVqAs+s=" providerId="None" clId="Web-{C7CA5E5F-84A9-4F98-90FD-A6FC4B949F7C}" dt="2023-06-06T14:41:07.568" v="14" actId="20577"/>
          <ac:spMkLst>
            <pc:docMk/>
            <pc:sldMk cId="3848853148" sldId="466"/>
            <ac:spMk id="7" creationId="{00000000-0000-0000-0000-000000000000}"/>
          </ac:spMkLst>
        </pc:spChg>
        <pc:spChg chg="mod topLvl">
          <ac:chgData name="Roberto Cucalon Tamayo" userId="+MeWEEu9dI49lGyd+/T/1orA7fshJQQRe07MQVqAs+s=" providerId="None" clId="Web-{C7CA5E5F-84A9-4F98-90FD-A6FC4B949F7C}" dt="2023-06-06T14:44:09.762" v="33" actId="1076"/>
          <ac:spMkLst>
            <pc:docMk/>
            <pc:sldMk cId="3848853148" sldId="466"/>
            <ac:spMk id="20" creationId="{1C54F510-B651-44C3-B298-1F9498AB9D75}"/>
          </ac:spMkLst>
        </pc:spChg>
        <pc:grpChg chg="del">
          <ac:chgData name="Roberto Cucalon Tamayo" userId="+MeWEEu9dI49lGyd+/T/1orA7fshJQQRe07MQVqAs+s=" providerId="None" clId="Web-{C7CA5E5F-84A9-4F98-90FD-A6FC4B949F7C}" dt="2023-06-06T14:42:17.852" v="16"/>
          <ac:grpSpMkLst>
            <pc:docMk/>
            <pc:sldMk cId="3848853148" sldId="466"/>
            <ac:grpSpMk id="17" creationId="{B2F568B7-FC1C-4334-8690-EB6B2CB5DB93}"/>
          </ac:grpSpMkLst>
        </pc:grpChg>
        <pc:grpChg chg="del topLvl">
          <ac:chgData name="Roberto Cucalon Tamayo" userId="+MeWEEu9dI49lGyd+/T/1orA7fshJQQRe07MQVqAs+s=" providerId="None" clId="Web-{C7CA5E5F-84A9-4F98-90FD-A6FC4B949F7C}" dt="2023-06-06T14:43:43.324" v="26"/>
          <ac:grpSpMkLst>
            <pc:docMk/>
            <pc:sldMk cId="3848853148" sldId="466"/>
            <ac:grpSpMk id="23" creationId="{76865309-05FD-4BC1-B334-ADF493F70E9F}"/>
          </ac:grpSpMkLst>
        </pc:grpChg>
        <pc:grpChg chg="add del">
          <ac:chgData name="Roberto Cucalon Tamayo" userId="+MeWEEu9dI49lGyd+/T/1orA7fshJQQRe07MQVqAs+s=" providerId="None" clId="Web-{C7CA5E5F-84A9-4F98-90FD-A6FC4B949F7C}" dt="2023-06-06T14:43:40.527" v="25"/>
          <ac:grpSpMkLst>
            <pc:docMk/>
            <pc:sldMk cId="3848853148" sldId="466"/>
            <ac:grpSpMk id="24" creationId="{BCEAFF81-97FC-4996-B7BE-C9C6E99CDE57}"/>
          </ac:grpSpMkLst>
        </pc:grpChg>
        <pc:picChg chg="add mod ord">
          <ac:chgData name="Roberto Cucalon Tamayo" userId="+MeWEEu9dI49lGyd+/T/1orA7fshJQQRe07MQVqAs+s=" providerId="None" clId="Web-{C7CA5E5F-84A9-4F98-90FD-A6FC4B949F7C}" dt="2023-06-06T14:44:09.762" v="32" actId="1076"/>
          <ac:picMkLst>
            <pc:docMk/>
            <pc:sldMk cId="3848853148" sldId="466"/>
            <ac:picMk id="2" creationId="{2875A70C-E1DF-659E-E650-47D012A6D639}"/>
          </ac:picMkLst>
        </pc:picChg>
        <pc:picChg chg="add mod">
          <ac:chgData name="Roberto Cucalon Tamayo" userId="+MeWEEu9dI49lGyd+/T/1orA7fshJQQRe07MQVqAs+s=" providerId="None" clId="Web-{C7CA5E5F-84A9-4F98-90FD-A6FC4B949F7C}" dt="2023-06-06T14:44:09.809" v="34" actId="1076"/>
          <ac:picMkLst>
            <pc:docMk/>
            <pc:sldMk cId="3848853148" sldId="466"/>
            <ac:picMk id="3" creationId="{DAE15D7F-8320-7154-A201-627D3A4C46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o Cucalon Tamayo" userId="+MeWEEu9dI49lGyd+/T/1orA7fshJQQRe07MQVqAs+s=" providerId="None" clId="Web-{C7CA5E5F-84A9-4F98-90FD-A6FC4B949F7C}" dt="2023-06-06T14:34:07.834" v="7"/>
              <pc2:cmMkLst xmlns:pc2="http://schemas.microsoft.com/office/powerpoint/2019/9/main/command">
                <pc:docMk/>
                <pc:sldMk cId="3848853148" sldId="466"/>
                <pc2:cmMk id="{010DC10A-EEBD-48E2-BFEC-CB07C72AFE8F}"/>
              </pc2:cmMkLst>
            </pc226:cmChg>
            <pc226:cmChg xmlns:pc226="http://schemas.microsoft.com/office/powerpoint/2022/06/main/command" chg="add">
              <pc226:chgData name="Roberto Cucalon Tamayo" userId="+MeWEEu9dI49lGyd+/T/1orA7fshJQQRe07MQVqAs+s=" providerId="None" clId="Web-{C7CA5E5F-84A9-4F98-90FD-A6FC4B949F7C}" dt="2023-06-06T14:45:10.655" v="35"/>
              <pc2:cmMkLst xmlns:pc2="http://schemas.microsoft.com/office/powerpoint/2019/9/main/command">
                <pc:docMk/>
                <pc:sldMk cId="3848853148" sldId="466"/>
                <pc2:cmMk id="{1325C952-4835-4930-AE58-6942408EF2E0}"/>
              </pc2:cmMkLst>
              <pc226:cmRplyChg chg="add">
                <pc226:chgData name="Roberto Cucalon Tamayo" userId="+MeWEEu9dI49lGyd+/T/1orA7fshJQQRe07MQVqAs+s=" providerId="None" clId="Web-{C7CA5E5F-84A9-4F98-90FD-A6FC4B949F7C}" dt="2023-06-06T14:45:10.655" v="35"/>
                <pc2:cmRplyMkLst xmlns:pc2="http://schemas.microsoft.com/office/powerpoint/2019/9/main/command">
                  <pc:docMk/>
                  <pc:sldMk cId="3848853148" sldId="466"/>
                  <pc2:cmMk id="{1325C952-4835-4930-AE58-6942408EF2E0}"/>
                  <pc2:cmRplyMk id="{63B50171-6AC3-4327-A47B-1ACE20713D4F}"/>
                </pc2:cmRplyMkLst>
              </pc226:cmRplyChg>
            </pc226:cmChg>
          </p:ext>
        </pc:extLst>
      </pc:sldChg>
      <pc:sldMasterChg chg="add addSldLayout">
        <pc:chgData name="Roberto Cucalon Tamayo" userId="+MeWEEu9dI49lGyd+/T/1orA7fshJQQRe07MQVqAs+s=" providerId="None" clId="Web-{C7CA5E5F-84A9-4F98-90FD-A6FC4B949F7C}" dt="2023-06-06T14:33:58.350" v="6"/>
        <pc:sldMasterMkLst>
          <pc:docMk/>
          <pc:sldMasterMk cId="2206252559" sldId="2147483672"/>
        </pc:sldMasterMkLst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3772160076" sldId="2147483673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3966212783" sldId="2147483674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1838497972" sldId="2147483675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2510530346" sldId="2147483676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2631328868" sldId="2147483677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1602859832" sldId="2147483678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3007661969" sldId="2147483679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3527328231" sldId="2147483680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1088968924" sldId="2147483681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808067568" sldId="2147483682"/>
          </pc:sldLayoutMkLst>
        </pc:sldLayoutChg>
        <pc:sldLayoutChg chg="ad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206252559" sldId="2147483672"/>
            <pc:sldLayoutMk cId="4137825110" sldId="2147483683"/>
          </pc:sldLayoutMkLst>
        </pc:sldLayoutChg>
      </pc:sldMasterChg>
      <pc:sldMasterChg chg="replId modSldLayout">
        <pc:chgData name="Roberto Cucalon Tamayo" userId="+MeWEEu9dI49lGyd+/T/1orA7fshJQQRe07MQVqAs+s=" providerId="None" clId="Web-{C7CA5E5F-84A9-4F98-90FD-A6FC4B949F7C}" dt="2023-06-06T14:30:43.390" v="0"/>
        <pc:sldMasterMkLst>
          <pc:docMk/>
          <pc:sldMasterMk cId="4067060590" sldId="2147483720"/>
        </pc:sldMasterMkLst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679405708" sldId="2147483721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72018589" sldId="2147483722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1976640483" sldId="2147483723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1492956484" sldId="2147483724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1127709150" sldId="2147483725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2350400289" sldId="2147483726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399974170" sldId="2147483727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356448986" sldId="2147483728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1486701219" sldId="2147483729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2224773725" sldId="2147483730"/>
          </pc:sldLayoutMkLst>
        </pc:sldLayoutChg>
        <pc:sldLayoutChg chg="replId">
          <pc:chgData name="Roberto Cucalon Tamayo" userId="+MeWEEu9dI49lGyd+/T/1orA7fshJQQRe07MQVqAs+s=" providerId="None" clId="Web-{C7CA5E5F-84A9-4F98-90FD-A6FC4B949F7C}" dt="2023-06-06T14:30:43.390" v="0"/>
          <pc:sldLayoutMkLst>
            <pc:docMk/>
            <pc:sldMasterMk cId="4067060590" sldId="2147483720"/>
            <pc:sldLayoutMk cId="3996800207" sldId="2147483731"/>
          </pc:sldLayoutMkLst>
        </pc:sldLayoutChg>
      </pc:sldMasterChg>
      <pc:sldMasterChg chg="add replId addSldLayout modSldLayout">
        <pc:chgData name="Roberto Cucalon Tamayo" userId="+MeWEEu9dI49lGyd+/T/1orA7fshJQQRe07MQVqAs+s=" providerId="None" clId="Web-{C7CA5E5F-84A9-4F98-90FD-A6FC4B949F7C}" dt="2023-06-06T14:33:58.350" v="6"/>
        <pc:sldMasterMkLst>
          <pc:docMk/>
          <pc:sldMasterMk cId="2347769695" sldId="2147483732"/>
        </pc:sldMasterMkLst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349932643" sldId="2147483733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3428233747" sldId="2147483734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167407162" sldId="2147483735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57935785" sldId="2147483736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450591979" sldId="2147483737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404306700" sldId="2147483738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433652275" sldId="2147483739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554510759" sldId="2147483740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3512172095" sldId="2147483741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2516170680" sldId="2147483742"/>
          </pc:sldLayoutMkLst>
        </pc:sldLayoutChg>
        <pc:sldLayoutChg chg="add replId">
          <pc:chgData name="Roberto Cucalon Tamayo" userId="+MeWEEu9dI49lGyd+/T/1orA7fshJQQRe07MQVqAs+s=" providerId="None" clId="Web-{C7CA5E5F-84A9-4F98-90FD-A6FC4B949F7C}" dt="2023-06-06T14:33:58.350" v="6"/>
          <pc:sldLayoutMkLst>
            <pc:docMk/>
            <pc:sldMasterMk cId="2347769695" sldId="2147483732"/>
            <pc:sldLayoutMk cId="49323278" sldId="2147483743"/>
          </pc:sldLayoutMkLst>
        </pc:sldLayoutChg>
      </pc:sldMasterChg>
    </pc:docChg>
  </pc:docChgLst>
  <pc:docChgLst>
    <pc:chgData name="bucknor2@illinois.edu" userId="Hian+ZnzAuvKwjjDq8h+z7fuiJISVc0RTt4WhUhyDRo=" providerId="None" clId="Web-{3260106A-70B2-4833-8D79-CD4AF61664A3}"/>
    <pc:docChg chg="modSld">
      <pc:chgData name="bucknor2@illinois.edu" userId="Hian+ZnzAuvKwjjDq8h+z7fuiJISVc0RTt4WhUhyDRo=" providerId="None" clId="Web-{3260106A-70B2-4833-8D79-CD4AF61664A3}" dt="2021-06-23T15:12:54.520" v="10" actId="1076"/>
      <pc:docMkLst>
        <pc:docMk/>
      </pc:docMkLst>
      <pc:sldChg chg="modSp">
        <pc:chgData name="bucknor2@illinois.edu" userId="Hian+ZnzAuvKwjjDq8h+z7fuiJISVc0RTt4WhUhyDRo=" providerId="None" clId="Web-{3260106A-70B2-4833-8D79-CD4AF61664A3}" dt="2021-06-23T15:12:08.660" v="1" actId="1076"/>
        <pc:sldMkLst>
          <pc:docMk/>
          <pc:sldMk cId="3673268862" sldId="425"/>
        </pc:sldMkLst>
        <pc:spChg chg="mod">
          <ac:chgData name="bucknor2@illinois.edu" userId="Hian+ZnzAuvKwjjDq8h+z7fuiJISVc0RTt4WhUhyDRo=" providerId="None" clId="Web-{3260106A-70B2-4833-8D79-CD4AF61664A3}" dt="2021-06-23T15:12:06.629" v="0" actId="14100"/>
          <ac:spMkLst>
            <pc:docMk/>
            <pc:sldMk cId="3673268862" sldId="425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3260106A-70B2-4833-8D79-CD4AF61664A3}" dt="2021-06-23T15:12:08.660" v="1" actId="1076"/>
          <ac:spMkLst>
            <pc:docMk/>
            <pc:sldMk cId="3673268862" sldId="425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3260106A-70B2-4833-8D79-CD4AF61664A3}" dt="2021-06-23T15:12:15.707" v="3" actId="1076"/>
        <pc:sldMkLst>
          <pc:docMk/>
          <pc:sldMk cId="737265544" sldId="426"/>
        </pc:sldMkLst>
        <pc:spChg chg="mod">
          <ac:chgData name="bucknor2@illinois.edu" userId="Hian+ZnzAuvKwjjDq8h+z7fuiJISVc0RTt4WhUhyDRo=" providerId="None" clId="Web-{3260106A-70B2-4833-8D79-CD4AF61664A3}" dt="2021-06-23T15:12:14.129" v="2" actId="14100"/>
          <ac:spMkLst>
            <pc:docMk/>
            <pc:sldMk cId="737265544" sldId="426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3260106A-70B2-4833-8D79-CD4AF61664A3}" dt="2021-06-23T15:12:15.707" v="3" actId="1076"/>
          <ac:spMkLst>
            <pc:docMk/>
            <pc:sldMk cId="737265544" sldId="426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3260106A-70B2-4833-8D79-CD4AF61664A3}" dt="2021-06-23T15:12:54.520" v="10" actId="1076"/>
        <pc:sldMkLst>
          <pc:docMk/>
          <pc:sldMk cId="2973239000" sldId="427"/>
        </pc:sldMkLst>
        <pc:spChg chg="mod">
          <ac:chgData name="bucknor2@illinois.edu" userId="Hian+ZnzAuvKwjjDq8h+z7fuiJISVc0RTt4WhUhyDRo=" providerId="None" clId="Web-{3260106A-70B2-4833-8D79-CD4AF61664A3}" dt="2021-06-23T15:12:52.286" v="9" actId="14100"/>
          <ac:spMkLst>
            <pc:docMk/>
            <pc:sldMk cId="2973239000" sldId="427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3260106A-70B2-4833-8D79-CD4AF61664A3}" dt="2021-06-23T15:12:54.520" v="10" actId="1076"/>
          <ac:spMkLst>
            <pc:docMk/>
            <pc:sldMk cId="2973239000" sldId="427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3260106A-70B2-4833-8D79-CD4AF61664A3}" dt="2021-06-23T15:12:27.161" v="5" actId="1076"/>
        <pc:sldMkLst>
          <pc:docMk/>
          <pc:sldMk cId="158235888" sldId="452"/>
        </pc:sldMkLst>
        <pc:spChg chg="mod">
          <ac:chgData name="bucknor2@illinois.edu" userId="Hian+ZnzAuvKwjjDq8h+z7fuiJISVc0RTt4WhUhyDRo=" providerId="None" clId="Web-{3260106A-70B2-4833-8D79-CD4AF61664A3}" dt="2021-06-23T15:12:25.114" v="4" actId="14100"/>
          <ac:spMkLst>
            <pc:docMk/>
            <pc:sldMk cId="158235888" sldId="452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3260106A-70B2-4833-8D79-CD4AF61664A3}" dt="2021-06-23T15:12:27.161" v="5" actId="1076"/>
          <ac:spMkLst>
            <pc:docMk/>
            <pc:sldMk cId="158235888" sldId="452"/>
            <ac:spMk id="17" creationId="{2427C2C7-775A-D54F-B90A-2E60B96E443A}"/>
          </ac:spMkLst>
        </pc:spChg>
      </pc:sldChg>
      <pc:sldChg chg="modSp">
        <pc:chgData name="bucknor2@illinois.edu" userId="Hian+ZnzAuvKwjjDq8h+z7fuiJISVc0RTt4WhUhyDRo=" providerId="None" clId="Web-{3260106A-70B2-4833-8D79-CD4AF61664A3}" dt="2021-06-23T15:12:39.536" v="8" actId="1076"/>
        <pc:sldMkLst>
          <pc:docMk/>
          <pc:sldMk cId="2973448827" sldId="453"/>
        </pc:sldMkLst>
        <pc:spChg chg="mod">
          <ac:chgData name="bucknor2@illinois.edu" userId="Hian+ZnzAuvKwjjDq8h+z7fuiJISVc0RTt4WhUhyDRo=" providerId="None" clId="Web-{3260106A-70B2-4833-8D79-CD4AF61664A3}" dt="2021-06-23T15:12:34.395" v="6" actId="14100"/>
          <ac:spMkLst>
            <pc:docMk/>
            <pc:sldMk cId="2973448827" sldId="453"/>
            <ac:spMk id="13" creationId="{173146BB-CBAE-4A48-9282-7C7E59105306}"/>
          </ac:spMkLst>
        </pc:spChg>
        <pc:spChg chg="mod">
          <ac:chgData name="bucknor2@illinois.edu" userId="Hian+ZnzAuvKwjjDq8h+z7fuiJISVc0RTt4WhUhyDRo=" providerId="None" clId="Web-{3260106A-70B2-4833-8D79-CD4AF61664A3}" dt="2021-06-23T15:12:39.536" v="8" actId="1076"/>
          <ac:spMkLst>
            <pc:docMk/>
            <pc:sldMk cId="2973448827" sldId="453"/>
            <ac:spMk id="17" creationId="{2427C2C7-775A-D54F-B90A-2E60B96E443A}"/>
          </ac:spMkLst>
        </pc:spChg>
      </pc:sldChg>
    </pc:docChg>
  </pc:docChgLst>
  <pc:docChgLst>
    <pc:chgData name="Negin Valizadegan" clId="Web-{3DC2A313-5DF5-464F-B037-1969899637D2}"/>
    <pc:docChg chg="addSld delSld modSld addMainMaster delMainMaster modMainMaster">
      <pc:chgData name="Negin Valizadegan" userId="" providerId="" clId="Web-{3DC2A313-5DF5-464F-B037-1969899637D2}" dt="2021-06-07T22:02:51.564" v="8"/>
      <pc:docMkLst>
        <pc:docMk/>
      </pc:docMkLst>
      <pc:sldChg chg="addSp delSp modSp">
        <pc:chgData name="Negin Valizadegan" userId="" providerId="" clId="Web-{3DC2A313-5DF5-464F-B037-1969899637D2}" dt="2021-06-07T22:01:57.485" v="2"/>
        <pc:sldMkLst>
          <pc:docMk/>
          <pc:sldMk cId="1601074810" sldId="359"/>
        </pc:sldMkLst>
        <pc:graphicFrameChg chg="add del mod">
          <ac:chgData name="Negin Valizadegan" userId="" providerId="" clId="Web-{3DC2A313-5DF5-464F-B037-1969899637D2}" dt="2021-06-07T22:01:57.485" v="2"/>
          <ac:graphicFrameMkLst>
            <pc:docMk/>
            <pc:sldMk cId="1601074810" sldId="359"/>
            <ac:graphicFrameMk id="6" creationId="{461EB878-5ABC-4385-8453-552070ECD29F}"/>
          </ac:graphicFrameMkLst>
        </pc:graphicFrameChg>
      </pc:sldChg>
      <pc:sldChg chg="add del">
        <pc:chgData name="Negin Valizadegan" userId="" providerId="" clId="Web-{3DC2A313-5DF5-464F-B037-1969899637D2}" dt="2021-06-07T22:02:51.564" v="8"/>
        <pc:sldMkLst>
          <pc:docMk/>
          <pc:sldMk cId="4188133012" sldId="444"/>
        </pc:sldMkLst>
      </pc:sldChg>
      <pc:sldChg chg="modSp add">
        <pc:chgData name="Negin Valizadegan" userId="" providerId="" clId="Web-{3DC2A313-5DF5-464F-B037-1969899637D2}" dt="2021-06-07T22:02:49.548" v="7" actId="20577"/>
        <pc:sldMkLst>
          <pc:docMk/>
          <pc:sldMk cId="1621198656" sldId="455"/>
        </pc:sldMkLst>
        <pc:spChg chg="mod">
          <ac:chgData name="Negin Valizadegan" userId="" providerId="" clId="Web-{3DC2A313-5DF5-464F-B037-1969899637D2}" dt="2021-06-07T22:02:49.548" v="7" actId="20577"/>
          <ac:spMkLst>
            <pc:docMk/>
            <pc:sldMk cId="1621198656" sldId="455"/>
            <ac:spMk id="2" creationId="{00000000-0000-0000-0000-000000000000}"/>
          </ac:spMkLst>
        </pc:spChg>
      </pc:sldChg>
      <pc:sldChg chg="add del">
        <pc:chgData name="Negin Valizadegan" userId="" providerId="" clId="Web-{3DC2A313-5DF5-464F-B037-1969899637D2}" dt="2021-06-07T22:02:38.610" v="4"/>
        <pc:sldMkLst>
          <pc:docMk/>
          <pc:sldMk cId="1830544019" sldId="455"/>
        </pc:sldMkLst>
      </pc:sldChg>
      <pc:sldMasterChg chg="add del addSldLayout delSldLayout">
        <pc:chgData name="Negin Valizadegan" userId="" providerId="" clId="Web-{3DC2A313-5DF5-464F-B037-1969899637D2}" dt="2021-06-07T22:02:46.673" v="6"/>
        <pc:sldMasterMkLst>
          <pc:docMk/>
          <pc:sldMasterMk cId="2206252559" sldId="2147483684"/>
        </pc:sldMasterMkLst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3772160076" sldId="2147483685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3966212783" sldId="2147483686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1838497972" sldId="2147483687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2510530346" sldId="2147483688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2631328868" sldId="2147483689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1602859832" sldId="2147483690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3007661969" sldId="2147483691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3527328231" sldId="2147483692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1088968924" sldId="2147483693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808067568" sldId="2147483694"/>
          </pc:sldLayoutMkLst>
        </pc:sldLayoutChg>
        <pc:sldLayoutChg chg="add del">
          <pc:chgData name="Negin Valizadegan" userId="" providerId="" clId="Web-{3DC2A313-5DF5-464F-B037-1969899637D2}" dt="2021-06-07T22:02:46.673" v="6"/>
          <pc:sldLayoutMkLst>
            <pc:docMk/>
            <pc:sldMasterMk cId="2206252559" sldId="2147483684"/>
            <pc:sldLayoutMk cId="4137825110" sldId="2147483695"/>
          </pc:sldLayoutMkLst>
        </pc:sldLayoutChg>
      </pc:sldMasterChg>
      <pc:sldMasterChg chg="replId modSldLayout">
        <pc:chgData name="Negin Valizadegan" userId="" providerId="" clId="Web-{3DC2A313-5DF5-464F-B037-1969899637D2}" dt="2021-06-07T22:02:46.673" v="6"/>
        <pc:sldMasterMkLst>
          <pc:docMk/>
          <pc:sldMasterMk cId="981653882" sldId="2147483708"/>
        </pc:sldMasterMkLst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571157778" sldId="2147483709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2204294397" sldId="2147483710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3288610165" sldId="2147483711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758200142" sldId="2147483712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328690618" sldId="2147483713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524145185" sldId="2147483714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3057426562" sldId="2147483715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2899499595" sldId="2147483716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1775878479" sldId="2147483717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2290743298" sldId="2147483718"/>
          </pc:sldLayoutMkLst>
        </pc:sldLayoutChg>
        <pc:sldLayoutChg chg="replId">
          <pc:chgData name="Negin Valizadegan" userId="" providerId="" clId="Web-{3DC2A313-5DF5-464F-B037-1969899637D2}" dt="2021-06-07T22:02:46.673" v="6"/>
          <pc:sldLayoutMkLst>
            <pc:docMk/>
            <pc:sldMasterMk cId="981653882" sldId="2147483708"/>
            <pc:sldLayoutMk cId="3858036003" sldId="2147483719"/>
          </pc:sldLayoutMkLst>
        </pc:sldLayoutChg>
      </pc:sldMasterChg>
    </pc:docChg>
  </pc:docChgLst>
  <pc:docChgLst>
    <pc:chgData name="Giovanni Madrigal" userId="K2PEihjQuIndTIP/hRl/FO098wzRFNQFfX3XEWQQwus=" providerId="None" clId="Web-{74FF7058-C5A4-405D-8BBE-974B4CAE2AB6}"/>
    <pc:docChg chg="addSld modSld sldOrd">
      <pc:chgData name="Giovanni Madrigal" userId="K2PEihjQuIndTIP/hRl/FO098wzRFNQFfX3XEWQQwus=" providerId="None" clId="Web-{74FF7058-C5A4-405D-8BBE-974B4CAE2AB6}" dt="2023-06-08T19:17:46.487" v="93"/>
      <pc:docMkLst>
        <pc:docMk/>
      </pc:docMkLst>
      <pc:sldChg chg="ord">
        <pc:chgData name="Giovanni Madrigal" userId="K2PEihjQuIndTIP/hRl/FO098wzRFNQFfX3XEWQQwus=" providerId="None" clId="Web-{74FF7058-C5A4-405D-8BBE-974B4CAE2AB6}" dt="2023-06-08T19:13:46.027" v="70"/>
        <pc:sldMkLst>
          <pc:docMk/>
          <pc:sldMk cId="446282849" sldId="342"/>
        </pc:sldMkLst>
      </pc:sldChg>
      <pc:sldChg chg="modSp">
        <pc:chgData name="Giovanni Madrigal" userId="K2PEihjQuIndTIP/hRl/FO098wzRFNQFfX3XEWQQwus=" providerId="None" clId="Web-{74FF7058-C5A4-405D-8BBE-974B4CAE2AB6}" dt="2023-06-08T19:14:40.325" v="75" actId="20577"/>
        <pc:sldMkLst>
          <pc:docMk/>
          <pc:sldMk cId="3039825069" sldId="344"/>
        </pc:sldMkLst>
        <pc:spChg chg="mod">
          <ac:chgData name="Giovanni Madrigal" userId="K2PEihjQuIndTIP/hRl/FO098wzRFNQFfX3XEWQQwus=" providerId="None" clId="Web-{74FF7058-C5A4-405D-8BBE-974B4CAE2AB6}" dt="2023-06-08T19:14:40.325" v="75" actId="20577"/>
          <ac:spMkLst>
            <pc:docMk/>
            <pc:sldMk cId="3039825069" sldId="344"/>
            <ac:spMk id="2" creationId="{00000000-0000-0000-0000-000000000000}"/>
          </ac:spMkLst>
        </pc:spChg>
      </pc:sldChg>
      <pc:sldChg chg="modCm">
        <pc:chgData name="Giovanni Madrigal" userId="K2PEihjQuIndTIP/hRl/FO098wzRFNQFfX3XEWQQwus=" providerId="None" clId="Web-{74FF7058-C5A4-405D-8BBE-974B4CAE2AB6}" dt="2023-06-08T19:17:46.487" v="93"/>
        <pc:sldMkLst>
          <pc:docMk/>
          <pc:sldMk cId="1773752073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74FF7058-C5A4-405D-8BBE-974B4CAE2AB6}" dt="2023-06-08T19:17:46.487" v="93"/>
              <pc2:cmMkLst xmlns:pc2="http://schemas.microsoft.com/office/powerpoint/2019/9/main/command">
                <pc:docMk/>
                <pc:sldMk cId="1773752073" sldId="463"/>
                <pc2:cmMk id="{7601363C-7112-40DD-A558-AAE91D13B4BC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74FF7058-C5A4-405D-8BBE-974B4CAE2AB6}" dt="2023-06-08T19:17:43.533" v="92"/>
              <pc2:cmMkLst xmlns:pc2="http://schemas.microsoft.com/office/powerpoint/2019/9/main/command">
                <pc:docMk/>
                <pc:sldMk cId="1773752073" sldId="463"/>
                <pc2:cmMk id="{19AF49CE-CF04-464C-8BB2-AA2793C2A7E7}"/>
              </pc2:cmMkLst>
            </pc226:cmChg>
          </p:ext>
        </pc:extLst>
      </pc:sldChg>
      <pc:sldChg chg="modCm">
        <pc:chgData name="Giovanni Madrigal" userId="K2PEihjQuIndTIP/hRl/FO098wzRFNQFfX3XEWQQwus=" providerId="None" clId="Web-{74FF7058-C5A4-405D-8BBE-974B4CAE2AB6}" dt="2023-06-08T19:17:40.393" v="91"/>
        <pc:sldMkLst>
          <pc:docMk/>
          <pc:sldMk cId="1604597580" sldId="4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74FF7058-C5A4-405D-8BBE-974B4CAE2AB6}" dt="2023-06-08T19:17:40.393" v="91"/>
              <pc2:cmMkLst xmlns:pc2="http://schemas.microsoft.com/office/powerpoint/2019/9/main/command">
                <pc:docMk/>
                <pc:sldMk cId="1604597580" sldId="465"/>
                <pc2:cmMk id="{8D3F0238-09D1-4957-8D64-47B5811B91A6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74FF7058-C5A4-405D-8BBE-974B4CAE2AB6}" dt="2023-06-08T19:17:36.721" v="90"/>
              <pc2:cmMkLst xmlns:pc2="http://schemas.microsoft.com/office/powerpoint/2019/9/main/command">
                <pc:docMk/>
                <pc:sldMk cId="1604597580" sldId="465"/>
                <pc2:cmMk id="{7954C75D-09E2-45CF-B8F1-FA16126708B3}"/>
              </pc2:cmMkLst>
            </pc226:cmChg>
          </p:ext>
        </pc:extLst>
      </pc:sldChg>
      <pc:sldChg chg="addSp modSp add ord replId">
        <pc:chgData name="Giovanni Madrigal" userId="K2PEihjQuIndTIP/hRl/FO098wzRFNQFfX3XEWQQwus=" providerId="None" clId="Web-{74FF7058-C5A4-405D-8BBE-974B4CAE2AB6}" dt="2023-06-08T19:17:00.392" v="89"/>
        <pc:sldMkLst>
          <pc:docMk/>
          <pc:sldMk cId="4194827619" sldId="467"/>
        </pc:sldMkLst>
        <pc:spChg chg="mod">
          <ac:chgData name="Giovanni Madrigal" userId="K2PEihjQuIndTIP/hRl/FO098wzRFNQFfX3XEWQQwus=" providerId="None" clId="Web-{74FF7058-C5A4-405D-8BBE-974B4CAE2AB6}" dt="2023-06-08T19:14:04.824" v="73" actId="20577"/>
          <ac:spMkLst>
            <pc:docMk/>
            <pc:sldMk cId="4194827619" sldId="467"/>
            <ac:spMk id="2" creationId="{00000000-0000-0000-0000-000000000000}"/>
          </ac:spMkLst>
        </pc:spChg>
        <pc:spChg chg="mod">
          <ac:chgData name="Giovanni Madrigal" userId="K2PEihjQuIndTIP/hRl/FO098wzRFNQFfX3XEWQQwus=" providerId="None" clId="Web-{74FF7058-C5A4-405D-8BBE-974B4CAE2AB6}" dt="2023-06-08T19:15:15.889" v="78" actId="1076"/>
          <ac:spMkLst>
            <pc:docMk/>
            <pc:sldMk cId="4194827619" sldId="467"/>
            <ac:spMk id="3" creationId="{00000000-0000-0000-0000-000000000000}"/>
          </ac:spMkLst>
        </pc:spChg>
        <pc:spChg chg="add mod">
          <ac:chgData name="Giovanni Madrigal" userId="K2PEihjQuIndTIP/hRl/FO098wzRFNQFfX3XEWQQwus=" providerId="None" clId="Web-{74FF7058-C5A4-405D-8BBE-974B4CAE2AB6}" dt="2023-06-08T19:16:18.984" v="84"/>
          <ac:spMkLst>
            <pc:docMk/>
            <pc:sldMk cId="4194827619" sldId="467"/>
            <ac:spMk id="9" creationId="{A4BAC8F2-37E0-AD7A-A4EA-82DE13071A27}"/>
          </ac:spMkLst>
        </pc:spChg>
        <pc:spChg chg="add mod">
          <ac:chgData name="Giovanni Madrigal" userId="K2PEihjQuIndTIP/hRl/FO098wzRFNQFfX3XEWQQwus=" providerId="None" clId="Web-{74FF7058-C5A4-405D-8BBE-974B4CAE2AB6}" dt="2023-06-08T19:16:25.406" v="85"/>
          <ac:spMkLst>
            <pc:docMk/>
            <pc:sldMk cId="4194827619" sldId="467"/>
            <ac:spMk id="10" creationId="{BEA294CC-1FC7-B147-AE31-5BE98162BB4D}"/>
          </ac:spMkLst>
        </pc:spChg>
        <pc:picChg chg="add mod">
          <ac:chgData name="Giovanni Madrigal" userId="K2PEihjQuIndTIP/hRl/FO098wzRFNQFfX3XEWQQwus=" providerId="None" clId="Web-{74FF7058-C5A4-405D-8BBE-974B4CAE2AB6}" dt="2023-06-08T19:16:50.563" v="87"/>
          <ac:picMkLst>
            <pc:docMk/>
            <pc:sldMk cId="4194827619" sldId="467"/>
            <ac:picMk id="6" creationId="{8EF94D38-7DDA-A848-58D6-EF4DC4EC8B9D}"/>
          </ac:picMkLst>
        </pc:picChg>
        <pc:picChg chg="add mod">
          <ac:chgData name="Giovanni Madrigal" userId="K2PEihjQuIndTIP/hRl/FO098wzRFNQFfX3XEWQQwus=" providerId="None" clId="Web-{74FF7058-C5A4-405D-8BBE-974B4CAE2AB6}" dt="2023-06-08T19:17:00.392" v="89"/>
          <ac:picMkLst>
            <pc:docMk/>
            <pc:sldMk cId="4194827619" sldId="467"/>
            <ac:picMk id="7" creationId="{8A749D23-3E9B-784D-848F-D812C558392F}"/>
          </ac:picMkLst>
        </pc:picChg>
      </pc:sldChg>
    </pc:docChg>
  </pc:docChgLst>
  <pc:docChgLst>
    <pc:chgData name="Roberto Cucalon Tamayo" userId="+MeWEEu9dI49lGyd+/T/1orA7fshJQQRe07MQVqAs+s=" providerId="None" clId="Web-{653B6A94-BF23-4110-8393-694F8B2FA718}"/>
    <pc:docChg chg="addSld delSld modSld sldOrd addMainMaster modMainMaster">
      <pc:chgData name="Roberto Cucalon Tamayo" userId="+MeWEEu9dI49lGyd+/T/1orA7fshJQQRe07MQVqAs+s=" providerId="None" clId="Web-{653B6A94-BF23-4110-8393-694F8B2FA718}" dt="2023-06-08T19:31:02.686" v="8" actId="20577"/>
      <pc:docMkLst>
        <pc:docMk/>
      </pc:docMkLst>
      <pc:sldChg chg="del">
        <pc:chgData name="Roberto Cucalon Tamayo" userId="+MeWEEu9dI49lGyd+/T/1orA7fshJQQRe07MQVqAs+s=" providerId="None" clId="Web-{653B6A94-BF23-4110-8393-694F8B2FA718}" dt="2023-06-08T19:29:54.043" v="5"/>
        <pc:sldMkLst>
          <pc:docMk/>
          <pc:sldMk cId="1773752073" sldId="463"/>
        </pc:sldMkLst>
      </pc:sldChg>
      <pc:sldChg chg="del">
        <pc:chgData name="Roberto Cucalon Tamayo" userId="+MeWEEu9dI49lGyd+/T/1orA7fshJQQRe07MQVqAs+s=" providerId="None" clId="Web-{653B6A94-BF23-4110-8393-694F8B2FA718}" dt="2023-06-08T19:29:31.855" v="2"/>
        <pc:sldMkLst>
          <pc:docMk/>
          <pc:sldMk cId="1604597580" sldId="465"/>
        </pc:sldMkLst>
      </pc:sldChg>
      <pc:sldChg chg="add ord">
        <pc:chgData name="Roberto Cucalon Tamayo" userId="+MeWEEu9dI49lGyd+/T/1orA7fshJQQRe07MQVqAs+s=" providerId="None" clId="Web-{653B6A94-BF23-4110-8393-694F8B2FA718}" dt="2023-06-08T19:29:19.058" v="1"/>
        <pc:sldMkLst>
          <pc:docMk/>
          <pc:sldMk cId="1390459710" sldId="468"/>
        </pc:sldMkLst>
      </pc:sldChg>
      <pc:sldChg chg="modSp add ord">
        <pc:chgData name="Roberto Cucalon Tamayo" userId="+MeWEEu9dI49lGyd+/T/1orA7fshJQQRe07MQVqAs+s=" providerId="None" clId="Web-{653B6A94-BF23-4110-8393-694F8B2FA718}" dt="2023-06-08T19:31:02.686" v="8" actId="20577"/>
        <pc:sldMkLst>
          <pc:docMk/>
          <pc:sldMk cId="1049106688" sldId="469"/>
        </pc:sldMkLst>
        <pc:spChg chg="mod">
          <ac:chgData name="Roberto Cucalon Tamayo" userId="+MeWEEu9dI49lGyd+/T/1orA7fshJQQRe07MQVqAs+s=" providerId="None" clId="Web-{653B6A94-BF23-4110-8393-694F8B2FA718}" dt="2023-06-08T19:31:02.686" v="8" actId="20577"/>
          <ac:spMkLst>
            <pc:docMk/>
            <pc:sldMk cId="1049106688" sldId="469"/>
            <ac:spMk id="287" creationId="{00000000-0000-0000-0000-000000000000}"/>
          </ac:spMkLst>
        </pc:spChg>
      </pc:sldChg>
      <pc:sldChg chg="add">
        <pc:chgData name="Roberto Cucalon Tamayo" userId="+MeWEEu9dI49lGyd+/T/1orA7fshJQQRe07MQVqAs+s=" providerId="None" clId="Web-{653B6A94-BF23-4110-8393-694F8B2FA718}" dt="2023-06-08T19:30:11.090" v="6"/>
        <pc:sldMkLst>
          <pc:docMk/>
          <pc:sldMk cId="695678890" sldId="470"/>
        </pc:sldMkLst>
      </pc:sldChg>
      <pc:sldMasterChg chg="add addSldLayout">
        <pc:chgData name="Roberto Cucalon Tamayo" userId="+MeWEEu9dI49lGyd+/T/1orA7fshJQQRe07MQVqAs+s=" providerId="None" clId="Web-{653B6A94-BF23-4110-8393-694F8B2FA718}" dt="2023-06-08T19:29:11.635" v="0"/>
        <pc:sldMasterMkLst>
          <pc:docMk/>
          <pc:sldMasterMk cId="0" sldId="2147483660"/>
        </pc:sldMasterMkLst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replId modSldLayout">
        <pc:chgData name="Roberto Cucalon Tamayo" userId="+MeWEEu9dI49lGyd+/T/1orA7fshJQQRe07MQVqAs+s=" providerId="None" clId="Web-{653B6A94-BF23-4110-8393-694F8B2FA718}" dt="2023-06-08T19:29:11.635" v="0"/>
        <pc:sldMasterMkLst>
          <pc:docMk/>
          <pc:sldMasterMk cId="2206252559" sldId="2147483744"/>
        </pc:sldMasterMkLst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3772160076" sldId="2147483745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3966212783" sldId="2147483746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1838497972" sldId="2147483747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2510530346" sldId="2147483748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2631328868" sldId="2147483749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1602859832" sldId="2147483750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3007661969" sldId="2147483751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3527328231" sldId="2147483752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1088968924" sldId="2147483753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808067568" sldId="2147483754"/>
          </pc:sldLayoutMkLst>
        </pc:sldLayoutChg>
        <pc:sldLayoutChg chg="replId">
          <pc:chgData name="Roberto Cucalon Tamayo" userId="+MeWEEu9dI49lGyd+/T/1orA7fshJQQRe07MQVqAs+s=" providerId="None" clId="Web-{653B6A94-BF23-4110-8393-694F8B2FA718}" dt="2023-06-08T19:29:11.635" v="0"/>
          <pc:sldLayoutMkLst>
            <pc:docMk/>
            <pc:sldMasterMk cId="2206252559" sldId="2147483744"/>
            <pc:sldLayoutMk cId="4137825110" sldId="2147483755"/>
          </pc:sldLayoutMkLst>
        </pc:sldLayoutChg>
      </pc:sldMasterChg>
    </pc:docChg>
  </pc:docChgLst>
  <pc:docChgLst>
    <pc:chgData name="Negin Valizadegan" clId="Web-{F986BDFD-155D-4539-ACF5-A6F3791FE1C3}"/>
    <pc:docChg chg="modSld">
      <pc:chgData name="Negin Valizadegan" userId="" providerId="" clId="Web-{F986BDFD-155D-4539-ACF5-A6F3791FE1C3}" dt="2021-06-10T20:59:07.859" v="5" actId="20577"/>
      <pc:docMkLst>
        <pc:docMk/>
      </pc:docMkLst>
      <pc:sldChg chg="modSp">
        <pc:chgData name="Negin Valizadegan" userId="" providerId="" clId="Web-{F986BDFD-155D-4539-ACF5-A6F3791FE1C3}" dt="2021-06-10T20:43:40.752" v="0" actId="20577"/>
        <pc:sldMkLst>
          <pc:docMk/>
          <pc:sldMk cId="2934924857" sldId="365"/>
        </pc:sldMkLst>
        <pc:spChg chg="mod">
          <ac:chgData name="Negin Valizadegan" userId="" providerId="" clId="Web-{F986BDFD-155D-4539-ACF5-A6F3791FE1C3}" dt="2021-06-10T20:43:40.752" v="0" actId="20577"/>
          <ac:spMkLst>
            <pc:docMk/>
            <pc:sldMk cId="2934924857" sldId="365"/>
            <ac:spMk id="3" creationId="{00000000-0000-0000-0000-000000000000}"/>
          </ac:spMkLst>
        </pc:spChg>
      </pc:sldChg>
      <pc:sldChg chg="modSp">
        <pc:chgData name="Negin Valizadegan" userId="" providerId="" clId="Web-{F986BDFD-155D-4539-ACF5-A6F3791FE1C3}" dt="2021-06-10T20:59:07.859" v="5" actId="20577"/>
        <pc:sldMkLst>
          <pc:docMk/>
          <pc:sldMk cId="640703779" sldId="369"/>
        </pc:sldMkLst>
        <pc:spChg chg="mod">
          <ac:chgData name="Negin Valizadegan" userId="" providerId="" clId="Web-{F986BDFD-155D-4539-ACF5-A6F3791FE1C3}" dt="2021-06-10T20:59:07.859" v="5" actId="20577"/>
          <ac:spMkLst>
            <pc:docMk/>
            <pc:sldMk cId="640703779" sldId="369"/>
            <ac:spMk id="6" creationId="{BCD80FDA-76EE-D742-BC4A-5078DC915C5D}"/>
          </ac:spMkLst>
        </pc:spChg>
      </pc:sldChg>
    </pc:docChg>
  </pc:docChgLst>
  <pc:docChgLst>
    <pc:chgData name="Giovanni Madrigal" userId="K2PEihjQuIndTIP/hRl/FO098wzRFNQFfX3XEWQQwus=" providerId="None" clId="Web-{3E56AE6A-0523-4419-803E-FA301A52BB24}"/>
    <pc:docChg chg="modSld">
      <pc:chgData name="Giovanni Madrigal" userId="K2PEihjQuIndTIP/hRl/FO098wzRFNQFfX3XEWQQwus=" providerId="None" clId="Web-{3E56AE6A-0523-4419-803E-FA301A52BB24}" dt="2023-06-07T20:08:42.236" v="10"/>
      <pc:docMkLst>
        <pc:docMk/>
      </pc:docMkLst>
      <pc:sldChg chg="modCm">
        <pc:chgData name="Giovanni Madrigal" userId="K2PEihjQuIndTIP/hRl/FO098wzRFNQFfX3XEWQQwus=" providerId="None" clId="Web-{3E56AE6A-0523-4419-803E-FA301A52BB24}" dt="2023-06-07T20:07:11.640" v="7"/>
        <pc:sldMkLst>
          <pc:docMk/>
          <pc:sldMk cId="3909506125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7:11.640" v="7"/>
              <pc2:cmMkLst xmlns:pc2="http://schemas.microsoft.com/office/powerpoint/2019/9/main/command">
                <pc:docMk/>
                <pc:sldMk cId="3909506125" sldId="298"/>
                <pc2:cmMk id="{79E85AEF-C50A-4256-8060-9DF64F1069F4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19:57:56.950" v="3"/>
        <pc:sldMkLst>
          <pc:docMk/>
          <pc:sldMk cId="3175057443" sldId="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19:57:56.950" v="3"/>
              <pc2:cmMkLst xmlns:pc2="http://schemas.microsoft.com/office/powerpoint/2019/9/main/command">
                <pc:docMk/>
                <pc:sldMk cId="3175057443" sldId="330"/>
                <pc2:cmMk id="{9373713B-909D-41E4-9AC1-180B792D6F68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19:57:52.794" v="2"/>
              <pc2:cmMkLst xmlns:pc2="http://schemas.microsoft.com/office/powerpoint/2019/9/main/command">
                <pc:docMk/>
                <pc:sldMk cId="3175057443" sldId="330"/>
                <pc2:cmMk id="{D0C795C0-754E-4D03-812D-8533DA50A88E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20:08:25.313" v="9"/>
        <pc:sldMkLst>
          <pc:docMk/>
          <pc:sldMk cId="2485820196" sldId="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8:25.313" v="9"/>
              <pc2:cmMkLst xmlns:pc2="http://schemas.microsoft.com/office/powerpoint/2019/9/main/command">
                <pc:docMk/>
                <pc:sldMk cId="2485820196" sldId="339"/>
                <pc2:cmMk id="{81452E2A-582E-4C65-A432-278FFADD8557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20:08:42.236" v="10"/>
        <pc:sldMkLst>
          <pc:docMk/>
          <pc:sldMk cId="1569868611" sldId="3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8:42.236" v="10"/>
              <pc2:cmMkLst xmlns:pc2="http://schemas.microsoft.com/office/powerpoint/2019/9/main/command">
                <pc:docMk/>
                <pc:sldMk cId="1569868611" sldId="340"/>
                <pc2:cmMk id="{EA0B1950-B34E-4294-A5CA-4F2267408CC1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20:05:48.418" v="4"/>
        <pc:sldMkLst>
          <pc:docMk/>
          <pc:sldMk cId="749563022" sldId="3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5:48.418" v="4"/>
              <pc2:cmMkLst xmlns:pc2="http://schemas.microsoft.com/office/powerpoint/2019/9/main/command">
                <pc:docMk/>
                <pc:sldMk cId="749563022" sldId="374"/>
                <pc2:cmMk id="{D0AA8B84-4AFE-48F2-9568-840E9BF4C7B8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20:07:37.484" v="8"/>
        <pc:sldMkLst>
          <pc:docMk/>
          <pc:sldMk cId="2441721225" sldId="3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7:37.484" v="8"/>
              <pc2:cmMkLst xmlns:pc2="http://schemas.microsoft.com/office/powerpoint/2019/9/main/command">
                <pc:docMk/>
                <pc:sldMk cId="2441721225" sldId="376"/>
                <pc2:cmMk id="{002BFA5E-90BC-43AD-A205-766283CCEDCA}"/>
              </pc2:cmMkLst>
            </pc226:cmChg>
          </p:ext>
        </pc:extLst>
      </pc:sldChg>
      <pc:sldChg chg="modCm">
        <pc:chgData name="Giovanni Madrigal" userId="K2PEihjQuIndTIP/hRl/FO098wzRFNQFfX3XEWQQwus=" providerId="None" clId="Web-{3E56AE6A-0523-4419-803E-FA301A52BB24}" dt="2023-06-07T20:06:47.654" v="6"/>
        <pc:sldMkLst>
          <pc:docMk/>
          <pc:sldMk cId="3283352817" sldId="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6:43.841" v="5"/>
              <pc2:cmMkLst xmlns:pc2="http://schemas.microsoft.com/office/powerpoint/2019/9/main/command">
                <pc:docMk/>
                <pc:sldMk cId="3283352817" sldId="396"/>
                <pc2:cmMk id="{E6B9D3D4-B669-4C05-AA58-B5B2ADF48E16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20:06:47.654" v="6"/>
              <pc2:cmMkLst xmlns:pc2="http://schemas.microsoft.com/office/powerpoint/2019/9/main/command">
                <pc:docMk/>
                <pc:sldMk cId="3283352817" sldId="396"/>
                <pc2:cmMk id="{1C179FFB-87FC-417B-9E92-2F51225415EE}"/>
              </pc2:cmMkLst>
            </pc226:cmChg>
          </p:ext>
        </pc:extLst>
      </pc:sldChg>
      <pc:sldChg chg="modSp modCm">
        <pc:chgData name="Giovanni Madrigal" userId="K2PEihjQuIndTIP/hRl/FO098wzRFNQFfX3XEWQQwus=" providerId="None" clId="Web-{3E56AE6A-0523-4419-803E-FA301A52BB24}" dt="2023-06-07T19:57:01.433" v="1"/>
        <pc:sldMkLst>
          <pc:docMk/>
          <pc:sldMk cId="3848853148" sldId="466"/>
        </pc:sldMkLst>
        <pc:picChg chg="mod">
          <ac:chgData name="Giovanni Madrigal" userId="K2PEihjQuIndTIP/hRl/FO098wzRFNQFfX3XEWQQwus=" providerId="None" clId="Web-{3E56AE6A-0523-4419-803E-FA301A52BB24}" dt="2023-06-07T19:56:22.135" v="0" actId="1076"/>
          <ac:picMkLst>
            <pc:docMk/>
            <pc:sldMk cId="3848853148" sldId="466"/>
            <ac:picMk id="2" creationId="{2875A70C-E1DF-659E-E650-47D012A6D6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E56AE6A-0523-4419-803E-FA301A52BB24}" dt="2023-06-07T19:57:01.433" v="1"/>
              <pc2:cmMkLst xmlns:pc2="http://schemas.microsoft.com/office/powerpoint/2019/9/main/command">
                <pc:docMk/>
                <pc:sldMk cId="3848853148" sldId="466"/>
                <pc2:cmMk id="{1325C952-4835-4930-AE58-6942408EF2E0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C65A570C-B319-4F8C-A81A-1B4CA039B26E}"/>
    <pc:docChg chg="modSld">
      <pc:chgData name="Giovanni Madrigal" userId="K2PEihjQuIndTIP/hRl/FO098wzRFNQFfX3XEWQQwus=" providerId="None" clId="Web-{C65A570C-B319-4F8C-A81A-1B4CA039B26E}" dt="2023-06-02T20:35:44.231" v="54" actId="20577"/>
      <pc:docMkLst>
        <pc:docMk/>
      </pc:docMkLst>
      <pc:sldChg chg="modSp">
        <pc:chgData name="Giovanni Madrigal" userId="K2PEihjQuIndTIP/hRl/FO098wzRFNQFfX3XEWQQwus=" providerId="None" clId="Web-{C65A570C-B319-4F8C-A81A-1B4CA039B26E}" dt="2023-06-02T19:51:23.709" v="29" actId="20577"/>
        <pc:sldMkLst>
          <pc:docMk/>
          <pc:sldMk cId="1251537998" sldId="372"/>
        </pc:sldMkLst>
        <pc:spChg chg="mod">
          <ac:chgData name="Giovanni Madrigal" userId="K2PEihjQuIndTIP/hRl/FO098wzRFNQFfX3XEWQQwus=" providerId="None" clId="Web-{C65A570C-B319-4F8C-A81A-1B4CA039B26E}" dt="2023-06-02T19:51:23.709" v="29" actId="20577"/>
          <ac:spMkLst>
            <pc:docMk/>
            <pc:sldMk cId="1251537998" sldId="372"/>
            <ac:spMk id="7" creationId="{657B9659-734D-EEBF-D061-30C52736C788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17.584" v="28" actId="20577"/>
        <pc:sldMkLst>
          <pc:docMk/>
          <pc:sldMk cId="2793749496" sldId="373"/>
        </pc:sldMkLst>
        <pc:spChg chg="mod">
          <ac:chgData name="Giovanni Madrigal" userId="K2PEihjQuIndTIP/hRl/FO098wzRFNQFfX3XEWQQwus=" providerId="None" clId="Web-{C65A570C-B319-4F8C-A81A-1B4CA039B26E}" dt="2023-06-02T19:51:17.584" v="28" actId="20577"/>
          <ac:spMkLst>
            <pc:docMk/>
            <pc:sldMk cId="2793749496" sldId="373"/>
            <ac:spMk id="8" creationId="{4B0CC09A-FDF5-3FB9-AEAF-D7BDAF343468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11.521" v="27" actId="20577"/>
        <pc:sldMkLst>
          <pc:docMk/>
          <pc:sldMk cId="749563022" sldId="374"/>
        </pc:sldMkLst>
        <pc:spChg chg="mod">
          <ac:chgData name="Giovanni Madrigal" userId="K2PEihjQuIndTIP/hRl/FO098wzRFNQFfX3XEWQQwus=" providerId="None" clId="Web-{C65A570C-B319-4F8C-A81A-1B4CA039B26E}" dt="2023-06-02T19:51:11.521" v="27" actId="20577"/>
          <ac:spMkLst>
            <pc:docMk/>
            <pc:sldMk cId="749563022" sldId="374"/>
            <ac:spMk id="6" creationId="{F79B438A-2B3A-B141-7AF1-EEFE573240B9}"/>
          </ac:spMkLst>
        </pc:spChg>
      </pc:sldChg>
      <pc:sldChg chg="modSp addCm">
        <pc:chgData name="Giovanni Madrigal" userId="K2PEihjQuIndTIP/hRl/FO098wzRFNQFfX3XEWQQwus=" providerId="None" clId="Web-{C65A570C-B319-4F8C-A81A-1B4CA039B26E}" dt="2023-06-02T19:50:55.162" v="19" actId="20577"/>
        <pc:sldMkLst>
          <pc:docMk/>
          <pc:sldMk cId="3603738780" sldId="378"/>
        </pc:sldMkLst>
        <pc:spChg chg="mod">
          <ac:chgData name="Giovanni Madrigal" userId="K2PEihjQuIndTIP/hRl/FO098wzRFNQFfX3XEWQQwus=" providerId="None" clId="Web-{C65A570C-B319-4F8C-A81A-1B4CA039B26E}" dt="2023-06-02T19:50:55.162" v="19" actId="20577"/>
          <ac:spMkLst>
            <pc:docMk/>
            <pc:sldMk cId="3603738780" sldId="378"/>
            <ac:spMk id="8" creationId="{B7FC9CAA-B36F-65EF-CDBB-67DDE530C382}"/>
          </ac:spMkLst>
        </pc:spChg>
        <pc:spChg chg="mod">
          <ac:chgData name="Giovanni Madrigal" userId="K2PEihjQuIndTIP/hRl/FO098wzRFNQFfX3XEWQQwus=" providerId="None" clId="Web-{C65A570C-B319-4F8C-A81A-1B4CA039B26E}" dt="2023-06-02T19:47:13.438" v="11" actId="20577"/>
          <ac:spMkLst>
            <pc:docMk/>
            <pc:sldMk cId="3603738780" sldId="378"/>
            <ac:spMk id="17" creationId="{CA11EA8F-AF95-AE40-8B7E-C8A5F50A0F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C65A570C-B319-4F8C-A81A-1B4CA039B26E}" dt="2023-06-02T19:45:05.622" v="0"/>
              <pc2:cmMkLst xmlns:pc2="http://schemas.microsoft.com/office/powerpoint/2019/9/main/command">
                <pc:docMk/>
                <pc:sldMk cId="3603738780" sldId="378"/>
                <pc2:cmMk id="{77790D8B-7EFD-4C59-BF66-37F3B123A055}"/>
              </pc2:cmMkLst>
            </pc226:cmChg>
          </p:ext>
        </pc:extLst>
      </pc:sldChg>
      <pc:sldChg chg="modSp">
        <pc:chgData name="Giovanni Madrigal" userId="K2PEihjQuIndTIP/hRl/FO098wzRFNQFfX3XEWQQwus=" providerId="None" clId="Web-{C65A570C-B319-4F8C-A81A-1B4CA039B26E}" dt="2023-06-02T19:54:16.448" v="46" actId="20577"/>
        <pc:sldMkLst>
          <pc:docMk/>
          <pc:sldMk cId="1598557486" sldId="383"/>
        </pc:sldMkLst>
        <pc:spChg chg="mod">
          <ac:chgData name="Giovanni Madrigal" userId="K2PEihjQuIndTIP/hRl/FO098wzRFNQFfX3XEWQQwus=" providerId="None" clId="Web-{C65A570C-B319-4F8C-A81A-1B4CA039B26E}" dt="2023-06-02T19:54:16.448" v="46" actId="20577"/>
          <ac:spMkLst>
            <pc:docMk/>
            <pc:sldMk cId="1598557486" sldId="383"/>
            <ac:spMk id="7" creationId="{22F7467A-CCDE-8596-F88C-6FE8C27B53DD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4:24.354" v="49" actId="20577"/>
        <pc:sldMkLst>
          <pc:docMk/>
          <pc:sldMk cId="2377425195" sldId="385"/>
        </pc:sldMkLst>
        <pc:spChg chg="mod">
          <ac:chgData name="Giovanni Madrigal" userId="K2PEihjQuIndTIP/hRl/FO098wzRFNQFfX3XEWQQwus=" providerId="None" clId="Web-{C65A570C-B319-4F8C-A81A-1B4CA039B26E}" dt="2023-06-02T19:54:24.354" v="49" actId="20577"/>
          <ac:spMkLst>
            <pc:docMk/>
            <pc:sldMk cId="2377425195" sldId="385"/>
            <ac:spMk id="6" creationId="{17E6926E-E13E-78C5-1699-FA6893ED3DB9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5:02.496" v="52" actId="20577"/>
        <pc:sldMkLst>
          <pc:docMk/>
          <pc:sldMk cId="3847923096" sldId="390"/>
        </pc:sldMkLst>
        <pc:spChg chg="mod">
          <ac:chgData name="Giovanni Madrigal" userId="K2PEihjQuIndTIP/hRl/FO098wzRFNQFfX3XEWQQwus=" providerId="None" clId="Web-{C65A570C-B319-4F8C-A81A-1B4CA039B26E}" dt="2023-06-02T19:55:02.496" v="52" actId="20577"/>
          <ac:spMkLst>
            <pc:docMk/>
            <pc:sldMk cId="3847923096" sldId="390"/>
            <ac:spMk id="10" creationId="{DD7D1CF6-3F4D-EEAB-3321-FE4ACA4B72FB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20:35:44.231" v="54" actId="20577"/>
        <pc:sldMkLst>
          <pc:docMk/>
          <pc:sldMk cId="1412392774" sldId="391"/>
        </pc:sldMkLst>
        <pc:spChg chg="mod">
          <ac:chgData name="Giovanni Madrigal" userId="K2PEihjQuIndTIP/hRl/FO098wzRFNQFfX3XEWQQwus=" providerId="None" clId="Web-{C65A570C-B319-4F8C-A81A-1B4CA039B26E}" dt="2023-06-02T20:35:44.231" v="54" actId="20577"/>
          <ac:spMkLst>
            <pc:docMk/>
            <pc:sldMk cId="1412392774" sldId="391"/>
            <ac:spMk id="9" creationId="{B488F867-B745-E766-A1BA-1649A5265385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48.585" v="42" actId="20577"/>
        <pc:sldMkLst>
          <pc:docMk/>
          <pc:sldMk cId="566010973" sldId="395"/>
        </pc:sldMkLst>
        <pc:spChg chg="mod">
          <ac:chgData name="Giovanni Madrigal" userId="K2PEihjQuIndTIP/hRl/FO098wzRFNQFfX3XEWQQwus=" providerId="None" clId="Web-{C65A570C-B319-4F8C-A81A-1B4CA039B26E}" dt="2023-06-02T19:51:48.585" v="42" actId="20577"/>
          <ac:spMkLst>
            <pc:docMk/>
            <pc:sldMk cId="566010973" sldId="395"/>
            <ac:spMk id="15" creationId="{691A97F6-7B18-64F6-A92C-5419661BA636}"/>
          </ac:spMkLst>
        </pc:spChg>
      </pc:sldChg>
      <pc:sldChg chg="modSp addCm">
        <pc:chgData name="Giovanni Madrigal" userId="K2PEihjQuIndTIP/hRl/FO098wzRFNQFfX3XEWQQwus=" providerId="None" clId="Web-{C65A570C-B319-4F8C-A81A-1B4CA039B26E}" dt="2023-06-02T19:50:49.021" v="17" actId="20577"/>
        <pc:sldMkLst>
          <pc:docMk/>
          <pc:sldMk cId="3283352817" sldId="396"/>
        </pc:sldMkLst>
        <pc:spChg chg="mod">
          <ac:chgData name="Giovanni Madrigal" userId="K2PEihjQuIndTIP/hRl/FO098wzRFNQFfX3XEWQQwus=" providerId="None" clId="Web-{C65A570C-B319-4F8C-A81A-1B4CA039B26E}" dt="2023-06-02T19:50:49.021" v="17" actId="20577"/>
          <ac:spMkLst>
            <pc:docMk/>
            <pc:sldMk cId="3283352817" sldId="396"/>
            <ac:spMk id="7" creationId="{DF961922-F20A-3203-5156-2308C8573D11}"/>
          </ac:spMkLst>
        </pc:spChg>
        <pc:spChg chg="mod">
          <ac:chgData name="Giovanni Madrigal" userId="K2PEihjQuIndTIP/hRl/FO098wzRFNQFfX3XEWQQwus=" providerId="None" clId="Web-{C65A570C-B319-4F8C-A81A-1B4CA039B26E}" dt="2023-06-02T19:50:38.599" v="15" actId="20577"/>
          <ac:spMkLst>
            <pc:docMk/>
            <pc:sldMk cId="3283352817" sldId="396"/>
            <ac:spMk id="11" creationId="{C5AFFE26-F357-574A-949A-4162AF011A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K2PEihjQuIndTIP/hRl/FO098wzRFNQFfX3XEWQQwus=" providerId="None" clId="Web-{C65A570C-B319-4F8C-A81A-1B4CA039B26E}" dt="2023-06-02T19:50:31.380" v="12"/>
              <pc2:cmMkLst xmlns:pc2="http://schemas.microsoft.com/office/powerpoint/2019/9/main/command">
                <pc:docMk/>
                <pc:sldMk cId="3283352817" sldId="396"/>
                <pc2:cmMk id="{1C179FFB-87FC-417B-9E92-2F51225415EE}"/>
              </pc2:cmMkLst>
            </pc226:cmChg>
          </p:ext>
        </pc:extLst>
      </pc:sldChg>
      <pc:sldChg chg="modSp">
        <pc:chgData name="Giovanni Madrigal" userId="K2PEihjQuIndTIP/hRl/FO098wzRFNQFfX3XEWQQwus=" providerId="None" clId="Web-{C65A570C-B319-4F8C-A81A-1B4CA039B26E}" dt="2023-06-02T19:52:04.148" v="44" actId="20577"/>
        <pc:sldMkLst>
          <pc:docMk/>
          <pc:sldMk cId="434491872" sldId="398"/>
        </pc:sldMkLst>
        <pc:spChg chg="mod">
          <ac:chgData name="Giovanni Madrigal" userId="K2PEihjQuIndTIP/hRl/FO098wzRFNQFfX3XEWQQwus=" providerId="None" clId="Web-{C65A570C-B319-4F8C-A81A-1B4CA039B26E}" dt="2023-06-02T19:52:04.148" v="44" actId="20577"/>
          <ac:spMkLst>
            <pc:docMk/>
            <pc:sldMk cId="434491872" sldId="398"/>
            <ac:spMk id="8" creationId="{E7B7C59C-BDB9-DC1C-676A-20AAC970DF2D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05.209" v="25" actId="20577"/>
        <pc:sldMkLst>
          <pc:docMk/>
          <pc:sldMk cId="952860522" sldId="433"/>
        </pc:sldMkLst>
        <pc:spChg chg="mod">
          <ac:chgData name="Giovanni Madrigal" userId="K2PEihjQuIndTIP/hRl/FO098wzRFNQFfX3XEWQQwus=" providerId="None" clId="Web-{C65A570C-B319-4F8C-A81A-1B4CA039B26E}" dt="2023-06-02T19:51:05.209" v="25" actId="20577"/>
          <ac:spMkLst>
            <pc:docMk/>
            <pc:sldMk cId="952860522" sldId="433"/>
            <ac:spMk id="5" creationId="{6E4544FB-F293-5B4C-8B4D-9BDB5964A708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57.491" v="43" actId="20577"/>
        <pc:sldMkLst>
          <pc:docMk/>
          <pc:sldMk cId="4166238984" sldId="446"/>
        </pc:sldMkLst>
        <pc:spChg chg="mod">
          <ac:chgData name="Giovanni Madrigal" userId="K2PEihjQuIndTIP/hRl/FO098wzRFNQFfX3XEWQQwus=" providerId="None" clId="Web-{C65A570C-B319-4F8C-A81A-1B4CA039B26E}" dt="2023-06-02T19:51:57.491" v="43" actId="20577"/>
          <ac:spMkLst>
            <pc:docMk/>
            <pc:sldMk cId="4166238984" sldId="446"/>
            <ac:spMk id="10" creationId="{0D4D8884-F85E-8BCE-9F55-7BB246EEB533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41.835" v="41" actId="20577"/>
        <pc:sldMkLst>
          <pc:docMk/>
          <pc:sldMk cId="1747965359" sldId="447"/>
        </pc:sldMkLst>
        <pc:spChg chg="mod">
          <ac:chgData name="Giovanni Madrigal" userId="K2PEihjQuIndTIP/hRl/FO098wzRFNQFfX3XEWQQwus=" providerId="None" clId="Web-{C65A570C-B319-4F8C-A81A-1B4CA039B26E}" dt="2023-06-02T19:51:41.835" v="41" actId="20577"/>
          <ac:spMkLst>
            <pc:docMk/>
            <pc:sldMk cId="1747965359" sldId="447"/>
            <ac:spMk id="12" creationId="{ABF2C334-3405-44B5-3D4E-C8FAED0931F0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36.585" v="37" actId="20577"/>
        <pc:sldMkLst>
          <pc:docMk/>
          <pc:sldMk cId="1445034629" sldId="448"/>
        </pc:sldMkLst>
        <pc:spChg chg="mod">
          <ac:chgData name="Giovanni Madrigal" userId="K2PEihjQuIndTIP/hRl/FO098wzRFNQFfX3XEWQQwus=" providerId="None" clId="Web-{C65A570C-B319-4F8C-A81A-1B4CA039B26E}" dt="2023-06-02T19:51:36.585" v="37" actId="20577"/>
          <ac:spMkLst>
            <pc:docMk/>
            <pc:sldMk cId="1445034629" sldId="448"/>
            <ac:spMk id="4" creationId="{3F6733AD-5E03-1749-B1BF-442064365E26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1:32.084" v="33" actId="20577"/>
        <pc:sldMkLst>
          <pc:docMk/>
          <pc:sldMk cId="1650662839" sldId="449"/>
        </pc:sldMkLst>
        <pc:spChg chg="mod">
          <ac:chgData name="Giovanni Madrigal" userId="K2PEihjQuIndTIP/hRl/FO098wzRFNQFfX3XEWQQwus=" providerId="None" clId="Web-{C65A570C-B319-4F8C-A81A-1B4CA039B26E}" dt="2023-06-02T19:51:32.084" v="33" actId="20577"/>
          <ac:spMkLst>
            <pc:docMk/>
            <pc:sldMk cId="1650662839" sldId="449"/>
            <ac:spMk id="11" creationId="{D8CACA64-6B81-D30F-77F8-6B1567B3566B}"/>
          </ac:spMkLst>
        </pc:spChg>
      </pc:sldChg>
      <pc:sldChg chg="modSp">
        <pc:chgData name="Giovanni Madrigal" userId="K2PEihjQuIndTIP/hRl/FO098wzRFNQFfX3XEWQQwus=" providerId="None" clId="Web-{C65A570C-B319-4F8C-A81A-1B4CA039B26E}" dt="2023-06-02T19:50:59.787" v="21" actId="20577"/>
        <pc:sldMkLst>
          <pc:docMk/>
          <pc:sldMk cId="1999021376" sldId="450"/>
        </pc:sldMkLst>
        <pc:spChg chg="mod">
          <ac:chgData name="Giovanni Madrigal" userId="K2PEihjQuIndTIP/hRl/FO098wzRFNQFfX3XEWQQwus=" providerId="None" clId="Web-{C65A570C-B319-4F8C-A81A-1B4CA039B26E}" dt="2023-06-02T19:50:59.787" v="21" actId="20577"/>
          <ac:spMkLst>
            <pc:docMk/>
            <pc:sldMk cId="1999021376" sldId="450"/>
            <ac:spMk id="8" creationId="{BEFCCB48-9714-965A-E158-33A4E57405EF}"/>
          </ac:spMkLst>
        </pc:spChg>
      </pc:sldChg>
    </pc:docChg>
  </pc:docChgLst>
  <pc:docChgLst>
    <pc:chgData name="bucknor2@illinois.edu" clId="Web-{3260106A-70B2-4833-8D79-CD4AF61664A3}"/>
    <pc:docChg chg="addSld delSld modSld">
      <pc:chgData name="bucknor2@illinois.edu" userId="" providerId="" clId="Web-{3260106A-70B2-4833-8D79-CD4AF61664A3}" dt="2021-06-23T17:28:56.740" v="44"/>
      <pc:docMkLst>
        <pc:docMk/>
      </pc:docMkLst>
      <pc:sldChg chg="modSp">
        <pc:chgData name="bucknor2@illinois.edu" userId="" providerId="" clId="Web-{3260106A-70B2-4833-8D79-CD4AF61664A3}" dt="2021-06-23T16:03:23.498" v="0" actId="14100"/>
        <pc:sldMkLst>
          <pc:docMk/>
          <pc:sldMk cId="224266678" sldId="336"/>
        </pc:sldMkLst>
        <pc:spChg chg="mod">
          <ac:chgData name="bucknor2@illinois.edu" userId="" providerId="" clId="Web-{3260106A-70B2-4833-8D79-CD4AF61664A3}" dt="2021-06-23T16:03:23.498" v="0" actId="14100"/>
          <ac:spMkLst>
            <pc:docMk/>
            <pc:sldMk cId="224266678" sldId="336"/>
            <ac:spMk id="6" creationId="{00000000-0000-0000-0000-000000000000}"/>
          </ac:spMkLst>
        </pc:spChg>
      </pc:sldChg>
      <pc:sldChg chg="modSp">
        <pc:chgData name="bucknor2@illinois.edu" userId="" providerId="" clId="Web-{3260106A-70B2-4833-8D79-CD4AF61664A3}" dt="2021-06-23T17:00:20.576" v="30" actId="20577"/>
        <pc:sldMkLst>
          <pc:docMk/>
          <pc:sldMk cId="2793749496" sldId="373"/>
        </pc:sldMkLst>
        <pc:spChg chg="mod">
          <ac:chgData name="bucknor2@illinois.edu" userId="" providerId="" clId="Web-{3260106A-70B2-4833-8D79-CD4AF61664A3}" dt="2021-06-23T17:00:20.576" v="30" actId="20577"/>
          <ac:spMkLst>
            <pc:docMk/>
            <pc:sldMk cId="2793749496" sldId="373"/>
            <ac:spMk id="6" creationId="{4CAF9C88-5847-024D-B69E-58F0D367E4F0}"/>
          </ac:spMkLst>
        </pc:spChg>
      </pc:sldChg>
      <pc:sldChg chg="modSp">
        <pc:chgData name="bucknor2@illinois.edu" userId="" providerId="" clId="Web-{3260106A-70B2-4833-8D79-CD4AF61664A3}" dt="2021-06-23T17:21:11.015" v="42" actId="20577"/>
        <pc:sldMkLst>
          <pc:docMk/>
          <pc:sldMk cId="1598557486" sldId="383"/>
        </pc:sldMkLst>
        <pc:spChg chg="mod">
          <ac:chgData name="bucknor2@illinois.edu" userId="" providerId="" clId="Web-{3260106A-70B2-4833-8D79-CD4AF61664A3}" dt="2021-06-23T17:21:11.015" v="42" actId="20577"/>
          <ac:spMkLst>
            <pc:docMk/>
            <pc:sldMk cId="1598557486" sldId="383"/>
            <ac:spMk id="6" creationId="{9B0FE695-80E8-504C-B0D8-2153F11FCFC9}"/>
          </ac:spMkLst>
        </pc:spChg>
      </pc:sldChg>
      <pc:sldChg chg="addSp delSp modSp">
        <pc:chgData name="bucknor2@illinois.edu" userId="" providerId="" clId="Web-{3260106A-70B2-4833-8D79-CD4AF61664A3}" dt="2021-06-23T16:06:51.606" v="27" actId="20577"/>
        <pc:sldMkLst>
          <pc:docMk/>
          <pc:sldMk cId="2087016104" sldId="394"/>
        </pc:sldMkLst>
        <pc:spChg chg="mod">
          <ac:chgData name="bucknor2@illinois.edu" userId="" providerId="" clId="Web-{3260106A-70B2-4833-8D79-CD4AF61664A3}" dt="2021-06-23T16:06:51.606" v="27" actId="20577"/>
          <ac:spMkLst>
            <pc:docMk/>
            <pc:sldMk cId="2087016104" sldId="394"/>
            <ac:spMk id="3" creationId="{00000000-0000-0000-0000-000000000000}"/>
          </ac:spMkLst>
        </pc:spChg>
        <pc:spChg chg="mod">
          <ac:chgData name="bucknor2@illinois.edu" userId="" providerId="" clId="Web-{3260106A-70B2-4833-8D79-CD4AF61664A3}" dt="2021-06-23T16:05:17.122" v="9" actId="1076"/>
          <ac:spMkLst>
            <pc:docMk/>
            <pc:sldMk cId="2087016104" sldId="394"/>
            <ac:spMk id="4" creationId="{1BCB1DD8-8E1F-4F96-BC76-2851FAE2A552}"/>
          </ac:spMkLst>
        </pc:spChg>
        <pc:spChg chg="add del mod">
          <ac:chgData name="bucknor2@illinois.edu" userId="" providerId="" clId="Web-{3260106A-70B2-4833-8D79-CD4AF61664A3}" dt="2021-06-23T16:05:38.435" v="13"/>
          <ac:spMkLst>
            <pc:docMk/>
            <pc:sldMk cId="2087016104" sldId="394"/>
            <ac:spMk id="8" creationId="{B731DA4A-83D6-426A-B19E-390E362BD8B1}"/>
          </ac:spMkLst>
        </pc:spChg>
        <pc:spChg chg="mod">
          <ac:chgData name="bucknor2@illinois.edu" userId="" providerId="" clId="Web-{3260106A-70B2-4833-8D79-CD4AF61664A3}" dt="2021-06-23T16:05:01.951" v="6" actId="1076"/>
          <ac:spMkLst>
            <pc:docMk/>
            <pc:sldMk cId="2087016104" sldId="394"/>
            <ac:spMk id="9" creationId="{CE926CFC-BB89-A74A-ABA5-D50B5235B89F}"/>
          </ac:spMkLst>
        </pc:spChg>
        <pc:picChg chg="mod">
          <ac:chgData name="bucknor2@illinois.edu" userId="" providerId="" clId="Web-{3260106A-70B2-4833-8D79-CD4AF61664A3}" dt="2021-06-23T16:05:25.283" v="10" actId="688"/>
          <ac:picMkLst>
            <pc:docMk/>
            <pc:sldMk cId="2087016104" sldId="394"/>
            <ac:picMk id="6" creationId="{AF78CB18-E7E2-47F5-9904-90CE5CB891A6}"/>
          </ac:picMkLst>
        </pc:picChg>
      </pc:sldChg>
      <pc:sldChg chg="modSp">
        <pc:chgData name="bucknor2@illinois.edu" userId="" providerId="" clId="Web-{3260106A-70B2-4833-8D79-CD4AF61664A3}" dt="2021-06-23T16:48:37.942" v="29" actId="20577"/>
        <pc:sldMkLst>
          <pc:docMk/>
          <pc:sldMk cId="566010973" sldId="395"/>
        </pc:sldMkLst>
        <pc:spChg chg="mod">
          <ac:chgData name="bucknor2@illinois.edu" userId="" providerId="" clId="Web-{3260106A-70B2-4833-8D79-CD4AF61664A3}" dt="2021-06-23T16:48:37.942" v="29" actId="20577"/>
          <ac:spMkLst>
            <pc:docMk/>
            <pc:sldMk cId="566010973" sldId="395"/>
            <ac:spMk id="24" creationId="{37134449-3109-458D-A516-7EADF0E68D14}"/>
          </ac:spMkLst>
        </pc:spChg>
      </pc:sldChg>
      <pc:sldChg chg="modSp">
        <pc:chgData name="bucknor2@illinois.edu" userId="" providerId="" clId="Web-{3260106A-70B2-4833-8D79-CD4AF61664A3}" dt="2021-06-23T17:01:52.390" v="39" actId="1076"/>
        <pc:sldMkLst>
          <pc:docMk/>
          <pc:sldMk cId="4231337780" sldId="424"/>
        </pc:sldMkLst>
        <pc:spChg chg="mod">
          <ac:chgData name="bucknor2@illinois.edu" userId="" providerId="" clId="Web-{3260106A-70B2-4833-8D79-CD4AF61664A3}" dt="2021-06-23T17:01:42.968" v="36" actId="14100"/>
          <ac:spMkLst>
            <pc:docMk/>
            <pc:sldMk cId="4231337780" sldId="424"/>
            <ac:spMk id="13" creationId="{173146BB-CBAE-4A48-9282-7C7E59105306}"/>
          </ac:spMkLst>
        </pc:spChg>
        <pc:spChg chg="mod">
          <ac:chgData name="bucknor2@illinois.edu" userId="" providerId="" clId="Web-{3260106A-70B2-4833-8D79-CD4AF61664A3}" dt="2021-06-23T17:01:52.390" v="39" actId="1076"/>
          <ac:spMkLst>
            <pc:docMk/>
            <pc:sldMk cId="4231337780" sldId="424"/>
            <ac:spMk id="17" creationId="{2427C2C7-775A-D54F-B90A-2E60B96E443A}"/>
          </ac:spMkLst>
        </pc:spChg>
      </pc:sldChg>
      <pc:sldChg chg="modSp">
        <pc:chgData name="bucknor2@illinois.edu" userId="" providerId="" clId="Web-{3260106A-70B2-4833-8D79-CD4AF61664A3}" dt="2021-06-23T17:00:37.467" v="35" actId="1076"/>
        <pc:sldMkLst>
          <pc:docMk/>
          <pc:sldMk cId="1747965359" sldId="447"/>
        </pc:sldMkLst>
        <pc:spChg chg="mod">
          <ac:chgData name="bucknor2@illinois.edu" userId="" providerId="" clId="Web-{3260106A-70B2-4833-8D79-CD4AF61664A3}" dt="2021-06-23T17:00:35.045" v="33" actId="20577"/>
          <ac:spMkLst>
            <pc:docMk/>
            <pc:sldMk cId="1747965359" sldId="447"/>
            <ac:spMk id="7" creationId="{8C18546B-88A0-4D42-BE67-C601D10240FF}"/>
          </ac:spMkLst>
        </pc:spChg>
        <pc:spChg chg="mod">
          <ac:chgData name="bucknor2@illinois.edu" userId="" providerId="" clId="Web-{3260106A-70B2-4833-8D79-CD4AF61664A3}" dt="2021-06-23T17:00:37.467" v="35" actId="1076"/>
          <ac:spMkLst>
            <pc:docMk/>
            <pc:sldMk cId="1747965359" sldId="447"/>
            <ac:spMk id="15" creationId="{20ADE2DC-846A-E048-94D6-6FFA57924587}"/>
          </ac:spMkLst>
        </pc:spChg>
      </pc:sldChg>
      <pc:sldChg chg="new del">
        <pc:chgData name="bucknor2@illinois.edu" userId="" providerId="" clId="Web-{3260106A-70B2-4833-8D79-CD4AF61664A3}" dt="2021-06-23T17:28:56.740" v="44"/>
        <pc:sldMkLst>
          <pc:docMk/>
          <pc:sldMk cId="2810453778" sldId="458"/>
        </pc:sldMkLst>
      </pc:sldChg>
    </pc:docChg>
  </pc:docChgLst>
  <pc:docChgLst>
    <pc:chgData name="Giovanni Madrigal" userId="K2PEihjQuIndTIP/hRl/FO098wzRFNQFfX3XEWQQwus=" providerId="None" clId="Web-{59BD5445-99E3-4887-A065-72AA4C1BC4F1}"/>
    <pc:docChg chg="delSld modSld">
      <pc:chgData name="Giovanni Madrigal" userId="K2PEihjQuIndTIP/hRl/FO098wzRFNQFfX3XEWQQwus=" providerId="None" clId="Web-{59BD5445-99E3-4887-A065-72AA4C1BC4F1}" dt="2023-06-11T22:17:39.284" v="7"/>
      <pc:docMkLst>
        <pc:docMk/>
      </pc:docMkLst>
      <pc:sldChg chg="addSp delSp">
        <pc:chgData name="Giovanni Madrigal" userId="K2PEihjQuIndTIP/hRl/FO098wzRFNQFfX3XEWQQwus=" providerId="None" clId="Web-{59BD5445-99E3-4887-A065-72AA4C1BC4F1}" dt="2023-06-11T22:15:58.047" v="5"/>
        <pc:sldMkLst>
          <pc:docMk/>
          <pc:sldMk cId="3175057443" sldId="330"/>
        </pc:sldMkLst>
        <pc:spChg chg="add">
          <ac:chgData name="Giovanni Madrigal" userId="K2PEihjQuIndTIP/hRl/FO098wzRFNQFfX3XEWQQwus=" providerId="None" clId="Web-{59BD5445-99E3-4887-A065-72AA4C1BC4F1}" dt="2023-06-11T22:15:53.484" v="3"/>
          <ac:spMkLst>
            <pc:docMk/>
            <pc:sldMk cId="3175057443" sldId="330"/>
            <ac:spMk id="7" creationId="{5E5CDEC9-27AF-4B9A-17CA-B50E614439C1}"/>
          </ac:spMkLst>
        </pc:spChg>
        <pc:spChg chg="add del">
          <ac:chgData name="Giovanni Madrigal" userId="K2PEihjQuIndTIP/hRl/FO098wzRFNQFfX3XEWQQwus=" providerId="None" clId="Web-{59BD5445-99E3-4887-A065-72AA4C1BC4F1}" dt="2023-06-11T22:15:58.047" v="5"/>
          <ac:spMkLst>
            <pc:docMk/>
            <pc:sldMk cId="3175057443" sldId="330"/>
            <ac:spMk id="9" creationId="{0B269711-779A-0518-EE8F-4E56AF49B54C}"/>
          </ac:spMkLst>
        </pc:spChg>
      </pc:sldChg>
      <pc:sldChg chg="addSp">
        <pc:chgData name="Giovanni Madrigal" userId="K2PEihjQuIndTIP/hRl/FO098wzRFNQFfX3XEWQQwus=" providerId="None" clId="Web-{59BD5445-99E3-4887-A065-72AA4C1BC4F1}" dt="2023-06-11T22:17:39.284" v="7"/>
        <pc:sldMkLst>
          <pc:docMk/>
          <pc:sldMk cId="640703779" sldId="369"/>
        </pc:sldMkLst>
        <pc:spChg chg="add">
          <ac:chgData name="Giovanni Madrigal" userId="K2PEihjQuIndTIP/hRl/FO098wzRFNQFfX3XEWQQwus=" providerId="None" clId="Web-{59BD5445-99E3-4887-A065-72AA4C1BC4F1}" dt="2023-06-11T22:17:39.284" v="7"/>
          <ac:spMkLst>
            <pc:docMk/>
            <pc:sldMk cId="640703779" sldId="369"/>
            <ac:spMk id="8" creationId="{70CD3EB0-5456-A79E-A9A7-9954498227C3}"/>
          </ac:spMkLst>
        </pc:spChg>
      </pc:sldChg>
      <pc:sldChg chg="addSp">
        <pc:chgData name="Giovanni Madrigal" userId="K2PEihjQuIndTIP/hRl/FO098wzRFNQFfX3XEWQQwus=" providerId="None" clId="Web-{59BD5445-99E3-4887-A065-72AA4C1BC4F1}" dt="2023-06-11T22:16:16.906" v="6"/>
        <pc:sldMkLst>
          <pc:docMk/>
          <pc:sldMk cId="2087016104" sldId="394"/>
        </pc:sldMkLst>
        <pc:spChg chg="add">
          <ac:chgData name="Giovanni Madrigal" userId="K2PEihjQuIndTIP/hRl/FO098wzRFNQFfX3XEWQQwus=" providerId="None" clId="Web-{59BD5445-99E3-4887-A065-72AA4C1BC4F1}" dt="2023-06-11T22:16:16.906" v="6"/>
          <ac:spMkLst>
            <pc:docMk/>
            <pc:sldMk cId="2087016104" sldId="394"/>
            <ac:spMk id="6" creationId="{7EC04B60-18FF-8633-E0BB-8523C62F1B31}"/>
          </ac:spMkLst>
        </pc:spChg>
      </pc:sldChg>
      <pc:sldChg chg="addSp delSp">
        <pc:chgData name="Giovanni Madrigal" userId="K2PEihjQuIndTIP/hRl/FO098wzRFNQFfX3XEWQQwus=" providerId="None" clId="Web-{59BD5445-99E3-4887-A065-72AA4C1BC4F1}" dt="2023-06-11T22:15:16.108" v="1"/>
        <pc:sldMkLst>
          <pc:docMk/>
          <pc:sldMk cId="1049106688" sldId="469"/>
        </pc:sldMkLst>
        <pc:spChg chg="add">
          <ac:chgData name="Giovanni Madrigal" userId="K2PEihjQuIndTIP/hRl/FO098wzRFNQFfX3XEWQQwus=" providerId="None" clId="Web-{59BD5445-99E3-4887-A065-72AA4C1BC4F1}" dt="2023-06-11T22:15:16.108" v="1"/>
          <ac:spMkLst>
            <pc:docMk/>
            <pc:sldMk cId="1049106688" sldId="469"/>
            <ac:spMk id="4" creationId="{F1853293-854F-98C5-1F46-32A5A0D5C386}"/>
          </ac:spMkLst>
        </pc:spChg>
        <pc:spChg chg="del">
          <ac:chgData name="Giovanni Madrigal" userId="K2PEihjQuIndTIP/hRl/FO098wzRFNQFfX3XEWQQwus=" providerId="None" clId="Web-{59BD5445-99E3-4887-A065-72AA4C1BC4F1}" dt="2023-06-11T22:15:15.389" v="0"/>
          <ac:spMkLst>
            <pc:docMk/>
            <pc:sldMk cId="1049106688" sldId="469"/>
            <ac:spMk id="290" creationId="{00000000-0000-0000-0000-000000000000}"/>
          </ac:spMkLst>
        </pc:spChg>
      </pc:sldChg>
      <pc:sldChg chg="del">
        <pc:chgData name="Giovanni Madrigal" userId="K2PEihjQuIndTIP/hRl/FO098wzRFNQFfX3XEWQQwus=" providerId="None" clId="Web-{59BD5445-99E3-4887-A065-72AA4C1BC4F1}" dt="2023-06-11T22:15:34.093" v="2"/>
        <pc:sldMkLst>
          <pc:docMk/>
          <pc:sldMk cId="695678890" sldId="470"/>
        </pc:sldMkLst>
      </pc:sldChg>
    </pc:docChg>
  </pc:docChgLst>
  <pc:docChgLst>
    <pc:chgData name="Roberto Cucalon Tamayo" clId="Web-{C7CA5E5F-84A9-4F98-90FD-A6FC4B949F7C}"/>
    <pc:docChg chg="modSld">
      <pc:chgData name="Roberto Cucalon Tamayo" userId="" providerId="" clId="Web-{C7CA5E5F-84A9-4F98-90FD-A6FC4B949F7C}" dt="2023-06-06T21:20:41.374" v="40"/>
      <pc:docMkLst>
        <pc:docMk/>
      </pc:docMkLst>
      <pc:sldChg chg="modSp addCm">
        <pc:chgData name="Roberto Cucalon Tamayo" userId="" providerId="" clId="Web-{C7CA5E5F-84A9-4F98-90FD-A6FC4B949F7C}" dt="2023-06-06T21:11:24.363" v="11"/>
        <pc:sldMkLst>
          <pc:docMk/>
          <pc:sldMk cId="2485820196" sldId="339"/>
        </pc:sldMkLst>
        <pc:spChg chg="mod">
          <ac:chgData name="Roberto Cucalon Tamayo" userId="" providerId="" clId="Web-{C7CA5E5F-84A9-4F98-90FD-A6FC4B949F7C}" dt="2023-06-06T21:08:50.907" v="10" actId="14100"/>
          <ac:spMkLst>
            <pc:docMk/>
            <pc:sldMk cId="2485820196" sldId="339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C7CA5E5F-84A9-4F98-90FD-A6FC4B949F7C}" dt="2023-06-06T21:11:24.363" v="11"/>
              <pc2:cmMkLst xmlns:pc2="http://schemas.microsoft.com/office/powerpoint/2019/9/main/command">
                <pc:docMk/>
                <pc:sldMk cId="2485820196" sldId="339"/>
                <pc2:cmMk id="{81452E2A-582E-4C65-A432-278FFADD8557}"/>
              </pc2:cmMkLst>
            </pc226:cmChg>
          </p:ext>
        </pc:extLst>
      </pc:sldChg>
      <pc:sldChg chg="modSp addCm modCm">
        <pc:chgData name="Roberto Cucalon Tamayo" userId="" providerId="" clId="Web-{C7CA5E5F-84A9-4F98-90FD-A6FC4B949F7C}" dt="2023-06-06T21:17:32.027" v="39" actId="20577"/>
        <pc:sldMkLst>
          <pc:docMk/>
          <pc:sldMk cId="1518470546" sldId="341"/>
        </pc:sldMkLst>
        <pc:spChg chg="mod">
          <ac:chgData name="Roberto Cucalon Tamayo" userId="" providerId="" clId="Web-{C7CA5E5F-84A9-4F98-90FD-A6FC4B949F7C}" dt="2023-06-06T21:17:32.027" v="39" actId="20577"/>
          <ac:spMkLst>
            <pc:docMk/>
            <pc:sldMk cId="1518470546" sldId="341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oberto Cucalon Tamayo" userId="" providerId="" clId="Web-{C7CA5E5F-84A9-4F98-90FD-A6FC4B949F7C}" dt="2023-06-06T21:17:29.308" v="38" actId="20577"/>
              <pc2:cmMkLst xmlns:pc2="http://schemas.microsoft.com/office/powerpoint/2019/9/main/command">
                <pc:docMk/>
                <pc:sldMk cId="1518470546" sldId="341"/>
                <pc2:cmMk id="{538CD102-AC87-4B79-990A-5D6F8711CF3E}"/>
              </pc2:cmMkLst>
            </pc226:cmChg>
            <pc226:cmChg xmlns:pc226="http://schemas.microsoft.com/office/powerpoint/2022/06/main/command" chg="add mod">
              <pc226:chgData name="Roberto Cucalon Tamayo" userId="" providerId="" clId="Web-{C7CA5E5F-84A9-4F98-90FD-A6FC4B949F7C}" dt="2023-06-06T21:17:29.308" v="38" actId="20577"/>
              <pc2:cmMkLst xmlns:pc2="http://schemas.microsoft.com/office/powerpoint/2019/9/main/command">
                <pc:docMk/>
                <pc:sldMk cId="1518470546" sldId="341"/>
                <pc2:cmMk id="{088BF741-6D01-4F0B-BA52-2A94D151AAAC}"/>
              </pc2:cmMkLst>
              <pc226:cmRplyChg chg="add">
                <pc226:chgData name="Roberto Cucalon Tamayo" userId="" providerId="" clId="Web-{C7CA5E5F-84A9-4F98-90FD-A6FC4B949F7C}" dt="2023-06-06T21:14:50.633" v="13"/>
                <pc2:cmRplyMkLst xmlns:pc2="http://schemas.microsoft.com/office/powerpoint/2019/9/main/command">
                  <pc:docMk/>
                  <pc:sldMk cId="1518470546" sldId="341"/>
                  <pc2:cmMk id="{088BF741-6D01-4F0B-BA52-2A94D151AAAC}"/>
                  <pc2:cmRplyMk id="{D40EB163-DCFC-41DE-9262-98D7CDFD8B36}"/>
                </pc2:cmRplyMkLst>
              </pc226:cmRplyChg>
            </pc226:cmChg>
          </p:ext>
        </pc:extLst>
      </pc:sldChg>
      <pc:sldChg chg="addCm">
        <pc:chgData name="Roberto Cucalon Tamayo" userId="" providerId="" clId="Web-{C7CA5E5F-84A9-4F98-90FD-A6FC4B949F7C}" dt="2023-06-06T21:20:41.374" v="40"/>
        <pc:sldMkLst>
          <pc:docMk/>
          <pc:sldMk cId="3039825069" sldId="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C7CA5E5F-84A9-4F98-90FD-A6FC4B949F7C}" dt="2023-06-06T21:20:41.374" v="40"/>
              <pc2:cmMkLst xmlns:pc2="http://schemas.microsoft.com/office/powerpoint/2019/9/main/command">
                <pc:docMk/>
                <pc:sldMk cId="3039825069" sldId="344"/>
                <pc2:cmMk id="{FD4F8124-1D5D-4F11-B5E7-692DDAA6EC70}"/>
              </pc2:cmMkLst>
            </pc226:cmChg>
          </p:ext>
        </pc:extLst>
      </pc:sldChg>
      <pc:sldChg chg="delCm">
        <pc:chgData name="Roberto Cucalon Tamayo" userId="" providerId="" clId="Web-{C7CA5E5F-84A9-4F98-90FD-A6FC4B949F7C}" dt="2023-06-06T20:52:28.496" v="0"/>
        <pc:sldMkLst>
          <pc:docMk/>
          <pc:sldMk cId="3847923096" sldId="3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o Cucalon Tamayo" userId="" providerId="" clId="Web-{C7CA5E5F-84A9-4F98-90FD-A6FC4B949F7C}" dt="2023-06-06T20:52:28.496" v="0"/>
              <pc2:cmMkLst xmlns:pc2="http://schemas.microsoft.com/office/powerpoint/2019/9/main/command">
                <pc:docMk/>
                <pc:sldMk cId="3847923096" sldId="390"/>
                <pc2:cmMk id="{82BDF0A0-8D1F-41AF-AF18-485AF544AE91}"/>
              </pc2:cmMkLst>
            </pc226:cmChg>
          </p:ext>
        </pc:extLst>
      </pc:sldChg>
      <pc:sldChg chg="addCm">
        <pc:chgData name="Roberto Cucalon Tamayo" userId="" providerId="" clId="Web-{C7CA5E5F-84A9-4F98-90FD-A6FC4B949F7C}" dt="2023-06-06T20:57:07.564" v="1"/>
        <pc:sldMkLst>
          <pc:docMk/>
          <pc:sldMk cId="4166238984" sldId="4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o Cucalon Tamayo" userId="" providerId="" clId="Web-{C7CA5E5F-84A9-4F98-90FD-A6FC4B949F7C}" dt="2023-06-06T20:57:07.564" v="1"/>
              <pc2:cmMkLst xmlns:pc2="http://schemas.microsoft.com/office/powerpoint/2019/9/main/command">
                <pc:docMk/>
                <pc:sldMk cId="4166238984" sldId="446"/>
                <pc2:cmMk id="{38958D45-CF8B-4966-8107-DD0773574321}"/>
              </pc2:cmMkLst>
            </pc226:cmChg>
          </p:ext>
        </pc:extLst>
      </pc:sldChg>
    </pc:docChg>
  </pc:docChgLst>
  <pc:docChgLst>
    <pc:chgData name="bucknor2@illinois.edu" clId="Web-{7ABA1F91-46C2-4095-9686-F4C0F0AC58AC}"/>
    <pc:docChg chg="modSld">
      <pc:chgData name="bucknor2@illinois.edu" userId="" providerId="" clId="Web-{7ABA1F91-46C2-4095-9686-F4C0F0AC58AC}" dt="2021-06-11T21:16:22.911" v="2" actId="20577"/>
      <pc:docMkLst>
        <pc:docMk/>
      </pc:docMkLst>
      <pc:sldChg chg="modSp">
        <pc:chgData name="bucknor2@illinois.edu" userId="" providerId="" clId="Web-{7ABA1F91-46C2-4095-9686-F4C0F0AC58AC}" dt="2021-06-11T21:16:22.911" v="2" actId="20577"/>
        <pc:sldMkLst>
          <pc:docMk/>
          <pc:sldMk cId="3132211381" sldId="430"/>
        </pc:sldMkLst>
        <pc:spChg chg="mod">
          <ac:chgData name="bucknor2@illinois.edu" userId="" providerId="" clId="Web-{7ABA1F91-46C2-4095-9686-F4C0F0AC58AC}" dt="2021-06-11T21:16:22.911" v="2" actId="20577"/>
          <ac:spMkLst>
            <pc:docMk/>
            <pc:sldMk cId="3132211381" sldId="430"/>
            <ac:spMk id="3" creationId="{00000000-0000-0000-0000-000000000000}"/>
          </ac:spMkLst>
        </pc:spChg>
      </pc:sldChg>
    </pc:docChg>
  </pc:docChgLst>
  <pc:docChgLst>
    <pc:chgData name="Giovanni Madrigal" clId="Web-{112C74C1-4B9C-448B-B8CB-9FA1C6101A88}"/>
    <pc:docChg chg="mod modSld">
      <pc:chgData name="Giovanni Madrigal" userId="" providerId="" clId="Web-{112C74C1-4B9C-448B-B8CB-9FA1C6101A88}" dt="2023-05-25T14:01:41.545" v="17"/>
      <pc:docMkLst>
        <pc:docMk/>
      </pc:docMkLst>
      <pc:sldChg chg="modSp addCm">
        <pc:chgData name="Giovanni Madrigal" userId="" providerId="" clId="Web-{112C74C1-4B9C-448B-B8CB-9FA1C6101A88}" dt="2023-05-25T14:01:41.545" v="17"/>
        <pc:sldMkLst>
          <pc:docMk/>
          <pc:sldMk cId="148501299" sldId="459"/>
        </pc:sldMkLst>
        <pc:spChg chg="mod">
          <ac:chgData name="Giovanni Madrigal" userId="" providerId="" clId="Web-{112C74C1-4B9C-448B-B8CB-9FA1C6101A88}" dt="2023-05-25T13:57:12.367" v="15" actId="20577"/>
          <ac:spMkLst>
            <pc:docMk/>
            <pc:sldMk cId="148501299" sldId="459"/>
            <ac:spMk id="10" creationId="{0042250E-700C-B4C3-6F12-1ECF16652B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112C74C1-4B9C-448B-B8CB-9FA1C6101A88}" dt="2023-05-25T14:01:41.545" v="17"/>
              <pc2:cmMkLst xmlns:pc2="http://schemas.microsoft.com/office/powerpoint/2019/9/main/command">
                <pc:docMk/>
                <pc:sldMk cId="148501299" sldId="459"/>
                <pc2:cmMk id="{90474551-0ABD-48C1-A07C-BDB3C5F938BE}"/>
              </pc2:cmMkLst>
            </pc226:cmChg>
          </p:ext>
        </pc:extLst>
      </pc:sldChg>
    </pc:docChg>
  </pc:docChgLst>
  <pc:docChgLst>
    <pc:chgData name="Giovanni Madrigal" clId="Web-{682D5478-69FD-45D5-BA44-1C92B6D58EBF}"/>
    <pc:docChg chg="modSld">
      <pc:chgData name="Giovanni Madrigal" userId="" providerId="" clId="Web-{682D5478-69FD-45D5-BA44-1C92B6D58EBF}" dt="2023-06-02T19:39:18.547" v="84" actId="20577"/>
      <pc:docMkLst>
        <pc:docMk/>
      </pc:docMkLst>
      <pc:sldChg chg="delSp modSp addCm">
        <pc:chgData name="Giovanni Madrigal" userId="" providerId="" clId="Web-{682D5478-69FD-45D5-BA44-1C92B6D58EBF}" dt="2023-06-02T19:12:56.476" v="62"/>
        <pc:sldMkLst>
          <pc:docMk/>
          <pc:sldMk cId="3175057443" sldId="330"/>
        </pc:sldMkLst>
        <pc:spChg chg="mod">
          <ac:chgData name="Giovanni Madrigal" userId="" providerId="" clId="Web-{682D5478-69FD-45D5-BA44-1C92B6D58EBF}" dt="2023-06-02T19:12:52.804" v="60" actId="20577"/>
          <ac:spMkLst>
            <pc:docMk/>
            <pc:sldMk cId="3175057443" sldId="330"/>
            <ac:spMk id="6" creationId="{BCD80FDA-76EE-D742-BC4A-5078DC915C5D}"/>
          </ac:spMkLst>
        </pc:spChg>
        <pc:spChg chg="del">
          <ac:chgData name="Giovanni Madrigal" userId="" providerId="" clId="Web-{682D5478-69FD-45D5-BA44-1C92B6D58EBF}" dt="2023-06-02T19:12:53.617" v="61"/>
          <ac:spMkLst>
            <pc:docMk/>
            <pc:sldMk cId="3175057443" sldId="330"/>
            <ac:spMk id="12" creationId="{532A1B15-9DAA-4F01-A874-9FE39582F1BD}"/>
          </ac:spMkLst>
        </pc:spChg>
        <pc:cxnChg chg="del">
          <ac:chgData name="Giovanni Madrigal" userId="" providerId="" clId="Web-{682D5478-69FD-45D5-BA44-1C92B6D58EBF}" dt="2023-06-02T19:12:56.476" v="62"/>
          <ac:cxnSpMkLst>
            <pc:docMk/>
            <pc:sldMk cId="3175057443" sldId="330"/>
            <ac:cxnSpMk id="7" creationId="{7FAA9D4A-7C40-4A5C-A952-F3B6F64D8A3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9:12:40.882" v="56"/>
              <pc2:cmMkLst xmlns:pc2="http://schemas.microsoft.com/office/powerpoint/2019/9/main/command">
                <pc:docMk/>
                <pc:sldMk cId="3175057443" sldId="330"/>
                <pc2:cmMk id="{D0C795C0-754E-4D03-812D-8533DA50A88E}"/>
              </pc2:cmMkLst>
            </pc226:cmChg>
          </p:ext>
        </pc:extLst>
      </pc:sldChg>
      <pc:sldChg chg="modSp">
        <pc:chgData name="Giovanni Madrigal" userId="" providerId="" clId="Web-{682D5478-69FD-45D5-BA44-1C92B6D58EBF}" dt="2023-06-02T18:14:19.399" v="39" actId="20577"/>
        <pc:sldMkLst>
          <pc:docMk/>
          <pc:sldMk cId="1601074810" sldId="359"/>
        </pc:sldMkLst>
        <pc:spChg chg="mod">
          <ac:chgData name="Giovanni Madrigal" userId="" providerId="" clId="Web-{682D5478-69FD-45D5-BA44-1C92B6D58EBF}" dt="2023-06-02T18:14:19.399" v="39" actId="20577"/>
          <ac:spMkLst>
            <pc:docMk/>
            <pc:sldMk cId="1601074810" sldId="359"/>
            <ac:spMk id="6" creationId="{F39A4E51-79BE-4CC2-F6CD-D4D077E6B973}"/>
          </ac:spMkLst>
        </pc:spChg>
      </pc:sldChg>
      <pc:sldChg chg="modSp addCm">
        <pc:chgData name="Giovanni Madrigal" userId="" providerId="" clId="Web-{682D5478-69FD-45D5-BA44-1C92B6D58EBF}" dt="2023-06-02T19:39:18.547" v="84" actId="20577"/>
        <pc:sldMkLst>
          <pc:docMk/>
          <pc:sldMk cId="749563022" sldId="374"/>
        </pc:sldMkLst>
        <pc:spChg chg="mod">
          <ac:chgData name="Giovanni Madrigal" userId="" providerId="" clId="Web-{682D5478-69FD-45D5-BA44-1C92B6D58EBF}" dt="2023-06-02T19:39:18.547" v="84" actId="20577"/>
          <ac:spMkLst>
            <pc:docMk/>
            <pc:sldMk cId="749563022" sldId="374"/>
            <ac:spMk id="14" creationId="{52DD1648-5BD3-2649-BC77-CA9059FCCC8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9:38:45.077" v="83"/>
              <pc2:cmMkLst xmlns:pc2="http://schemas.microsoft.com/office/powerpoint/2019/9/main/command">
                <pc:docMk/>
                <pc:sldMk cId="749563022" sldId="374"/>
                <pc2:cmMk id="{D0AA8B84-4AFE-48F2-9568-840E9BF4C7B8}"/>
              </pc2:cmMkLst>
            </pc226:cmChg>
          </p:ext>
        </pc:extLst>
      </pc:sldChg>
      <pc:sldChg chg="delSp modSp addCm">
        <pc:chgData name="Giovanni Madrigal" userId="" providerId="" clId="Web-{682D5478-69FD-45D5-BA44-1C92B6D58EBF}" dt="2023-06-02T19:25:40.636" v="75"/>
        <pc:sldMkLst>
          <pc:docMk/>
          <pc:sldMk cId="2087016104" sldId="394"/>
        </pc:sldMkLst>
        <pc:spChg chg="del">
          <ac:chgData name="Giovanni Madrigal" userId="" providerId="" clId="Web-{682D5478-69FD-45D5-BA44-1C92B6D58EBF}" dt="2023-06-02T19:25:20.651" v="73"/>
          <ac:spMkLst>
            <pc:docMk/>
            <pc:sldMk cId="2087016104" sldId="394"/>
            <ac:spMk id="4" creationId="{1BCB1DD8-8E1F-4F96-BC76-2851FAE2A552}"/>
          </ac:spMkLst>
        </pc:spChg>
        <pc:spChg chg="mod">
          <ac:chgData name="Giovanni Madrigal" userId="" providerId="" clId="Web-{682D5478-69FD-45D5-BA44-1C92B6D58EBF}" dt="2023-06-02T19:25:20.010" v="72" actId="20577"/>
          <ac:spMkLst>
            <pc:docMk/>
            <pc:sldMk cId="2087016104" sldId="394"/>
            <ac:spMk id="9" creationId="{CE926CFC-BB89-A74A-ABA5-D50B5235B89F}"/>
          </ac:spMkLst>
        </pc:spChg>
        <pc:picChg chg="del">
          <ac:chgData name="Giovanni Madrigal" userId="" providerId="" clId="Web-{682D5478-69FD-45D5-BA44-1C92B6D58EBF}" dt="2023-06-02T19:25:23.026" v="74"/>
          <ac:picMkLst>
            <pc:docMk/>
            <pc:sldMk cId="2087016104" sldId="394"/>
            <ac:picMk id="6" creationId="{AF78CB18-E7E2-47F5-9904-90CE5CB891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9:25:40.636" v="75"/>
              <pc2:cmMkLst xmlns:pc2="http://schemas.microsoft.com/office/powerpoint/2019/9/main/command">
                <pc:docMk/>
                <pc:sldMk cId="2087016104" sldId="394"/>
                <pc2:cmMk id="{5FF9A5E0-971C-474A-AD1A-358C7DBBDFA0}"/>
              </pc2:cmMkLst>
            </pc226:cmChg>
          </p:ext>
        </pc:extLst>
      </pc:sldChg>
      <pc:sldChg chg="modSp">
        <pc:chgData name="Giovanni Madrigal" userId="" providerId="" clId="Web-{682D5478-69FD-45D5-BA44-1C92B6D58EBF}" dt="2023-06-02T18:13:58.773" v="36" actId="20577"/>
        <pc:sldMkLst>
          <pc:docMk/>
          <pc:sldMk cId="204021654" sldId="443"/>
        </pc:sldMkLst>
        <pc:spChg chg="mod">
          <ac:chgData name="Giovanni Madrigal" userId="" providerId="" clId="Web-{682D5478-69FD-45D5-BA44-1C92B6D58EBF}" dt="2023-06-02T18:13:58.773" v="36" actId="20577"/>
          <ac:spMkLst>
            <pc:docMk/>
            <pc:sldMk cId="204021654" sldId="443"/>
            <ac:spMk id="7" creationId="{D2CDAC98-1BC4-8305-146E-8A5C42B82415}"/>
          </ac:spMkLst>
        </pc:spChg>
      </pc:sldChg>
      <pc:sldChg chg="modSp addCm">
        <pc:chgData name="Giovanni Madrigal" userId="" providerId="" clId="Web-{682D5478-69FD-45D5-BA44-1C92B6D58EBF}" dt="2023-06-02T19:35:25.432" v="80" actId="20577"/>
        <pc:sldMkLst>
          <pc:docMk/>
          <pc:sldMk cId="1747965359" sldId="447"/>
        </pc:sldMkLst>
        <pc:spChg chg="mod">
          <ac:chgData name="Giovanni Madrigal" userId="" providerId="" clId="Web-{682D5478-69FD-45D5-BA44-1C92B6D58EBF}" dt="2023-06-02T19:35:25.432" v="80" actId="20577"/>
          <ac:spMkLst>
            <pc:docMk/>
            <pc:sldMk cId="1747965359" sldId="447"/>
            <ac:spMk id="16" creationId="{67960C00-0447-F24D-A986-21168CDD28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9:35:20.510" v="79"/>
              <pc2:cmMkLst xmlns:pc2="http://schemas.microsoft.com/office/powerpoint/2019/9/main/command">
                <pc:docMk/>
                <pc:sldMk cId="1747965359" sldId="447"/>
                <pc2:cmMk id="{2E022570-A850-4C31-A8F3-62561E420FD8}"/>
              </pc2:cmMkLst>
            </pc226:cmChg>
          </p:ext>
        </pc:extLst>
      </pc:sldChg>
      <pc:sldChg chg="modSp addCm">
        <pc:chgData name="Giovanni Madrigal" userId="" providerId="" clId="Web-{682D5478-69FD-45D5-BA44-1C92B6D58EBF}" dt="2023-06-02T18:15:54.729" v="45"/>
        <pc:sldMkLst>
          <pc:docMk/>
          <pc:sldMk cId="1621198656" sldId="455"/>
        </pc:sldMkLst>
        <pc:spChg chg="mod">
          <ac:chgData name="Giovanni Madrigal" userId="" providerId="" clId="Web-{682D5478-69FD-45D5-BA44-1C92B6D58EBF}" dt="2023-06-02T18:15:39.885" v="43" actId="20577"/>
          <ac:spMkLst>
            <pc:docMk/>
            <pc:sldMk cId="1621198656" sldId="455"/>
            <ac:spMk id="3" creationId="{00000000-0000-0000-0000-000000000000}"/>
          </ac:spMkLst>
        </pc:spChg>
        <pc:spChg chg="mod">
          <ac:chgData name="Giovanni Madrigal" userId="" providerId="" clId="Web-{682D5478-69FD-45D5-BA44-1C92B6D58EBF}" dt="2023-06-02T18:15:46.354" v="44" actId="20577"/>
          <ac:spMkLst>
            <pc:docMk/>
            <pc:sldMk cId="1621198656" sldId="455"/>
            <ac:spMk id="6" creationId="{38A3D7BC-1229-5A8F-2E5C-F66D23E9D69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8:15:54.729" v="45"/>
              <pc2:cmMkLst xmlns:pc2="http://schemas.microsoft.com/office/powerpoint/2019/9/main/command">
                <pc:docMk/>
                <pc:sldMk cId="1621198656" sldId="455"/>
                <pc2:cmMk id="{B31380C6-134F-4EEE-95DB-6D5F1EC3266C}"/>
              </pc2:cmMkLst>
            </pc226:cmChg>
          </p:ext>
        </pc:extLst>
      </pc:sldChg>
      <pc:sldChg chg="modSp modCm">
        <pc:chgData name="Giovanni Madrigal" userId="" providerId="" clId="Web-{682D5478-69FD-45D5-BA44-1C92B6D58EBF}" dt="2023-06-02T18:13:30.601" v="33"/>
        <pc:sldMkLst>
          <pc:docMk/>
          <pc:sldMk cId="148501299" sldId="459"/>
        </pc:sldMkLst>
        <pc:spChg chg="mod">
          <ac:chgData name="Giovanni Madrigal" userId="" providerId="" clId="Web-{682D5478-69FD-45D5-BA44-1C92B6D58EBF}" dt="2023-06-02T18:11:03.597" v="29" actId="20577"/>
          <ac:spMkLst>
            <pc:docMk/>
            <pc:sldMk cId="148501299" sldId="459"/>
            <ac:spMk id="7" creationId="{00000000-0000-0000-0000-000000000000}"/>
          </ac:spMkLst>
        </pc:spChg>
        <pc:spChg chg="mod">
          <ac:chgData name="Giovanni Madrigal" userId="" providerId="" clId="Web-{682D5478-69FD-45D5-BA44-1C92B6D58EBF}" dt="2023-06-02T18:10:34.456" v="27" actId="1076"/>
          <ac:spMkLst>
            <pc:docMk/>
            <pc:sldMk cId="148501299" sldId="459"/>
            <ac:spMk id="10" creationId="{0042250E-700C-B4C3-6F12-1ECF16652B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" providerId="" clId="Web-{682D5478-69FD-45D5-BA44-1C92B6D58EBF}" dt="2023-06-02T18:13:30.601" v="33"/>
              <pc2:cmMkLst xmlns:pc2="http://schemas.microsoft.com/office/powerpoint/2019/9/main/command">
                <pc:docMk/>
                <pc:sldMk cId="148501299" sldId="459"/>
                <pc2:cmMk id="{90474551-0ABD-48C1-A07C-BDB3C5F938BE}"/>
              </pc2:cmMkLst>
              <pc226:cmRplyChg chg="add">
                <pc226:chgData name="Giovanni Madrigal" userId="" providerId="" clId="Web-{682D5478-69FD-45D5-BA44-1C92B6D58EBF}" dt="2023-06-02T18:13:30.601" v="33"/>
                <pc2:cmRplyMkLst xmlns:pc2="http://schemas.microsoft.com/office/powerpoint/2019/9/main/command">
                  <pc:docMk/>
                  <pc:sldMk cId="148501299" sldId="459"/>
                  <pc2:cmMk id="{90474551-0ABD-48C1-A07C-BDB3C5F938BE}"/>
                  <pc2:cmRplyMk id="{C5942C13-A420-4659-AB5E-32A2902A9930}"/>
                </pc2:cmRplyMkLst>
              </pc226:cmRplyChg>
              <pc226:cmRplyChg chg="add">
                <pc226:chgData name="Giovanni Madrigal" userId="" providerId="" clId="Web-{682D5478-69FD-45D5-BA44-1C92B6D58EBF}" dt="2023-06-02T18:10:56.675" v="28"/>
                <pc2:cmRplyMkLst xmlns:pc2="http://schemas.microsoft.com/office/powerpoint/2019/9/main/command">
                  <pc:docMk/>
                  <pc:sldMk cId="148501299" sldId="459"/>
                  <pc2:cmMk id="{90474551-0ABD-48C1-A07C-BDB3C5F938BE}"/>
                  <pc2:cmRplyMk id="{4D591DAF-CB93-443F-AA78-0D73DA8FD45C}"/>
                </pc2:cmRplyMkLst>
              </pc226:cmRplyChg>
            </pc226:cmChg>
          </p:ext>
        </pc:extLst>
      </pc:sldChg>
      <pc:sldChg chg="modSp">
        <pc:chgData name="Giovanni Madrigal" userId="" providerId="" clId="Web-{682D5478-69FD-45D5-BA44-1C92B6D58EBF}" dt="2023-06-02T18:13:40.507" v="34" actId="20577"/>
        <pc:sldMkLst>
          <pc:docMk/>
          <pc:sldMk cId="3029696885" sldId="460"/>
        </pc:sldMkLst>
        <pc:spChg chg="mod">
          <ac:chgData name="Giovanni Madrigal" userId="" providerId="" clId="Web-{682D5478-69FD-45D5-BA44-1C92B6D58EBF}" dt="2023-06-02T18:13:40.507" v="34" actId="20577"/>
          <ac:spMkLst>
            <pc:docMk/>
            <pc:sldMk cId="3029696885" sldId="460"/>
            <ac:spMk id="10" creationId="{F4B247BC-CEDB-E2FC-1744-D29DE901D146}"/>
          </ac:spMkLst>
        </pc:spChg>
      </pc:sldChg>
      <pc:sldChg chg="modSp addCm">
        <pc:chgData name="Giovanni Madrigal" userId="" providerId="" clId="Web-{682D5478-69FD-45D5-BA44-1C92B6D58EBF}" dt="2023-06-02T18:13:49.570" v="35" actId="20577"/>
        <pc:sldMkLst>
          <pc:docMk/>
          <pc:sldMk cId="537067354" sldId="461"/>
        </pc:sldMkLst>
        <pc:spChg chg="mod">
          <ac:chgData name="Giovanni Madrigal" userId="" providerId="" clId="Web-{682D5478-69FD-45D5-BA44-1C92B6D58EBF}" dt="2023-06-02T18:12:46.381" v="32" actId="20577"/>
          <ac:spMkLst>
            <pc:docMk/>
            <pc:sldMk cId="537067354" sldId="461"/>
            <ac:spMk id="6" creationId="{C2A6F0C9-1B84-1046-B17B-DC10C9263A65}"/>
          </ac:spMkLst>
        </pc:spChg>
        <pc:spChg chg="mod">
          <ac:chgData name="Giovanni Madrigal" userId="" providerId="" clId="Web-{682D5478-69FD-45D5-BA44-1C92B6D58EBF}" dt="2023-06-02T18:13:49.570" v="35" actId="20577"/>
          <ac:spMkLst>
            <pc:docMk/>
            <pc:sldMk cId="537067354" sldId="461"/>
            <ac:spMk id="18" creationId="{01D6A5F4-E972-CACC-81DA-37E96AC704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682D5478-69FD-45D5-BA44-1C92B6D58EBF}" dt="2023-06-02T18:12:39.943" v="30"/>
              <pc2:cmMkLst xmlns:pc2="http://schemas.microsoft.com/office/powerpoint/2019/9/main/command">
                <pc:docMk/>
                <pc:sldMk cId="537067354" sldId="461"/>
                <pc2:cmMk id="{342B37BD-B1C9-43ED-BE4A-00CFB4250169}"/>
              </pc2:cmMkLst>
            </pc226:cmChg>
          </p:ext>
        </pc:extLst>
      </pc:sldChg>
      <pc:sldChg chg="modSp addCm modCm">
        <pc:chgData name="Giovanni Madrigal" userId="" providerId="" clId="Web-{682D5478-69FD-45D5-BA44-1C92B6D58EBF}" dt="2023-06-02T19:06:58.530" v="55" actId="20577"/>
        <pc:sldMkLst>
          <pc:docMk/>
          <pc:sldMk cId="4247667559" sldId="462"/>
        </pc:sldMkLst>
        <pc:spChg chg="mod">
          <ac:chgData name="Giovanni Madrigal" userId="" providerId="" clId="Web-{682D5478-69FD-45D5-BA44-1C92B6D58EBF}" dt="2023-06-02T19:06:56.264" v="54" actId="20577"/>
          <ac:spMkLst>
            <pc:docMk/>
            <pc:sldMk cId="4247667559" sldId="462"/>
            <ac:spMk id="3" creationId="{00000000-0000-0000-0000-000000000000}"/>
          </ac:spMkLst>
        </pc:spChg>
        <pc:spChg chg="mod">
          <ac:chgData name="Giovanni Madrigal" userId="" providerId="" clId="Web-{682D5478-69FD-45D5-BA44-1C92B6D58EBF}" dt="2023-06-02T19:06:58.530" v="55" actId="20577"/>
          <ac:spMkLst>
            <pc:docMk/>
            <pc:sldMk cId="4247667559" sldId="462"/>
            <ac:spMk id="7" creationId="{72EE6D89-6730-0090-9FDD-C21831B97A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iovanni Madrigal" userId="" providerId="" clId="Web-{682D5478-69FD-45D5-BA44-1C92B6D58EBF}" dt="2023-06-02T19:03:03.118" v="53" actId="20577"/>
              <pc2:cmMkLst xmlns:pc2="http://schemas.microsoft.com/office/powerpoint/2019/9/main/command">
                <pc:docMk/>
                <pc:sldMk cId="4247667559" sldId="462"/>
                <pc2:cmMk id="{76D3CECB-8AA6-41BB-BE77-3124FDAC9A32}"/>
              </pc2:cmMkLst>
            </pc226:cmChg>
          </p:ext>
        </pc:extLst>
      </pc:sldChg>
    </pc:docChg>
  </pc:docChgLst>
  <pc:docChgLst>
    <pc:chgData name="bucknor2@illinois.edu" userId="Hian+ZnzAuvKwjjDq8h+z7fuiJISVc0RTt4WhUhyDRo=" providerId="None" clId="Web-{0CC0C773-CF26-4313-A8D4-5A1E2AA78C33}"/>
    <pc:docChg chg="addSld delSld modSld">
      <pc:chgData name="bucknor2@illinois.edu" userId="Hian+ZnzAuvKwjjDq8h+z7fuiJISVc0RTt4WhUhyDRo=" providerId="None" clId="Web-{0CC0C773-CF26-4313-A8D4-5A1E2AA78C33}" dt="2021-05-27T18:56:14.045" v="218" actId="20577"/>
      <pc:docMkLst>
        <pc:docMk/>
      </pc:docMkLst>
      <pc:sldChg chg="modSp">
        <pc:chgData name="bucknor2@illinois.edu" userId="Hian+ZnzAuvKwjjDq8h+z7fuiJISVc0RTt4WhUhyDRo=" providerId="None" clId="Web-{0CC0C773-CF26-4313-A8D4-5A1E2AA78C33}" dt="2021-05-27T18:56:14.045" v="218" actId="20577"/>
        <pc:sldMkLst>
          <pc:docMk/>
          <pc:sldMk cId="81381040" sldId="354"/>
        </pc:sldMkLst>
        <pc:spChg chg="mod">
          <ac:chgData name="bucknor2@illinois.edu" userId="Hian+ZnzAuvKwjjDq8h+z7fuiJISVc0RTt4WhUhyDRo=" providerId="None" clId="Web-{0CC0C773-CF26-4313-A8D4-5A1E2AA78C33}" dt="2021-05-27T18:56:14.045" v="218" actId="20577"/>
          <ac:spMkLst>
            <pc:docMk/>
            <pc:sldMk cId="81381040" sldId="354"/>
            <ac:spMk id="3" creationId="{00000000-0000-0000-0000-000000000000}"/>
          </ac:spMkLst>
        </pc:spChg>
      </pc:sldChg>
      <pc:sldChg chg="addSp delSp modSp">
        <pc:chgData name="bucknor2@illinois.edu" userId="Hian+ZnzAuvKwjjDq8h+z7fuiJISVc0RTt4WhUhyDRo=" providerId="None" clId="Web-{0CC0C773-CF26-4313-A8D4-5A1E2AA78C33}" dt="2021-05-27T18:43:42.504" v="80" actId="14100"/>
        <pc:sldMkLst>
          <pc:docMk/>
          <pc:sldMk cId="925919666" sldId="355"/>
        </pc:sldMkLst>
        <pc:spChg chg="mod">
          <ac:chgData name="bucknor2@illinois.edu" userId="Hian+ZnzAuvKwjjDq8h+z7fuiJISVc0RTt4WhUhyDRo=" providerId="None" clId="Web-{0CC0C773-CF26-4313-A8D4-5A1E2AA78C33}" dt="2021-05-27T18:42:35.845" v="70" actId="20577"/>
          <ac:spMkLst>
            <pc:docMk/>
            <pc:sldMk cId="925919666" sldId="355"/>
            <ac:spMk id="3" creationId="{00000000-0000-0000-0000-000000000000}"/>
          </ac:spMkLst>
        </pc:spChg>
        <pc:spChg chg="add mod">
          <ac:chgData name="bucknor2@illinois.edu" userId="Hian+ZnzAuvKwjjDq8h+z7fuiJISVc0RTt4WhUhyDRo=" providerId="None" clId="Web-{0CC0C773-CF26-4313-A8D4-5A1E2AA78C33}" dt="2021-05-27T18:41:14.155" v="59" actId="1076"/>
          <ac:spMkLst>
            <pc:docMk/>
            <pc:sldMk cId="925919666" sldId="355"/>
            <ac:spMk id="10" creationId="{15BC6BE7-5742-402A-B2FD-5640167195C4}"/>
          </ac:spMkLst>
        </pc:spChg>
        <pc:picChg chg="add mod ord">
          <ac:chgData name="bucknor2@illinois.edu" userId="Hian+ZnzAuvKwjjDq8h+z7fuiJISVc0RTt4WhUhyDRo=" providerId="None" clId="Web-{0CC0C773-CF26-4313-A8D4-5A1E2AA78C33}" dt="2021-05-27T18:39:14.979" v="45"/>
          <ac:picMkLst>
            <pc:docMk/>
            <pc:sldMk cId="925919666" sldId="355"/>
            <ac:picMk id="6" creationId="{744D83C0-43A4-4D13-8DF0-4EA0D944C524}"/>
          </ac:picMkLst>
        </pc:picChg>
        <pc:picChg chg="del">
          <ac:chgData name="bucknor2@illinois.edu" userId="Hian+ZnzAuvKwjjDq8h+z7fuiJISVc0RTt4WhUhyDRo=" providerId="None" clId="Web-{0CC0C773-CF26-4313-A8D4-5A1E2AA78C33}" dt="2021-05-27T18:37:56.929" v="31"/>
          <ac:picMkLst>
            <pc:docMk/>
            <pc:sldMk cId="925919666" sldId="355"/>
            <ac:picMk id="7" creationId="{00000000-0000-0000-0000-000000000000}"/>
          </ac:picMkLst>
        </pc:picChg>
        <pc:cxnChg chg="add mod ord">
          <ac:chgData name="bucknor2@illinois.edu" userId="Hian+ZnzAuvKwjjDq8h+z7fuiJISVc0RTt4WhUhyDRo=" providerId="None" clId="Web-{0CC0C773-CF26-4313-A8D4-5A1E2AA78C33}" dt="2021-05-27T18:39:54.605" v="51"/>
          <ac:cxnSpMkLst>
            <pc:docMk/>
            <pc:sldMk cId="925919666" sldId="355"/>
            <ac:cxnSpMk id="9" creationId="{DDC3EF1F-07B5-4F61-85FC-6E5C105DAB7A}"/>
          </ac:cxnSpMkLst>
        </pc:cxnChg>
        <pc:cxnChg chg="add mod">
          <ac:chgData name="bucknor2@illinois.edu" userId="Hian+ZnzAuvKwjjDq8h+z7fuiJISVc0RTt4WhUhyDRo=" providerId="None" clId="Web-{0CC0C773-CF26-4313-A8D4-5A1E2AA78C33}" dt="2021-05-27T18:42:46.517" v="72" actId="14100"/>
          <ac:cxnSpMkLst>
            <pc:docMk/>
            <pc:sldMk cId="925919666" sldId="355"/>
            <ac:cxnSpMk id="11" creationId="{08C638F9-2342-4FAE-9E4F-9C0A0700BF17}"/>
          </ac:cxnSpMkLst>
        </pc:cxnChg>
        <pc:cxnChg chg="add mod">
          <ac:chgData name="bucknor2@illinois.edu" userId="Hian+ZnzAuvKwjjDq8h+z7fuiJISVc0RTt4WhUhyDRo=" providerId="None" clId="Web-{0CC0C773-CF26-4313-A8D4-5A1E2AA78C33}" dt="2021-05-27T18:43:27.222" v="77" actId="14100"/>
          <ac:cxnSpMkLst>
            <pc:docMk/>
            <pc:sldMk cId="925919666" sldId="355"/>
            <ac:cxnSpMk id="12" creationId="{7411CCE5-143E-488C-B6DB-718800B62749}"/>
          </ac:cxnSpMkLst>
        </pc:cxnChg>
        <pc:cxnChg chg="add mod">
          <ac:chgData name="bucknor2@illinois.edu" userId="Hian+ZnzAuvKwjjDq8h+z7fuiJISVc0RTt4WhUhyDRo=" providerId="None" clId="Web-{0CC0C773-CF26-4313-A8D4-5A1E2AA78C33}" dt="2021-05-27T18:43:42.504" v="80" actId="14100"/>
          <ac:cxnSpMkLst>
            <pc:docMk/>
            <pc:sldMk cId="925919666" sldId="355"/>
            <ac:cxnSpMk id="13" creationId="{6B088946-4DF0-444A-96CD-8D09775FB797}"/>
          </ac:cxnSpMkLst>
        </pc:cxnChg>
      </pc:sldChg>
      <pc:sldChg chg="addSp delSp modSp">
        <pc:chgData name="bucknor2@illinois.edu" userId="Hian+ZnzAuvKwjjDq8h+z7fuiJISVc0RTt4WhUhyDRo=" providerId="None" clId="Web-{0CC0C773-CF26-4313-A8D4-5A1E2AA78C33}" dt="2021-05-27T18:53:33.383" v="193" actId="14100"/>
        <pc:sldMkLst>
          <pc:docMk/>
          <pc:sldMk cId="2343289161" sldId="356"/>
        </pc:sldMkLst>
        <pc:spChg chg="mod">
          <ac:chgData name="bucknor2@illinois.edu" userId="Hian+ZnzAuvKwjjDq8h+z7fuiJISVc0RTt4WhUhyDRo=" providerId="None" clId="Web-{0CC0C773-CF26-4313-A8D4-5A1E2AA78C33}" dt="2021-05-27T18:50:53.799" v="165" actId="20577"/>
          <ac:spMkLst>
            <pc:docMk/>
            <pc:sldMk cId="2343289161" sldId="356"/>
            <ac:spMk id="3" creationId="{00000000-0000-0000-0000-000000000000}"/>
          </ac:spMkLst>
        </pc:spChg>
        <pc:grpChg chg="add del mod ord">
          <ac:chgData name="bucknor2@illinois.edu" userId="Hian+ZnzAuvKwjjDq8h+z7fuiJISVc0RTt4WhUhyDRo=" providerId="None" clId="Web-{0CC0C773-CF26-4313-A8D4-5A1E2AA78C33}" dt="2021-05-27T18:52:28.053" v="185"/>
          <ac:grpSpMkLst>
            <pc:docMk/>
            <pc:sldMk cId="2343289161" sldId="356"/>
            <ac:grpSpMk id="12" creationId="{9C4ED453-ABA6-4756-B386-B9CEA4F720B8}"/>
          </ac:grpSpMkLst>
        </pc:grpChg>
        <pc:picChg chg="add del mod modCrop">
          <ac:chgData name="bucknor2@illinois.edu" userId="Hian+ZnzAuvKwjjDq8h+z7fuiJISVc0RTt4WhUhyDRo=" providerId="None" clId="Web-{0CC0C773-CF26-4313-A8D4-5A1E2AA78C33}" dt="2021-05-27T18:45:47.258" v="83"/>
          <ac:picMkLst>
            <pc:docMk/>
            <pc:sldMk cId="2343289161" sldId="356"/>
            <ac:picMk id="6" creationId="{C51B3A21-E5DC-46AC-8E0B-B5DD47FC9AF7}"/>
          </ac:picMkLst>
        </pc:picChg>
        <pc:picChg chg="add mod topLvl modCrop">
          <ac:chgData name="bucknor2@illinois.edu" userId="Hian+ZnzAuvKwjjDq8h+z7fuiJISVc0RTt4WhUhyDRo=" providerId="None" clId="Web-{0CC0C773-CF26-4313-A8D4-5A1E2AA78C33}" dt="2021-05-27T18:53:18.820" v="190" actId="1076"/>
          <ac:picMkLst>
            <pc:docMk/>
            <pc:sldMk cId="2343289161" sldId="356"/>
            <ac:picMk id="7" creationId="{6C086485-151C-4089-8AC5-E9B39031B930}"/>
          </ac:picMkLst>
        </pc:picChg>
        <pc:picChg chg="add del">
          <ac:chgData name="bucknor2@illinois.edu" userId="Hian+ZnzAuvKwjjDq8h+z7fuiJISVc0RTt4WhUhyDRo=" providerId="None" clId="Web-{0CC0C773-CF26-4313-A8D4-5A1E2AA78C33}" dt="2021-05-27T18:45:45.727" v="82"/>
          <ac:picMkLst>
            <pc:docMk/>
            <pc:sldMk cId="2343289161" sldId="356"/>
            <ac:picMk id="8" creationId="{2B25617A-28DE-634C-8570-A57D13843F05}"/>
          </ac:picMkLst>
        </pc:picChg>
        <pc:picChg chg="add del mod">
          <ac:chgData name="bucknor2@illinois.edu" userId="Hian+ZnzAuvKwjjDq8h+z7fuiJISVc0RTt4WhUhyDRo=" providerId="None" clId="Web-{0CC0C773-CF26-4313-A8D4-5A1E2AA78C33}" dt="2021-05-27T18:47:03.823" v="102"/>
          <ac:picMkLst>
            <pc:docMk/>
            <pc:sldMk cId="2343289161" sldId="356"/>
            <ac:picMk id="9" creationId="{43005FB6-1D23-4A8B-BF9D-68A16F0259D7}"/>
          </ac:picMkLst>
        </pc:picChg>
        <pc:picChg chg="add mod modCrop">
          <ac:chgData name="bucknor2@illinois.edu" userId="Hian+ZnzAuvKwjjDq8h+z7fuiJISVc0RTt4WhUhyDRo=" providerId="None" clId="Web-{0CC0C773-CF26-4313-A8D4-5A1E2AA78C33}" dt="2021-05-27T18:52:06.364" v="180"/>
          <ac:picMkLst>
            <pc:docMk/>
            <pc:sldMk cId="2343289161" sldId="356"/>
            <ac:picMk id="13" creationId="{A8157E16-70ED-4A72-A713-E98F415D7428}"/>
          </ac:picMkLst>
        </pc:picChg>
        <pc:cxnChg chg="add mod">
          <ac:chgData name="bucknor2@illinois.edu" userId="Hian+ZnzAuvKwjjDq8h+z7fuiJISVc0RTt4WhUhyDRo=" providerId="None" clId="Web-{0CC0C773-CF26-4313-A8D4-5A1E2AA78C33}" dt="2021-05-27T18:51:38.426" v="175" actId="14100"/>
          <ac:cxnSpMkLst>
            <pc:docMk/>
            <pc:sldMk cId="2343289161" sldId="356"/>
            <ac:cxnSpMk id="10" creationId="{7751C15E-90AB-4807-BFC9-DA16AF48EC47}"/>
          </ac:cxnSpMkLst>
        </pc:cxnChg>
        <pc:cxnChg chg="add mod topLvl">
          <ac:chgData name="bucknor2@illinois.edu" userId="Hian+ZnzAuvKwjjDq8h+z7fuiJISVc0RTt4WhUhyDRo=" providerId="None" clId="Web-{0CC0C773-CF26-4313-A8D4-5A1E2AA78C33}" dt="2021-05-27T18:52:28.053" v="185"/>
          <ac:cxnSpMkLst>
            <pc:docMk/>
            <pc:sldMk cId="2343289161" sldId="356"/>
            <ac:cxnSpMk id="11" creationId="{B69AB699-A892-4A37-BBAE-2554FD3DDE37}"/>
          </ac:cxnSpMkLst>
        </pc:cxnChg>
        <pc:cxnChg chg="add mod">
          <ac:chgData name="bucknor2@illinois.edu" userId="Hian+ZnzAuvKwjjDq8h+z7fuiJISVc0RTt4WhUhyDRo=" providerId="None" clId="Web-{0CC0C773-CF26-4313-A8D4-5A1E2AA78C33}" dt="2021-05-27T18:53:33.383" v="193" actId="14100"/>
          <ac:cxnSpMkLst>
            <pc:docMk/>
            <pc:sldMk cId="2343289161" sldId="356"/>
            <ac:cxnSpMk id="14" creationId="{55CD0397-F374-4A71-BDFA-07B3F864AD25}"/>
          </ac:cxnSpMkLst>
        </pc:cxnChg>
      </pc:sldChg>
      <pc:sldChg chg="delSp del">
        <pc:chgData name="bucknor2@illinois.edu" userId="Hian+ZnzAuvKwjjDq8h+z7fuiJISVc0RTt4WhUhyDRo=" providerId="None" clId="Web-{0CC0C773-CF26-4313-A8D4-5A1E2AA78C33}" dt="2021-05-27T18:34:22.407" v="1"/>
        <pc:sldMkLst>
          <pc:docMk/>
          <pc:sldMk cId="1509401244" sldId="442"/>
        </pc:sldMkLst>
        <pc:picChg chg="del">
          <ac:chgData name="bucknor2@illinois.edu" userId="Hian+ZnzAuvKwjjDq8h+z7fuiJISVc0RTt4WhUhyDRo=" providerId="None" clId="Web-{0CC0C773-CF26-4313-A8D4-5A1E2AA78C33}" dt="2021-05-27T18:34:20.578" v="0"/>
          <ac:picMkLst>
            <pc:docMk/>
            <pc:sldMk cId="1509401244" sldId="442"/>
            <ac:picMk id="6" creationId="{078B0B01-B850-4F0E-8952-C0D7A5088D2A}"/>
          </ac:picMkLst>
        </pc:picChg>
      </pc:sldChg>
      <pc:sldChg chg="addSp delSp modSp add replId">
        <pc:chgData name="bucknor2@illinois.edu" userId="Hian+ZnzAuvKwjjDq8h+z7fuiJISVc0RTt4WhUhyDRo=" providerId="None" clId="Web-{0CC0C773-CF26-4313-A8D4-5A1E2AA78C33}" dt="2021-05-27T18:55:35.481" v="216" actId="1076"/>
        <pc:sldMkLst>
          <pc:docMk/>
          <pc:sldMk cId="4275337593" sldId="442"/>
        </pc:sldMkLst>
        <pc:spChg chg="mod">
          <ac:chgData name="bucknor2@illinois.edu" userId="Hian+ZnzAuvKwjjDq8h+z7fuiJISVc0RTt4WhUhyDRo=" providerId="None" clId="Web-{0CC0C773-CF26-4313-A8D4-5A1E2AA78C33}" dt="2021-05-27T18:54:03.618" v="202" actId="14100"/>
          <ac:spMkLst>
            <pc:docMk/>
            <pc:sldMk cId="4275337593" sldId="442"/>
            <ac:spMk id="2" creationId="{00000000-0000-0000-0000-000000000000}"/>
          </ac:spMkLst>
        </pc:spChg>
        <pc:spChg chg="mod">
          <ac:chgData name="bucknor2@illinois.edu" userId="Hian+ZnzAuvKwjjDq8h+z7fuiJISVc0RTt4WhUhyDRo=" providerId="None" clId="Web-{0CC0C773-CF26-4313-A8D4-5A1E2AA78C33}" dt="2021-05-27T18:53:55.727" v="196" actId="20577"/>
          <ac:spMkLst>
            <pc:docMk/>
            <pc:sldMk cId="4275337593" sldId="442"/>
            <ac:spMk id="3" creationId="{00000000-0000-0000-0000-000000000000}"/>
          </ac:spMkLst>
        </pc:spChg>
        <pc:picChg chg="del mod">
          <ac:chgData name="bucknor2@illinois.edu" userId="Hian+ZnzAuvKwjjDq8h+z7fuiJISVc0RTt4WhUhyDRo=" providerId="None" clId="Web-{0CC0C773-CF26-4313-A8D4-5A1E2AA78C33}" dt="2021-05-27T18:55:05.464" v="208"/>
          <ac:picMkLst>
            <pc:docMk/>
            <pc:sldMk cId="4275337593" sldId="442"/>
            <ac:picMk id="6" creationId="{C51B3A21-E5DC-46AC-8E0B-B5DD47FC9AF7}"/>
          </ac:picMkLst>
        </pc:picChg>
        <pc:picChg chg="add mod">
          <ac:chgData name="bucknor2@illinois.edu" userId="Hian+ZnzAuvKwjjDq8h+z7fuiJISVc0RTt4WhUhyDRo=" providerId="None" clId="Web-{0CC0C773-CF26-4313-A8D4-5A1E2AA78C33}" dt="2021-05-27T18:55:35.481" v="216" actId="1076"/>
          <ac:picMkLst>
            <pc:docMk/>
            <pc:sldMk cId="4275337593" sldId="442"/>
            <ac:picMk id="7" creationId="{AC9DC171-C427-486E-8135-39C018B4192F}"/>
          </ac:picMkLst>
        </pc:picChg>
        <pc:picChg chg="del">
          <ac:chgData name="bucknor2@illinois.edu" userId="Hian+ZnzAuvKwjjDq8h+z7fuiJISVc0RTt4WhUhyDRo=" providerId="None" clId="Web-{0CC0C773-CF26-4313-A8D4-5A1E2AA78C33}" dt="2021-05-27T18:54:20.728" v="204"/>
          <ac:picMkLst>
            <pc:docMk/>
            <pc:sldMk cId="4275337593" sldId="442"/>
            <ac:picMk id="8" creationId="{2B25617A-28DE-634C-8570-A57D13843F05}"/>
          </ac:picMkLst>
        </pc:picChg>
      </pc:sldChg>
    </pc:docChg>
  </pc:docChgLst>
  <pc:docChgLst>
    <pc:chgData name="Giovanni Madrigal" clId="Web-{56ED9B09-A3A2-4403-A898-B6469E907869}"/>
    <pc:docChg chg="modSld">
      <pc:chgData name="Giovanni Madrigal" userId="" providerId="" clId="Web-{56ED9B09-A3A2-4403-A898-B6469E907869}" dt="2023-06-08T00:08:52.198" v="42" actId="14100"/>
      <pc:docMkLst>
        <pc:docMk/>
      </pc:docMkLst>
      <pc:sldChg chg="modSp modCm">
        <pc:chgData name="Giovanni Madrigal" userId="" providerId="" clId="Web-{56ED9B09-A3A2-4403-A898-B6469E907869}" dt="2023-06-08T00:08:52.198" v="42" actId="14100"/>
        <pc:sldMkLst>
          <pc:docMk/>
          <pc:sldMk cId="1251537998" sldId="372"/>
        </pc:sldMkLst>
        <pc:spChg chg="mod">
          <ac:chgData name="Giovanni Madrigal" userId="" providerId="" clId="Web-{56ED9B09-A3A2-4403-A898-B6469E907869}" dt="2023-06-08T00:08:52.198" v="42" actId="14100"/>
          <ac:spMkLst>
            <pc:docMk/>
            <pc:sldMk cId="1251537998" sldId="372"/>
            <ac:spMk id="12" creationId="{3D7E6F8D-8B55-884B-BB56-B18229674B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" providerId="" clId="Web-{56ED9B09-A3A2-4403-A898-B6469E907869}" dt="2023-06-08T00:08:46.526" v="40" actId="20577"/>
              <pc2:cmMkLst xmlns:pc2="http://schemas.microsoft.com/office/powerpoint/2019/9/main/command">
                <pc:docMk/>
                <pc:sldMk cId="1251537998" sldId="372"/>
                <pc2:cmMk id="{BD9E7AD2-35F4-4C89-8BAD-3F950CF118B9}"/>
              </pc2:cmMkLst>
            </pc226:cmChg>
          </p:ext>
        </pc:extLst>
      </pc:sldChg>
    </pc:docChg>
  </pc:docChgLst>
  <pc:docChgLst>
    <pc:chgData name="Giovanni Madrigal" clId="Web-{C65A570C-B319-4F8C-A81A-1B4CA039B26E}"/>
    <pc:docChg chg="modSld">
      <pc:chgData name="Giovanni Madrigal" userId="" providerId="" clId="Web-{C65A570C-B319-4F8C-A81A-1B4CA039B26E}" dt="2023-06-02T21:06:33.146" v="74" actId="20577"/>
      <pc:docMkLst>
        <pc:docMk/>
      </pc:docMkLst>
      <pc:sldChg chg="modSp">
        <pc:chgData name="Giovanni Madrigal" userId="" providerId="" clId="Web-{C65A570C-B319-4F8C-A81A-1B4CA039B26E}" dt="2023-06-02T20:46:53.189" v="30" actId="20577"/>
        <pc:sldMkLst>
          <pc:docMk/>
          <pc:sldMk cId="4190612239" sldId="257"/>
        </pc:sldMkLst>
        <pc:spChg chg="mod">
          <ac:chgData name="Giovanni Madrigal" userId="" providerId="" clId="Web-{C65A570C-B319-4F8C-A81A-1B4CA039B26E}" dt="2023-06-02T20:46:53.189" v="30" actId="20577"/>
          <ac:spMkLst>
            <pc:docMk/>
            <pc:sldMk cId="4190612239" sldId="257"/>
            <ac:spMk id="14" creationId="{15F30A15-18C4-A658-E72E-25E782BE3FD2}"/>
          </ac:spMkLst>
        </pc:spChg>
      </pc:sldChg>
      <pc:sldChg chg="modSp addCm">
        <pc:chgData name="Giovanni Madrigal" userId="" providerId="" clId="Web-{C65A570C-B319-4F8C-A81A-1B4CA039B26E}" dt="2023-06-02T20:46:14.422" v="27" actId="20577"/>
        <pc:sldMkLst>
          <pc:docMk/>
          <pc:sldMk cId="3909506125" sldId="298"/>
        </pc:sldMkLst>
        <pc:spChg chg="mod">
          <ac:chgData name="Giovanni Madrigal" userId="" providerId="" clId="Web-{C65A570C-B319-4F8C-A81A-1B4CA039B26E}" dt="2023-06-02T20:45:51.624" v="24" actId="20577"/>
          <ac:spMkLst>
            <pc:docMk/>
            <pc:sldMk cId="3909506125" sldId="298"/>
            <ac:spMk id="3" creationId="{00000000-0000-0000-0000-000000000000}"/>
          </ac:spMkLst>
        </pc:spChg>
        <pc:spChg chg="mod">
          <ac:chgData name="Giovanni Madrigal" userId="" providerId="" clId="Web-{C65A570C-B319-4F8C-A81A-1B4CA039B26E}" dt="2023-06-02T20:46:14.422" v="27" actId="20577"/>
          <ac:spMkLst>
            <pc:docMk/>
            <pc:sldMk cId="3909506125" sldId="298"/>
            <ac:spMk id="7" creationId="{A60EC491-C499-B47D-41ED-88BC8201CDE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0:46:11.109" v="25"/>
              <pc2:cmMkLst xmlns:pc2="http://schemas.microsoft.com/office/powerpoint/2019/9/main/command">
                <pc:docMk/>
                <pc:sldMk cId="3909506125" sldId="298"/>
                <pc2:cmMk id="{79E85AEF-C50A-4256-8060-9DF64F1069F4}"/>
              </pc2:cmMkLst>
            </pc226:cmChg>
          </p:ext>
        </pc:extLst>
      </pc:sldChg>
      <pc:sldChg chg="modSp">
        <pc:chgData name="Giovanni Madrigal" userId="" providerId="" clId="Web-{C65A570C-B319-4F8C-A81A-1B4CA039B26E}" dt="2023-06-02T20:51:48.822" v="49" actId="20577"/>
        <pc:sldMkLst>
          <pc:docMk/>
          <pc:sldMk cId="1038955862" sldId="333"/>
        </pc:sldMkLst>
        <pc:spChg chg="mod">
          <ac:chgData name="Giovanni Madrigal" userId="" providerId="" clId="Web-{C65A570C-B319-4F8C-A81A-1B4CA039B26E}" dt="2023-06-02T20:51:48.822" v="49" actId="20577"/>
          <ac:spMkLst>
            <pc:docMk/>
            <pc:sldMk cId="1038955862" sldId="333"/>
            <ac:spMk id="4" creationId="{00000000-0000-0000-0000-000000000000}"/>
          </ac:spMkLst>
        </pc:spChg>
      </pc:sldChg>
      <pc:sldChg chg="modSp">
        <pc:chgData name="Giovanni Madrigal" userId="" providerId="" clId="Web-{C65A570C-B319-4F8C-A81A-1B4CA039B26E}" dt="2023-06-02T21:00:59.339" v="67" actId="20577"/>
        <pc:sldMkLst>
          <pc:docMk/>
          <pc:sldMk cId="2485820196" sldId="339"/>
        </pc:sldMkLst>
        <pc:spChg chg="mod">
          <ac:chgData name="Giovanni Madrigal" userId="" providerId="" clId="Web-{C65A570C-B319-4F8C-A81A-1B4CA039B26E}" dt="2023-06-02T21:00:59.339" v="67" actId="20577"/>
          <ac:spMkLst>
            <pc:docMk/>
            <pc:sldMk cId="2485820196" sldId="339"/>
            <ac:spMk id="13" creationId="{E8ABC747-567E-7066-AF8C-200A1DB2CF75}"/>
          </ac:spMkLst>
        </pc:spChg>
      </pc:sldChg>
      <pc:sldChg chg="modSp addCm">
        <pc:chgData name="Giovanni Madrigal" userId="" providerId="" clId="Web-{C65A570C-B319-4F8C-A81A-1B4CA039B26E}" dt="2023-06-02T21:02:57.858" v="70" actId="20577"/>
        <pc:sldMkLst>
          <pc:docMk/>
          <pc:sldMk cId="1569868611" sldId="340"/>
        </pc:sldMkLst>
        <pc:spChg chg="mod">
          <ac:chgData name="Giovanni Madrigal" userId="" providerId="" clId="Web-{C65A570C-B319-4F8C-A81A-1B4CA039B26E}" dt="2023-06-02T21:02:57.858" v="70" actId="20577"/>
          <ac:spMkLst>
            <pc:docMk/>
            <pc:sldMk cId="1569868611" sldId="340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1:01:47.403" v="69"/>
              <pc2:cmMkLst xmlns:pc2="http://schemas.microsoft.com/office/powerpoint/2019/9/main/command">
                <pc:docMk/>
                <pc:sldMk cId="1569868611" sldId="340"/>
                <pc2:cmMk id="{EA0B1950-B34E-4294-A5CA-4F2267408CC1}"/>
              </pc2:cmMkLst>
            </pc226:cmChg>
          </p:ext>
        </pc:extLst>
      </pc:sldChg>
      <pc:sldChg chg="modSp">
        <pc:chgData name="Giovanni Madrigal" userId="" providerId="" clId="Web-{C65A570C-B319-4F8C-A81A-1B4CA039B26E}" dt="2023-06-02T21:05:29.737" v="71" actId="20577"/>
        <pc:sldMkLst>
          <pc:docMk/>
          <pc:sldMk cId="1518470546" sldId="341"/>
        </pc:sldMkLst>
        <pc:spChg chg="mod">
          <ac:chgData name="Giovanni Madrigal" userId="" providerId="" clId="Web-{C65A570C-B319-4F8C-A81A-1B4CA039B26E}" dt="2023-06-02T21:05:29.737" v="71" actId="20577"/>
          <ac:spMkLst>
            <pc:docMk/>
            <pc:sldMk cId="1518470546" sldId="341"/>
            <ac:spMk id="4" creationId="{00000000-0000-0000-0000-000000000000}"/>
          </ac:spMkLst>
        </pc:spChg>
      </pc:sldChg>
      <pc:sldChg chg="modSp">
        <pc:chgData name="Giovanni Madrigal" userId="" providerId="" clId="Web-{C65A570C-B319-4F8C-A81A-1B4CA039B26E}" dt="2023-06-02T21:05:48.238" v="72" actId="20577"/>
        <pc:sldMkLst>
          <pc:docMk/>
          <pc:sldMk cId="446282849" sldId="342"/>
        </pc:sldMkLst>
        <pc:spChg chg="mod">
          <ac:chgData name="Giovanni Madrigal" userId="" providerId="" clId="Web-{C65A570C-B319-4F8C-A81A-1B4CA039B26E}" dt="2023-06-02T21:05:48.238" v="72" actId="20577"/>
          <ac:spMkLst>
            <pc:docMk/>
            <pc:sldMk cId="446282849" sldId="342"/>
            <ac:spMk id="4" creationId="{00000000-0000-0000-0000-000000000000}"/>
          </ac:spMkLst>
        </pc:spChg>
      </pc:sldChg>
      <pc:sldChg chg="modSp">
        <pc:chgData name="Giovanni Madrigal" userId="" providerId="" clId="Web-{C65A570C-B319-4F8C-A81A-1B4CA039B26E}" dt="2023-06-02T21:06:00.285" v="73" actId="20577"/>
        <pc:sldMkLst>
          <pc:docMk/>
          <pc:sldMk cId="315367695" sldId="343"/>
        </pc:sldMkLst>
        <pc:spChg chg="mod">
          <ac:chgData name="Giovanni Madrigal" userId="" providerId="" clId="Web-{C65A570C-B319-4F8C-A81A-1B4CA039B26E}" dt="2023-06-02T21:06:00.285" v="73" actId="20577"/>
          <ac:spMkLst>
            <pc:docMk/>
            <pc:sldMk cId="315367695" sldId="343"/>
            <ac:spMk id="4" creationId="{00000000-0000-0000-0000-000000000000}"/>
          </ac:spMkLst>
        </pc:spChg>
      </pc:sldChg>
      <pc:sldChg chg="modSp">
        <pc:chgData name="Giovanni Madrigal" userId="" providerId="" clId="Web-{C65A570C-B319-4F8C-A81A-1B4CA039B26E}" dt="2023-06-02T21:06:33.146" v="74" actId="20577"/>
        <pc:sldMkLst>
          <pc:docMk/>
          <pc:sldMk cId="3039825069" sldId="344"/>
        </pc:sldMkLst>
        <pc:spChg chg="mod">
          <ac:chgData name="Giovanni Madrigal" userId="" providerId="" clId="Web-{C65A570C-B319-4F8C-A81A-1B4CA039B26E}" dt="2023-06-02T21:06:33.146" v="74" actId="20577"/>
          <ac:spMkLst>
            <pc:docMk/>
            <pc:sldMk cId="3039825069" sldId="344"/>
            <ac:spMk id="4" creationId="{00000000-0000-0000-0000-000000000000}"/>
          </ac:spMkLst>
        </pc:spChg>
      </pc:sldChg>
      <pc:sldChg chg="modSp">
        <pc:chgData name="Giovanni Madrigal" userId="" providerId="" clId="Web-{C65A570C-B319-4F8C-A81A-1B4CA039B26E}" dt="2023-06-02T20:53:34.794" v="52" actId="20577"/>
        <pc:sldMkLst>
          <pc:docMk/>
          <pc:sldMk cId="2934924857" sldId="365"/>
        </pc:sldMkLst>
        <pc:spChg chg="mod">
          <ac:chgData name="Giovanni Madrigal" userId="" providerId="" clId="Web-{C65A570C-B319-4F8C-A81A-1B4CA039B26E}" dt="2023-06-02T20:53:34.794" v="52" actId="20577"/>
          <ac:spMkLst>
            <pc:docMk/>
            <pc:sldMk cId="2934924857" sldId="365"/>
            <ac:spMk id="4" creationId="{00000000-0000-0000-0000-000000000000}"/>
          </ac:spMkLst>
        </pc:spChg>
      </pc:sldChg>
      <pc:sldChg chg="delSp modSp addCm">
        <pc:chgData name="Giovanni Madrigal" userId="" providerId="" clId="Web-{C65A570C-B319-4F8C-A81A-1B4CA039B26E}" dt="2023-06-02T20:48:08.456" v="37"/>
        <pc:sldMkLst>
          <pc:docMk/>
          <pc:sldMk cId="640703779" sldId="369"/>
        </pc:sldMkLst>
        <pc:spChg chg="mod">
          <ac:chgData name="Giovanni Madrigal" userId="" providerId="" clId="Web-{C65A570C-B319-4F8C-A81A-1B4CA039B26E}" dt="2023-06-02T20:47:21.721" v="36" actId="20577"/>
          <ac:spMkLst>
            <pc:docMk/>
            <pc:sldMk cId="640703779" sldId="369"/>
            <ac:spMk id="6" creationId="{BCD80FDA-76EE-D742-BC4A-5078DC915C5D}"/>
          </ac:spMkLst>
        </pc:spChg>
        <pc:spChg chg="del">
          <ac:chgData name="Giovanni Madrigal" userId="" providerId="" clId="Web-{C65A570C-B319-4F8C-A81A-1B4CA039B26E}" dt="2023-06-02T20:47:00.298" v="31"/>
          <ac:spMkLst>
            <pc:docMk/>
            <pc:sldMk cId="640703779" sldId="369"/>
            <ac:spMk id="9" creationId="{ED7FE059-9C58-423E-8507-8D611BCE05C4}"/>
          </ac:spMkLst>
        </pc:spChg>
        <pc:cxnChg chg="del">
          <ac:chgData name="Giovanni Madrigal" userId="" providerId="" clId="Web-{C65A570C-B319-4F8C-A81A-1B4CA039B26E}" dt="2023-06-02T20:48:08.456" v="37"/>
          <ac:cxnSpMkLst>
            <pc:docMk/>
            <pc:sldMk cId="640703779" sldId="369"/>
            <ac:cxnSpMk id="8" creationId="{7D9CCE20-5596-404B-A154-658BC7545D4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0:47:17.439" v="35"/>
              <pc2:cmMkLst xmlns:pc2="http://schemas.microsoft.com/office/powerpoint/2019/9/main/command">
                <pc:docMk/>
                <pc:sldMk cId="640703779" sldId="369"/>
                <pc2:cmMk id="{2A3D57E2-9A8C-4ACB-BD37-BB661EB8CA91}"/>
              </pc2:cmMkLst>
            </pc226:cmChg>
          </p:ext>
        </pc:extLst>
      </pc:sldChg>
      <pc:sldChg chg="modSp">
        <pc:chgData name="Giovanni Madrigal" userId="" providerId="" clId="Web-{C65A570C-B319-4F8C-A81A-1B4CA039B26E}" dt="2023-06-02T20:51:30.510" v="48" actId="20577"/>
        <pc:sldMkLst>
          <pc:docMk/>
          <pc:sldMk cId="1112356264" sldId="370"/>
        </pc:sldMkLst>
        <pc:spChg chg="mod">
          <ac:chgData name="Giovanni Madrigal" userId="" providerId="" clId="Web-{C65A570C-B319-4F8C-A81A-1B4CA039B26E}" dt="2023-06-02T20:51:30.510" v="48" actId="20577"/>
          <ac:spMkLst>
            <pc:docMk/>
            <pc:sldMk cId="1112356264" sldId="370"/>
            <ac:spMk id="8" creationId="{5C60DFBB-497C-670E-8081-A642E044309B}"/>
          </ac:spMkLst>
        </pc:spChg>
      </pc:sldChg>
      <pc:sldChg chg="modSp addCm">
        <pc:chgData name="Giovanni Madrigal" userId="" providerId="" clId="Web-{C65A570C-B319-4F8C-A81A-1B4CA039B26E}" dt="2023-06-02T20:51:25.009" v="47" actId="20577"/>
        <pc:sldMkLst>
          <pc:docMk/>
          <pc:sldMk cId="2441721225" sldId="376"/>
        </pc:sldMkLst>
        <pc:spChg chg="mod">
          <ac:chgData name="Giovanni Madrigal" userId="" providerId="" clId="Web-{C65A570C-B319-4F8C-A81A-1B4CA039B26E}" dt="2023-06-02T20:51:20.822" v="45" actId="20577"/>
          <ac:spMkLst>
            <pc:docMk/>
            <pc:sldMk cId="2441721225" sldId="376"/>
            <ac:spMk id="6" creationId="{00000000-0000-0000-0000-000000000000}"/>
          </ac:spMkLst>
        </pc:spChg>
        <pc:spChg chg="mod">
          <ac:chgData name="Giovanni Madrigal" userId="" providerId="" clId="Web-{C65A570C-B319-4F8C-A81A-1B4CA039B26E}" dt="2023-06-02T20:51:25.009" v="47" actId="20577"/>
          <ac:spMkLst>
            <pc:docMk/>
            <pc:sldMk cId="2441721225" sldId="376"/>
            <ac:spMk id="8" creationId="{7BADCC04-233A-F14B-2123-DE41179447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0:51:17.618" v="44"/>
              <pc2:cmMkLst xmlns:pc2="http://schemas.microsoft.com/office/powerpoint/2019/9/main/command">
                <pc:docMk/>
                <pc:sldMk cId="2441721225" sldId="376"/>
                <pc2:cmMk id="{002BFA5E-90BC-43AD-A205-766283CCEDCA}"/>
              </pc2:cmMkLst>
            </pc226:cmChg>
          </p:ext>
        </pc:extLst>
      </pc:sldChg>
      <pc:sldChg chg="modSp addCm">
        <pc:chgData name="Giovanni Madrigal" userId="" providerId="" clId="Web-{C65A570C-B319-4F8C-A81A-1B4CA039B26E}" dt="2023-06-02T20:36:37.686" v="6" actId="20577"/>
        <pc:sldMkLst>
          <pc:docMk/>
          <pc:sldMk cId="1412392774" sldId="391"/>
        </pc:sldMkLst>
        <pc:spChg chg="mod">
          <ac:chgData name="Giovanni Madrigal" userId="" providerId="" clId="Web-{C65A570C-B319-4F8C-A81A-1B4CA039B26E}" dt="2023-06-02T20:35:47.294" v="1" actId="20577"/>
          <ac:spMkLst>
            <pc:docMk/>
            <pc:sldMk cId="1412392774" sldId="391"/>
            <ac:spMk id="9" creationId="{B488F867-B745-E766-A1BA-1649A5265385}"/>
          </ac:spMkLst>
        </pc:spChg>
        <pc:spChg chg="mod">
          <ac:chgData name="Giovanni Madrigal" userId="" providerId="" clId="Web-{C65A570C-B319-4F8C-A81A-1B4CA039B26E}" dt="2023-06-02T20:36:37.686" v="6" actId="20577"/>
          <ac:spMkLst>
            <pc:docMk/>
            <pc:sldMk cId="1412392774" sldId="391"/>
            <ac:spMk id="13" creationId="{80160555-1DE1-F345-803C-9622622574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0:35:56.716" v="2"/>
              <pc2:cmMkLst xmlns:pc2="http://schemas.microsoft.com/office/powerpoint/2019/9/main/command">
                <pc:docMk/>
                <pc:sldMk cId="1412392774" sldId="391"/>
                <pc2:cmMk id="{7B2AFC9E-7BB5-4A8D-B58E-B8E8A4A14C94}"/>
              </pc2:cmMkLst>
            </pc226:cmChg>
          </p:ext>
        </pc:extLst>
      </pc:sldChg>
      <pc:sldChg chg="modSp">
        <pc:chgData name="Giovanni Madrigal" userId="" providerId="" clId="Web-{C65A570C-B319-4F8C-A81A-1B4CA039B26E}" dt="2023-06-02T20:39:13.159" v="16" actId="20577"/>
        <pc:sldMkLst>
          <pc:docMk/>
          <pc:sldMk cId="2646857326" sldId="392"/>
        </pc:sldMkLst>
        <pc:spChg chg="mod">
          <ac:chgData name="Giovanni Madrigal" userId="" providerId="" clId="Web-{C65A570C-B319-4F8C-A81A-1B4CA039B26E}" dt="2023-06-02T20:39:13.159" v="16" actId="20577"/>
          <ac:spMkLst>
            <pc:docMk/>
            <pc:sldMk cId="2646857326" sldId="392"/>
            <ac:spMk id="9" creationId="{3AB86FCF-2D77-791E-8F53-91E689B26198}"/>
          </ac:spMkLst>
        </pc:spChg>
      </pc:sldChg>
      <pc:sldChg chg="modSp">
        <pc:chgData name="Giovanni Madrigal" userId="" providerId="" clId="Web-{C65A570C-B319-4F8C-A81A-1B4CA039B26E}" dt="2023-06-02T20:38:58.862" v="13" actId="20577"/>
        <pc:sldMkLst>
          <pc:docMk/>
          <pc:sldMk cId="368608391" sldId="399"/>
        </pc:sldMkLst>
        <pc:spChg chg="mod">
          <ac:chgData name="Giovanni Madrigal" userId="" providerId="" clId="Web-{C65A570C-B319-4F8C-A81A-1B4CA039B26E}" dt="2023-06-02T20:38:58.862" v="13" actId="20577"/>
          <ac:spMkLst>
            <pc:docMk/>
            <pc:sldMk cId="368608391" sldId="399"/>
            <ac:spMk id="10" creationId="{38E486D6-877B-DA52-1846-0D403A818ABD}"/>
          </ac:spMkLst>
        </pc:spChg>
      </pc:sldChg>
      <pc:sldChg chg="modSp">
        <pc:chgData name="Giovanni Madrigal" userId="" providerId="" clId="Web-{C65A570C-B319-4F8C-A81A-1B4CA039B26E}" dt="2023-06-02T20:53:25.372" v="51" actId="20577"/>
        <pc:sldMkLst>
          <pc:docMk/>
          <pc:sldMk cId="2973239000" sldId="427"/>
        </pc:sldMkLst>
        <pc:spChg chg="mod">
          <ac:chgData name="Giovanni Madrigal" userId="" providerId="" clId="Web-{C65A570C-B319-4F8C-A81A-1B4CA039B26E}" dt="2023-06-02T20:53:25.372" v="51" actId="20577"/>
          <ac:spMkLst>
            <pc:docMk/>
            <pc:sldMk cId="2973239000" sldId="427"/>
            <ac:spMk id="9" creationId="{094D5D96-301A-D984-100C-192CE0EEEC36}"/>
          </ac:spMkLst>
        </pc:spChg>
      </pc:sldChg>
      <pc:sldChg chg="modSp">
        <pc:chgData name="Giovanni Madrigal" userId="" providerId="" clId="Web-{C65A570C-B319-4F8C-A81A-1B4CA039B26E}" dt="2023-06-02T20:55:11.969" v="63" actId="20577"/>
        <pc:sldMkLst>
          <pc:docMk/>
          <pc:sldMk cId="3955185425" sldId="428"/>
        </pc:sldMkLst>
        <pc:spChg chg="mod">
          <ac:chgData name="Giovanni Madrigal" userId="" providerId="" clId="Web-{C65A570C-B319-4F8C-A81A-1B4CA039B26E}" dt="2023-06-02T20:55:11.969" v="63" actId="20577"/>
          <ac:spMkLst>
            <pc:docMk/>
            <pc:sldMk cId="3955185425" sldId="428"/>
            <ac:spMk id="11" creationId="{1A8CE454-0EE1-8673-BBA5-E969ED89D8AF}"/>
          </ac:spMkLst>
        </pc:spChg>
      </pc:sldChg>
      <pc:sldChg chg="modSp">
        <pc:chgData name="Giovanni Madrigal" userId="" providerId="" clId="Web-{C65A570C-B319-4F8C-A81A-1B4CA039B26E}" dt="2023-06-02T20:56:24.893" v="64" actId="20577"/>
        <pc:sldMkLst>
          <pc:docMk/>
          <pc:sldMk cId="598411494" sldId="431"/>
        </pc:sldMkLst>
        <pc:spChg chg="mod">
          <ac:chgData name="Giovanni Madrigal" userId="" providerId="" clId="Web-{C65A570C-B319-4F8C-A81A-1B4CA039B26E}" dt="2023-06-02T20:56:24.893" v="64" actId="20577"/>
          <ac:spMkLst>
            <pc:docMk/>
            <pc:sldMk cId="598411494" sldId="431"/>
            <ac:spMk id="7" creationId="{F7BD706C-D727-D716-DF3E-595F0B7EF632}"/>
          </ac:spMkLst>
        </pc:spChg>
      </pc:sldChg>
      <pc:sldChg chg="modSp">
        <pc:chgData name="Giovanni Madrigal" userId="" providerId="" clId="Web-{C65A570C-B319-4F8C-A81A-1B4CA039B26E}" dt="2023-06-02T20:51:58.948" v="50" actId="20577"/>
        <pc:sldMkLst>
          <pc:docMk/>
          <pc:sldMk cId="3705147157" sldId="434"/>
        </pc:sldMkLst>
        <pc:spChg chg="mod">
          <ac:chgData name="Giovanni Madrigal" userId="" providerId="" clId="Web-{C65A570C-B319-4F8C-A81A-1B4CA039B26E}" dt="2023-06-02T20:51:58.948" v="50" actId="20577"/>
          <ac:spMkLst>
            <pc:docMk/>
            <pc:sldMk cId="3705147157" sldId="434"/>
            <ac:spMk id="14" creationId="{37F52C9C-262A-E7FC-95EE-C72310751EC2}"/>
          </ac:spMkLst>
        </pc:spChg>
      </pc:sldChg>
      <pc:sldChg chg="modSp">
        <pc:chgData name="Giovanni Madrigal" userId="" providerId="" clId="Web-{C65A570C-B319-4F8C-A81A-1B4CA039B26E}" dt="2023-06-02T20:53:46.498" v="53" actId="20577"/>
        <pc:sldMkLst>
          <pc:docMk/>
          <pc:sldMk cId="1415812107" sldId="435"/>
        </pc:sldMkLst>
        <pc:spChg chg="mod">
          <ac:chgData name="Giovanni Madrigal" userId="" providerId="" clId="Web-{C65A570C-B319-4F8C-A81A-1B4CA039B26E}" dt="2023-06-02T20:53:46.498" v="53" actId="20577"/>
          <ac:spMkLst>
            <pc:docMk/>
            <pc:sldMk cId="1415812107" sldId="435"/>
            <ac:spMk id="14" creationId="{47983086-7900-4550-2FED-1C35B31ED498}"/>
          </ac:spMkLst>
        </pc:spChg>
      </pc:sldChg>
      <pc:sldChg chg="modSp">
        <pc:chgData name="Giovanni Madrigal" userId="" providerId="" clId="Web-{C65A570C-B319-4F8C-A81A-1B4CA039B26E}" dt="2023-06-02T20:56:35.159" v="65" actId="20577"/>
        <pc:sldMkLst>
          <pc:docMk/>
          <pc:sldMk cId="3004434290" sldId="436"/>
        </pc:sldMkLst>
        <pc:spChg chg="mod">
          <ac:chgData name="Giovanni Madrigal" userId="" providerId="" clId="Web-{C65A570C-B319-4F8C-A81A-1B4CA039B26E}" dt="2023-06-02T20:56:35.159" v="65" actId="20577"/>
          <ac:spMkLst>
            <pc:docMk/>
            <pc:sldMk cId="3004434290" sldId="436"/>
            <ac:spMk id="14" creationId="{F19D1F4A-8BF4-B21C-E008-2047B54C0D99}"/>
          </ac:spMkLst>
        </pc:spChg>
      </pc:sldChg>
      <pc:sldChg chg="modSp">
        <pc:chgData name="Giovanni Madrigal" userId="" providerId="" clId="Web-{C65A570C-B319-4F8C-A81A-1B4CA039B26E}" dt="2023-06-02T20:38:53.424" v="11" actId="20577"/>
        <pc:sldMkLst>
          <pc:docMk/>
          <pc:sldMk cId="2108358537" sldId="451"/>
        </pc:sldMkLst>
        <pc:spChg chg="mod">
          <ac:chgData name="Giovanni Madrigal" userId="" providerId="" clId="Web-{C65A570C-B319-4F8C-A81A-1B4CA039B26E}" dt="2023-06-02T20:38:53.424" v="11" actId="20577"/>
          <ac:spMkLst>
            <pc:docMk/>
            <pc:sldMk cId="2108358537" sldId="451"/>
            <ac:spMk id="11" creationId="{A448D2CA-77BE-67E6-ADD1-B4BA6A2A6AE3}"/>
          </ac:spMkLst>
        </pc:spChg>
      </pc:sldChg>
      <pc:sldChg chg="modSp">
        <pc:chgData name="Giovanni Madrigal" userId="" providerId="" clId="Web-{C65A570C-B319-4F8C-A81A-1B4CA039B26E}" dt="2023-06-02T20:39:06.878" v="15" actId="20577"/>
        <pc:sldMkLst>
          <pc:docMk/>
          <pc:sldMk cId="158235888" sldId="452"/>
        </pc:sldMkLst>
        <pc:spChg chg="mod">
          <ac:chgData name="Giovanni Madrigal" userId="" providerId="" clId="Web-{C65A570C-B319-4F8C-A81A-1B4CA039B26E}" dt="2023-06-02T20:39:06.878" v="15" actId="20577"/>
          <ac:spMkLst>
            <pc:docMk/>
            <pc:sldMk cId="158235888" sldId="452"/>
            <ac:spMk id="11" creationId="{C73F9766-84D1-606F-F25A-4044757E8731}"/>
          </ac:spMkLst>
        </pc:spChg>
      </pc:sldChg>
      <pc:sldChg chg="modSp">
        <pc:chgData name="Giovanni Madrigal" userId="" providerId="" clId="Web-{C65A570C-B319-4F8C-A81A-1B4CA039B26E}" dt="2023-06-02T20:45:11.998" v="18" actId="20577"/>
        <pc:sldMkLst>
          <pc:docMk/>
          <pc:sldMk cId="2973448827" sldId="453"/>
        </pc:sldMkLst>
        <pc:spChg chg="mod">
          <ac:chgData name="Giovanni Madrigal" userId="" providerId="" clId="Web-{C65A570C-B319-4F8C-A81A-1B4CA039B26E}" dt="2023-06-02T20:45:11.998" v="18" actId="20577"/>
          <ac:spMkLst>
            <pc:docMk/>
            <pc:sldMk cId="2973448827" sldId="453"/>
            <ac:spMk id="11" creationId="{1AE73356-CEF7-6C05-E101-0FB27E4FD12E}"/>
          </ac:spMkLst>
        </pc:spChg>
      </pc:sldChg>
      <pc:sldChg chg="modSp">
        <pc:chgData name="Giovanni Madrigal" userId="" providerId="" clId="Web-{C65A570C-B319-4F8C-A81A-1B4CA039B26E}" dt="2023-06-02T20:45:26.670" v="20" actId="20577"/>
        <pc:sldMkLst>
          <pc:docMk/>
          <pc:sldMk cId="1141273340" sldId="454"/>
        </pc:sldMkLst>
        <pc:spChg chg="mod">
          <ac:chgData name="Giovanni Madrigal" userId="" providerId="" clId="Web-{C65A570C-B319-4F8C-A81A-1B4CA039B26E}" dt="2023-06-02T20:45:26.670" v="20" actId="20577"/>
          <ac:spMkLst>
            <pc:docMk/>
            <pc:sldMk cId="1141273340" sldId="454"/>
            <ac:spMk id="7" creationId="{147134DB-38C1-2D05-E0FE-7D4F87747A32}"/>
          </ac:spMkLst>
        </pc:spChg>
      </pc:sldChg>
      <pc:sldChg chg="modSp addCm">
        <pc:chgData name="Giovanni Madrigal" userId="" providerId="" clId="Web-{C65A570C-B319-4F8C-A81A-1B4CA039B26E}" dt="2023-06-02T20:54:57.141" v="62" actId="20577"/>
        <pc:sldMkLst>
          <pc:docMk/>
          <pc:sldMk cId="3647369088" sldId="458"/>
        </pc:sldMkLst>
        <pc:spChg chg="mod">
          <ac:chgData name="Giovanni Madrigal" userId="" providerId="" clId="Web-{C65A570C-B319-4F8C-A81A-1B4CA039B26E}" dt="2023-06-02T20:54:04.623" v="54" actId="20577"/>
          <ac:spMkLst>
            <pc:docMk/>
            <pc:sldMk cId="3647369088" sldId="458"/>
            <ac:spMk id="4" creationId="{00000000-0000-0000-0000-000000000000}"/>
          </ac:spMkLst>
        </pc:spChg>
        <pc:spChg chg="mod">
          <ac:chgData name="Giovanni Madrigal" userId="" providerId="" clId="Web-{C65A570C-B319-4F8C-A81A-1B4CA039B26E}" dt="2023-06-02T20:54:57.141" v="62" actId="20577"/>
          <ac:spMkLst>
            <pc:docMk/>
            <pc:sldMk cId="3647369088" sldId="458"/>
            <ac:spMk id="20" creationId="{17F1681C-9205-B04B-A2A1-E14BB2D6E1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iovanni Madrigal" userId="" providerId="" clId="Web-{C65A570C-B319-4F8C-A81A-1B4CA039B26E}" dt="2023-06-02T20:54:54.469" v="61"/>
              <pc2:cmMkLst xmlns:pc2="http://schemas.microsoft.com/office/powerpoint/2019/9/main/command">
                <pc:docMk/>
                <pc:sldMk cId="3647369088" sldId="458"/>
                <pc2:cmMk id="{03E56F0D-98F3-4699-9639-E29E6E3ADA66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343ABD9F-57CB-42F1-9493-DD548EE90A8B}"/>
    <pc:docChg chg="modSld">
      <pc:chgData name="Giovanni Madrigal" userId="K2PEihjQuIndTIP/hRl/FO098wzRFNQFfX3XEWQQwus=" providerId="None" clId="Web-{343ABD9F-57CB-42F1-9493-DD548EE90A8B}" dt="2023-06-07T16:17:59.860" v="10"/>
      <pc:docMkLst>
        <pc:docMk/>
      </pc:docMkLst>
      <pc:sldChg chg="modSp modCm">
        <pc:chgData name="Giovanni Madrigal" userId="K2PEihjQuIndTIP/hRl/FO098wzRFNQFfX3XEWQQwus=" providerId="None" clId="Web-{343ABD9F-57CB-42F1-9493-DD548EE90A8B}" dt="2023-06-07T16:17:10.749" v="7"/>
        <pc:sldMkLst>
          <pc:docMk/>
          <pc:sldMk cId="3909506125" sldId="298"/>
        </pc:sldMkLst>
        <pc:spChg chg="mod">
          <ac:chgData name="Giovanni Madrigal" userId="K2PEihjQuIndTIP/hRl/FO098wzRFNQFfX3XEWQQwus=" providerId="None" clId="Web-{343ABD9F-57CB-42F1-9493-DD548EE90A8B}" dt="2023-06-07T16:16:56.358" v="6" actId="1076"/>
          <ac:spMkLst>
            <pc:docMk/>
            <pc:sldMk cId="3909506125" sldId="298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ovanni Madrigal" userId="K2PEihjQuIndTIP/hRl/FO098wzRFNQFfX3XEWQQwus=" providerId="None" clId="Web-{343ABD9F-57CB-42F1-9493-DD548EE90A8B}" dt="2023-06-07T16:17:10.749" v="7"/>
              <pc2:cmMkLst xmlns:pc2="http://schemas.microsoft.com/office/powerpoint/2019/9/main/command">
                <pc:docMk/>
                <pc:sldMk cId="3909506125" sldId="298"/>
                <pc2:cmMk id="{79E85AEF-C50A-4256-8060-9DF64F1069F4}"/>
              </pc2:cmMkLst>
              <pc226:cmRplyChg chg="add">
                <pc226:chgData name="Giovanni Madrigal" userId="K2PEihjQuIndTIP/hRl/FO098wzRFNQFfX3XEWQQwus=" providerId="None" clId="Web-{343ABD9F-57CB-42F1-9493-DD548EE90A8B}" dt="2023-06-07T16:17:10.749" v="7"/>
                <pc2:cmRplyMkLst xmlns:pc2="http://schemas.microsoft.com/office/powerpoint/2019/9/main/command">
                  <pc:docMk/>
                  <pc:sldMk cId="3909506125" sldId="298"/>
                  <pc2:cmMk id="{79E85AEF-C50A-4256-8060-9DF64F1069F4}"/>
                  <pc2:cmRplyMk id="{65E68B58-6C91-4181-999C-B63726680A8C}"/>
                </pc2:cmRplyMkLst>
              </pc226:cmRplyChg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7:29.468" v="8"/>
        <pc:sldMkLst>
          <pc:docMk/>
          <pc:sldMk cId="640703779" sldId="3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7:29.468" v="8"/>
              <pc2:cmMkLst xmlns:pc2="http://schemas.microsoft.com/office/powerpoint/2019/9/main/command">
                <pc:docMk/>
                <pc:sldMk cId="640703779" sldId="369"/>
                <pc2:cmMk id="{2A3D57E2-9A8C-4ACB-BD37-BB661EB8CA91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5:46.418" v="4"/>
        <pc:sldMkLst>
          <pc:docMk/>
          <pc:sldMk cId="3603738780" sldId="3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5:46.418" v="4"/>
              <pc2:cmMkLst xmlns:pc2="http://schemas.microsoft.com/office/powerpoint/2019/9/main/command">
                <pc:docMk/>
                <pc:sldMk cId="3603738780" sldId="378"/>
                <pc2:cmMk id="{77790D8B-7EFD-4C59-BF66-37F3B123A055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6:25.185" v="5"/>
        <pc:sldMkLst>
          <pc:docMk/>
          <pc:sldMk cId="1412392774" sldId="3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6:25.185" v="5"/>
              <pc2:cmMkLst xmlns:pc2="http://schemas.microsoft.com/office/powerpoint/2019/9/main/command">
                <pc:docMk/>
                <pc:sldMk cId="1412392774" sldId="391"/>
                <pc2:cmMk id="{7B2AFC9E-7BB5-4A8D-B58E-B8E8A4A14C94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4:23.853" v="2"/>
        <pc:sldMkLst>
          <pc:docMk/>
          <pc:sldMk cId="2087016104" sldId="3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4:23.853" v="2"/>
              <pc2:cmMkLst xmlns:pc2="http://schemas.microsoft.com/office/powerpoint/2019/9/main/command">
                <pc:docMk/>
                <pc:sldMk cId="2087016104" sldId="394"/>
                <pc2:cmMk id="{5FF9A5E0-971C-474A-AD1A-358C7DBBDFA0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4:35.916" v="3"/>
        <pc:sldMkLst>
          <pc:docMk/>
          <pc:sldMk cId="1747965359" sldId="4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4:35.916" v="3"/>
              <pc2:cmMkLst xmlns:pc2="http://schemas.microsoft.com/office/powerpoint/2019/9/main/command">
                <pc:docMk/>
                <pc:sldMk cId="1747965359" sldId="447"/>
                <pc2:cmMk id="{2E022570-A850-4C31-A8F3-62561E420FD8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1:40.083" v="1"/>
        <pc:sldMkLst>
          <pc:docMk/>
          <pc:sldMk cId="1621198656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1:40.083" v="1"/>
              <pc2:cmMkLst xmlns:pc2="http://schemas.microsoft.com/office/powerpoint/2019/9/main/command">
                <pc:docMk/>
                <pc:sldMk cId="1621198656" sldId="455"/>
                <pc2:cmMk id="{B31380C6-134F-4EEE-95DB-6D5F1EC3266C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7:49.485" v="9"/>
        <pc:sldMkLst>
          <pc:docMk/>
          <pc:sldMk cId="3647369088" sldId="4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7:49.485" v="9"/>
              <pc2:cmMkLst xmlns:pc2="http://schemas.microsoft.com/office/powerpoint/2019/9/main/command">
                <pc:docMk/>
                <pc:sldMk cId="3647369088" sldId="458"/>
                <pc2:cmMk id="{03E56F0D-98F3-4699-9639-E29E6E3ADA66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0:46.301" v="0"/>
        <pc:sldMkLst>
          <pc:docMk/>
          <pc:sldMk cId="537067354" sldId="4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0:46.301" v="0"/>
              <pc2:cmMkLst xmlns:pc2="http://schemas.microsoft.com/office/powerpoint/2019/9/main/command">
                <pc:docMk/>
                <pc:sldMk cId="537067354" sldId="461"/>
                <pc2:cmMk id="{342B37BD-B1C9-43ED-BE4A-00CFB4250169}"/>
              </pc2:cmMkLst>
            </pc226:cmChg>
          </p:ext>
        </pc:extLst>
      </pc:sldChg>
      <pc:sldChg chg="modCm">
        <pc:chgData name="Giovanni Madrigal" userId="K2PEihjQuIndTIP/hRl/FO098wzRFNQFfX3XEWQQwus=" providerId="None" clId="Web-{343ABD9F-57CB-42F1-9493-DD548EE90A8B}" dt="2023-06-07T16:17:59.860" v="10"/>
        <pc:sldMkLst>
          <pc:docMk/>
          <pc:sldMk cId="4247667559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343ABD9F-57CB-42F1-9493-DD548EE90A8B}" dt="2023-06-07T16:17:59.860" v="10"/>
              <pc2:cmMkLst xmlns:pc2="http://schemas.microsoft.com/office/powerpoint/2019/9/main/command">
                <pc:docMk/>
                <pc:sldMk cId="4247667559" sldId="462"/>
                <pc2:cmMk id="{76D3CECB-8AA6-41BB-BE77-3124FDAC9A32}"/>
              </pc2:cmMkLst>
            </pc226:cmChg>
          </p:ext>
        </pc:extLst>
      </pc:sldChg>
    </pc:docChg>
  </pc:docChgLst>
  <pc:docChgLst>
    <pc:chgData name="Giovanni Madrigal" userId="K2PEihjQuIndTIP/hRl/FO098wzRFNQFfX3XEWQQwus=" providerId="None" clId="Web-{F8E8D748-D848-4325-A2C1-73912E544EC9}"/>
    <pc:docChg chg="">
      <pc:chgData name="Giovanni Madrigal" userId="K2PEihjQuIndTIP/hRl/FO098wzRFNQFfX3XEWQQwus=" providerId="None" clId="Web-{F8E8D748-D848-4325-A2C1-73912E544EC9}" dt="2023-06-12T18:13:30.190" v="6"/>
      <pc:docMkLst>
        <pc:docMk/>
      </pc:docMkLst>
      <pc:sldChg chg="modCm">
        <pc:chgData name="Giovanni Madrigal" userId="K2PEihjQuIndTIP/hRl/FO098wzRFNQFfX3XEWQQwus=" providerId="None" clId="Web-{F8E8D748-D848-4325-A2C1-73912E544EC9}" dt="2023-06-12T18:13:14.565" v="5"/>
        <pc:sldMkLst>
          <pc:docMk/>
          <pc:sldMk cId="1518470546" sldId="3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3:14.565" v="5"/>
              <pc2:cmMkLst xmlns:pc2="http://schemas.microsoft.com/office/powerpoint/2019/9/main/command">
                <pc:docMk/>
                <pc:sldMk cId="1518470546" sldId="341"/>
                <pc2:cmMk id="{538CD102-AC87-4B79-990A-5D6F8711CF3E}"/>
              </pc2:cmMkLst>
            </pc226:cmChg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3:11.237" v="4"/>
              <pc2:cmMkLst xmlns:pc2="http://schemas.microsoft.com/office/powerpoint/2019/9/main/command">
                <pc:docMk/>
                <pc:sldMk cId="1518470546" sldId="341"/>
                <pc2:cmMk id="{088BF741-6D01-4F0B-BA52-2A94D151AAAC}"/>
              </pc2:cmMkLst>
            </pc226:cmChg>
          </p:ext>
        </pc:extLst>
      </pc:sldChg>
      <pc:sldChg chg="modCm">
        <pc:chgData name="Giovanni Madrigal" userId="K2PEihjQuIndTIP/hRl/FO098wzRFNQFfX3XEWQQwus=" providerId="None" clId="Web-{F8E8D748-D848-4325-A2C1-73912E544EC9}" dt="2023-06-12T18:13:30.190" v="6"/>
        <pc:sldMkLst>
          <pc:docMk/>
          <pc:sldMk cId="3039825069" sldId="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3:30.190" v="6"/>
              <pc2:cmMkLst xmlns:pc2="http://schemas.microsoft.com/office/powerpoint/2019/9/main/command">
                <pc:docMk/>
                <pc:sldMk cId="3039825069" sldId="344"/>
                <pc2:cmMk id="{FD4F8124-1D5D-4F11-B5E7-692DDAA6EC70}"/>
              </pc2:cmMkLst>
            </pc226:cmChg>
          </p:ext>
        </pc:extLst>
      </pc:sldChg>
      <pc:sldChg chg="modCm">
        <pc:chgData name="Giovanni Madrigal" userId="K2PEihjQuIndTIP/hRl/FO098wzRFNQFfX3XEWQQwus=" providerId="None" clId="Web-{F8E8D748-D848-4325-A2C1-73912E544EC9}" dt="2023-06-12T18:11:43.846" v="3"/>
        <pc:sldMkLst>
          <pc:docMk/>
          <pc:sldMk cId="1251537998" sldId="3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1:43.846" v="3"/>
              <pc2:cmMkLst xmlns:pc2="http://schemas.microsoft.com/office/powerpoint/2019/9/main/command">
                <pc:docMk/>
                <pc:sldMk cId="1251537998" sldId="372"/>
                <pc2:cmMk id="{BD9E7AD2-35F4-4C89-8BAD-3F950CF118B9}"/>
              </pc2:cmMkLst>
            </pc226:cmChg>
          </p:ext>
        </pc:extLst>
      </pc:sldChg>
      <pc:sldChg chg="modCm">
        <pc:chgData name="Giovanni Madrigal" userId="K2PEihjQuIndTIP/hRl/FO098wzRFNQFfX3XEWQQwus=" providerId="None" clId="Web-{F8E8D748-D848-4325-A2C1-73912E544EC9}" dt="2023-06-12T18:11:12.924" v="1"/>
        <pc:sldMkLst>
          <pc:docMk/>
          <pc:sldMk cId="434491872" sldId="3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1:12.924" v="1"/>
              <pc2:cmMkLst xmlns:pc2="http://schemas.microsoft.com/office/powerpoint/2019/9/main/command">
                <pc:docMk/>
                <pc:sldMk cId="434491872" sldId="398"/>
                <pc2:cmMk id="{A115EBE6-1752-4A8D-B6F8-69BB0A50B34C}"/>
              </pc2:cmMkLst>
            </pc226:cmChg>
          </p:ext>
        </pc:extLst>
      </pc:sldChg>
      <pc:sldChg chg="modCm">
        <pc:chgData name="Giovanni Madrigal" userId="K2PEihjQuIndTIP/hRl/FO098wzRFNQFfX3XEWQQwus=" providerId="None" clId="Web-{F8E8D748-D848-4325-A2C1-73912E544EC9}" dt="2023-06-12T18:11:21.112" v="2"/>
        <pc:sldMkLst>
          <pc:docMk/>
          <pc:sldMk cId="4166238984" sldId="4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1:21.112" v="2"/>
              <pc2:cmMkLst xmlns:pc2="http://schemas.microsoft.com/office/powerpoint/2019/9/main/command">
                <pc:docMk/>
                <pc:sldMk cId="4166238984" sldId="446"/>
                <pc2:cmMk id="{38958D45-CF8B-4966-8107-DD0773574321}"/>
              </pc2:cmMkLst>
            </pc226:cmChg>
          </p:ext>
        </pc:extLst>
      </pc:sldChg>
      <pc:sldChg chg="modCm">
        <pc:chgData name="Giovanni Madrigal" userId="K2PEihjQuIndTIP/hRl/FO098wzRFNQFfX3XEWQQwus=" providerId="None" clId="Web-{F8E8D748-D848-4325-A2C1-73912E544EC9}" dt="2023-06-12T18:10:12.159" v="0"/>
        <pc:sldMkLst>
          <pc:docMk/>
          <pc:sldMk cId="148501299" sldId="4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ovanni Madrigal" userId="K2PEihjQuIndTIP/hRl/FO098wzRFNQFfX3XEWQQwus=" providerId="None" clId="Web-{F8E8D748-D848-4325-A2C1-73912E544EC9}" dt="2023-06-12T18:10:12.159" v="0"/>
              <pc2:cmMkLst xmlns:pc2="http://schemas.microsoft.com/office/powerpoint/2019/9/main/command">
                <pc:docMk/>
                <pc:sldMk cId="148501299" sldId="459"/>
                <pc2:cmMk id="{90474551-0ABD-48C1-A07C-BDB3C5F938BE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A67F-C951-40BC-BBA1-6E010623DA80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CC31-6CFA-4BAB-9F38-36610D59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76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51F-53C9-9640-B128-B307C3F47E48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E07A3-1CB8-0D4A-ABE6-A5436B81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56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1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2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873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17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55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15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97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Jongeneel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7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Bacterial Genome Assembly | Victor </a:t>
            </a:r>
            <a:r>
              <a:rPr lang="en-US" err="1"/>
              <a:t>Jongeneel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1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Jongeneel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1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08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Jongeneel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1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6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67" name="Google Shape;2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Genome Assembly | Victor Jongeneel</a:t>
            </a:r>
            <a:endParaRPr/>
          </a:p>
        </p:txBody>
      </p:sp>
      <p:sp>
        <p:nvSpPr>
          <p:cNvPr id="284" name="Google Shape;2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E07A3-1CB8-0D4A-ABE6-A5436B811D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4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Bacterial Genome Assembly | Victor Jongeneel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E07A3-1CB8-0D4A-ABE6-A5436B811D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7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8919-EE63-2942-BB40-951B92B5CB05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70F9-BBB2-634B-BF81-11E1A73349FE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C07-9015-6348-9754-F11446C95224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C6DD-22A0-7541-9031-70FF628C8E00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0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5E6D-B3BE-F047-B92A-3D94F7BB3078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0164-CD0F-4C44-962A-13F5D92F123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F79D-B7D2-1F4C-BC31-490EF0C09F72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5613-EA3A-B844-827F-8F29FD76FBCD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846-3C5C-3849-A426-9730FAE75FA0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0082-2F3A-9C43-B49B-3BBEC438FFCD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DC7E-3E35-AF49-89FE-269ECC12B6EE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C62E-8915-4E40-83AC-F72504C89ADE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B50C-FA44-5A4D-8BF5-7BCB418AAE0D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20C-E79D-D549-BB31-35A6B67A4FEF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55B-7578-4B48-AF42-7E67B8210495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0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C7FB-CC92-DB4C-9A0A-32B32A65C89F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E2AB-B748-B341-9B7D-3508749674FD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4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9215-E57C-BB4E-9CB3-F15B7A056EE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B8FF-C3F8-E046-AD71-3935D7C1A2F5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0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D8F-4ADE-4442-AE79-930C43A9FB4A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19AF-02D8-B349-9B19-1E33B3B9915C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5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162E-5B3D-144E-9490-8B26BE784DC2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701B-65D9-0C40-BEC1-26BF129BBF68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0D4-43AD-014C-A13F-715028BF7960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99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4170-A194-B542-A27E-B34D91DB239B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FDDF-98F9-C14B-8A0F-091A4A95853B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3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2D98-B9BE-3D43-8B6A-87DFBDB4527E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6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C05-5E11-3B4B-B8D6-204E42855A78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BD4A-207F-6E42-83E0-3A823EFB8E90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4637-BDF2-A645-8289-F00752944799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041-D5CC-9F46-866D-10C3C7FB83A9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B8B8-6BF1-F444-91CE-DADB78A1B112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2DC6-EA04-DF4A-9A55-3C89C1568DB5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C76E-0EB5-F24B-B7F7-D9BE3B47683C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EBF1-1D9E-574D-ACF9-6F2DE744A130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A6B1-72EF-B045-A990-97D3ACEFFE89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A23-08BF-6940-A550-D237F60E1B5C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2DC4-9AEC-9D41-B056-C72B03107B73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690B-CE15-7F49-A0AC-93891E637CD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3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2847-1EE2-5D44-8846-5D54FC7CF8E7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6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2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0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2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0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4722-E30F-334E-87DB-FF4C0F30FE0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28C6-72E1-EC47-84FA-AB1A43572A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2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52F5-4643-4844-996E-7109371D9272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C35F-AD59-4B42-B5B0-5E75D76DD962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79FF-D34A-E046-91A8-A3A373A7A3A6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C34-6B56-0E4F-A823-7E8DE7811FD7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8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C213-A72D-0747-BC5E-A9D3D765974E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9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52E8-F699-C74A-B095-B425F46DD23E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D2F4-7CB4-BC4A-8413-153F0906BE3C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89C-7F44-E04F-B46A-EF4C06A6C308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32A1-2665-BE4E-9804-C3B66F04791A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67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4BE4-55D0-7B4C-AA3A-DF4F17387A0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580D-66CA-A64B-A656-7552F79DE394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19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6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6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7" name="Google Shape;137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4" name="Google Shape;144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2206-1ED8-5943-88DE-853A687F4841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6D3-6424-1F44-AF46-2BF17A1A61FF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5EDC-8B11-7E43-B3C4-5E9A63729742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927E-6759-954B-8C8A-C404C86FC51D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Regulatory Genomics  | Saurabh Sinha |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88E04-D8E0-DA49-9D16-4BFB9340AFE0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Chip-Seq Peak Calling in Galaxy | Lisa Stubbs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AB62-5E26-FB44-8A38-E8A928850CE6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Variant Calling Workshop | Chris Fields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9A0-45FF-C74A-A336-9DF5B80322EC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Linux | Saba Ghaffari |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8104-51C6-C44C-9211-BF7C16F4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tp://ftp.ccb.jhu.edu/pub/data/bowtie2_indexes/mm9.zip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owtie-bio.sourceforge.net/bowtie2/manual.shtml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_%28file_format%29" TargetMode="External"/><Relationship Id="rId2" Type="http://schemas.openxmlformats.org/officeDocument/2006/relationships/hyperlink" Target="https://www.samformat.info/sam-format-flag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bctraining.github.io/Intro-to-ChIPseq/lessons/05_peak_calling_macs.html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edtools.readthedocs.io/en/latest/content/tools/intersect.html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eme-suite.org/tools/meme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illinois.edu/compgenomicscourse/2023-schedu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pgfe.umassmed.edu/ffs/TFdetails.php?FlybaseID=FBgn0045759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Regulatory Genomics Lab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Regulatory Genomics  | Saurabh Sinha | 2023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A9B292-064B-E44F-BCF7-1D37EFBC2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Part 1: </a:t>
            </a:r>
            <a:r>
              <a:rPr lang="en-US" sz="2800" err="1"/>
              <a:t>ChIP</a:t>
            </a:r>
            <a:r>
              <a:rPr lang="en-US" sz="2800"/>
              <a:t>-seq peak calling</a:t>
            </a:r>
          </a:p>
          <a:p>
            <a:r>
              <a:rPr lang="en-US" sz="2800"/>
              <a:t>Part 2. Analyzing </a:t>
            </a:r>
            <a:r>
              <a:rPr lang="en-US" sz="2800" err="1"/>
              <a:t>ChIP</a:t>
            </a:r>
            <a:r>
              <a:rPr lang="en-US" sz="2800"/>
              <a:t>-seq peaks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07E86F8-B7FF-4DEA-3A69-17540713E4B6}"/>
              </a:ext>
            </a:extLst>
          </p:cNvPr>
          <p:cNvSpPr txBox="1">
            <a:spLocks/>
          </p:cNvSpPr>
          <p:nvPr/>
        </p:nvSpPr>
        <p:spPr>
          <a:xfrm>
            <a:off x="1143000" y="460851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Saurabh Sinha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2250E-700C-B4C3-6F12-1ECF16652B0A}"/>
              </a:ext>
            </a:extLst>
          </p:cNvPr>
          <p:cNvSpPr txBox="1"/>
          <p:nvPr/>
        </p:nvSpPr>
        <p:spPr>
          <a:xfrm>
            <a:off x="1670640" y="5436395"/>
            <a:ext cx="58080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PowerPoint by Saba Ghaffari</a:t>
            </a:r>
          </a:p>
          <a:p>
            <a:pPr algn="ctr"/>
            <a:r>
              <a:rPr lang="en-US"/>
              <a:t>Edited by Giovanni Madrigal and Roberto </a:t>
            </a:r>
            <a:r>
              <a:rPr lang="en-US" err="1"/>
              <a:t>Cucalón</a:t>
            </a:r>
            <a:r>
              <a:rPr lang="en-US"/>
              <a:t> Tamayo</a:t>
            </a:r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50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0B: Lab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344"/>
            <a:ext cx="7886700" cy="4779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The lab is located in the following directory:</a:t>
            </a:r>
          </a:p>
          <a:p>
            <a:pPr marL="0" indent="0" algn="ctr">
              <a:buNone/>
            </a:pPr>
            <a:r>
              <a:rPr lang="en-US" sz="1800">
                <a:latin typeface="Consolas" panose="020B0609020204030204" pitchFamily="49" charset="0"/>
              </a:rPr>
              <a:t>/home/classroom/mayo/2020/05_Epigenomics/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Following commands will copy a shell script -designed to prepare the working directory- to your home directory. Follow these steps to copy and then submit the script as a job to biocluster: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80FDA-76EE-D742-BC4A-5078DC915C5D}"/>
              </a:ext>
            </a:extLst>
          </p:cNvPr>
          <p:cNvSpPr txBox="1">
            <a:spLocks/>
          </p:cNvSpPr>
          <p:nvPr/>
        </p:nvSpPr>
        <p:spPr>
          <a:xfrm>
            <a:off x="628650" y="3200078"/>
            <a:ext cx="8143875" cy="3002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  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Note ~ is a symbol in Unix paths referring to your home directory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cp /home/classroom/mayo/2020/05_Epigenomics/src/prep-directory.sh ./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Copies prep-directory.sh script to your working directory.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prep-directory.sh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submits a job to biocluster to populate your home directory with necessary files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E5CDEC9-27AF-4B9A-17CA-B50E614439C1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-96667"/>
            <a:ext cx="7886700" cy="1325563"/>
          </a:xfrm>
        </p:spPr>
        <p:txBody>
          <a:bodyPr/>
          <a:lstStyle/>
          <a:p>
            <a:r>
              <a:rPr lang="en-US"/>
              <a:t>Step 0C: Working directory: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457419" y="1222718"/>
            <a:ext cx="4390806" cy="3153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cd 05_Epigenomics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output should be: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data results </a:t>
            </a:r>
            <a:r>
              <a:rPr lang="en-US" sz="1400" err="1">
                <a:solidFill>
                  <a:schemeClr val="tx2"/>
                </a:solidFill>
                <a:latin typeface="Consolas" panose="020B0609020204030204" pitchFamily="49" charset="0"/>
              </a:rPr>
              <a:t>src</a:t>
            </a: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data/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data/index</a:t>
            </a:r>
            <a:br>
              <a:rPr lang="en-US" sz="1400">
                <a:latin typeface="Consolas" panose="020B0609020204030204" pitchFamily="49" charset="0"/>
              </a:rPr>
            </a:b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output should be:</a:t>
            </a:r>
            <a:b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mm9.1.bt2 mm9.2.bt2 mm9.3.bt2  mm9.4.bt2  # mm9.rev.1.bt2  mm9.rev.2.bt2  mm9.zip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67" y="829028"/>
            <a:ext cx="83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Navigate to the created directory for this exercise and look what data folder contains.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BF4037-5CD9-CB4D-BD54-4DC14A764C8D}"/>
              </a:ext>
            </a:extLst>
          </p:cNvPr>
          <p:cNvGraphicFramePr>
            <a:graphicFrameLocks noGrp="1"/>
          </p:cNvGraphicFramePr>
          <p:nvPr/>
        </p:nvGraphicFramePr>
        <p:xfrm>
          <a:off x="463729" y="4564610"/>
          <a:ext cx="8421626" cy="2164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9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40"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Filename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661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/>
                        <a:t>G1E_ER4_CTCF_chr19.fastqsanger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sample </a:t>
                      </a:r>
                      <a:r>
                        <a:rPr lang="en-US" sz="1600" b="0" i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ChIP-seq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dataset on CTCF in G1E_ER4 cells, reads have been reduced to those mapping to chr19 for demonstration use.</a:t>
                      </a:r>
                      <a:endParaRPr lang="en-US" sz="16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G1E_ER4_input_chr19.fastqsanger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Control</a:t>
                      </a:r>
                      <a:r>
                        <a:rPr lang="en-US" sz="1600" baseline="0"/>
                        <a:t> DNA taken from chr19.</a:t>
                      </a: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/>
                        <a:t>G1E_CTCF.fastqsanger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CTCF Chip for G1E</a:t>
                      </a:r>
                      <a:r>
                        <a:rPr lang="en-US" sz="1600" baseline="0"/>
                        <a:t> line.</a:t>
                      </a: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G1E_input.fastqsanger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Control for G1E line.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A79A5E-127D-E545-BBC0-9F581CF03529}"/>
              </a:ext>
            </a:extLst>
          </p:cNvPr>
          <p:cNvSpPr txBox="1">
            <a:spLocks/>
          </p:cNvSpPr>
          <p:nvPr/>
        </p:nvSpPr>
        <p:spPr>
          <a:xfrm>
            <a:off x="4848225" y="1387188"/>
            <a:ext cx="4290863" cy="2508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Note: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G1E cell lines are erythroid, red blood cell, cell lines missing the GATA-1 gene.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GATA-1 is crucial for the maturation of erythroid cells.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G1E_E4R cell lines conditionally express GATA-1 in the presence of estradiol, enabling erythroid maturation.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5F2FB06-CBAF-478E-A454-DAB36018C06B}"/>
              </a:ext>
            </a:extLst>
          </p:cNvPr>
          <p:cNvCxnSpPr>
            <a:cxnSpLocks/>
            <a:stCxn id="43" idx="1"/>
          </p:cNvCxnSpPr>
          <p:nvPr/>
        </p:nvCxnSpPr>
        <p:spPr>
          <a:xfrm rot="10800000" flipH="1">
            <a:off x="350501" y="2930067"/>
            <a:ext cx="97324" cy="2887918"/>
          </a:xfrm>
          <a:prstGeom prst="bentConnector4">
            <a:avLst>
              <a:gd name="adj1" fmla="val -234886"/>
              <a:gd name="adj2" fmla="val 100332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A75D3E9E-7BCD-4E4A-B434-9C750976B815}"/>
              </a:ext>
            </a:extLst>
          </p:cNvPr>
          <p:cNvSpPr/>
          <p:nvPr/>
        </p:nvSpPr>
        <p:spPr>
          <a:xfrm>
            <a:off x="350501" y="4907280"/>
            <a:ext cx="45719" cy="18214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9" y="129691"/>
            <a:ext cx="7886700" cy="1325563"/>
          </a:xfrm>
        </p:spPr>
        <p:txBody>
          <a:bodyPr/>
          <a:lstStyle/>
          <a:p>
            <a:r>
              <a:rPr lang="en-US"/>
              <a:t>Step 0D: Working directory: scripts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379467" y="2328159"/>
            <a:ext cx="8385066" cy="3328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cd </a:t>
            </a:r>
            <a:r>
              <a:rPr lang="en-US" sz="1400" err="1">
                <a:latin typeface="Consolas" panose="020B0609020204030204" pitchFamily="49" charset="0"/>
              </a:rPr>
              <a:t>src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*.</a:t>
            </a:r>
            <a:r>
              <a:rPr lang="en-US" sz="1400" err="1">
                <a:latin typeface="Consolas" panose="020B0609020204030204" pitchFamily="49" charset="0"/>
              </a:rPr>
              <a:t>sh</a:t>
            </a: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lists the scripts to be used in this lab: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	</a:t>
            </a:r>
            <a:r>
              <a:rPr lang="en-US" sz="1400" err="1">
                <a:solidFill>
                  <a:schemeClr val="tx2"/>
                </a:solidFill>
                <a:latin typeface="Consolas" panose="020B0609020204030204" pitchFamily="49" charset="0"/>
              </a:rPr>
              <a:t>fastx_summary.sh</a:t>
            </a: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	run_bowtie2.sh  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	run_macs2_noControl.sh	run_macs2_withControl.sh	run_macs2_noER.sh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	bedtools_overlap_1.sh  bedtools_overlap_2.sh 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	bedtools_subtract_1.sh  bedtools_subtract_2.sh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66" y="1370930"/>
            <a:ext cx="838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Navigate to the directory containing the scripts and look what’s inside.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7B7C59C-BDB9-DC1C-676A-20AAC970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Read Mapping and Peak Calling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 this exercise, we will map ChIP Reads to a reference genome using </a:t>
            </a:r>
            <a:r>
              <a:rPr lang="en-US" b="1">
                <a:solidFill>
                  <a:schemeClr val="tx1"/>
                </a:solidFill>
              </a:rPr>
              <a:t>Bowtie2</a:t>
            </a:r>
            <a:r>
              <a:rPr lang="en-US">
                <a:solidFill>
                  <a:schemeClr val="tx1"/>
                </a:solidFill>
              </a:rPr>
              <a:t> and call peaks among the mapped reads using </a:t>
            </a:r>
            <a:r>
              <a:rPr lang="en-US" b="1">
                <a:solidFill>
                  <a:schemeClr val="tx1"/>
                </a:solidFill>
              </a:rPr>
              <a:t>MACS2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4D8884-F85E-8BCE-9F55-7BB246EEB533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623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FASTQ Summary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3694"/>
            <a:ext cx="7886700" cy="4307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In this step, we will gather summary statistics of ChIP data for quality control.</a:t>
            </a:r>
          </a:p>
          <a:p>
            <a:pPr marL="0" indent="0">
              <a:buNone/>
            </a:pPr>
            <a:r>
              <a:rPr lang="en-US"/>
              <a:t>We use FASTX-Toolkit to get statistics on the quality and content of each column of </a:t>
            </a:r>
            <a:r>
              <a:rPr lang="en-US" err="1"/>
              <a:t>fastq</a:t>
            </a:r>
            <a:r>
              <a:rPr lang="en-US"/>
              <a:t> files (sequencing reads).</a:t>
            </a:r>
          </a:p>
          <a:p>
            <a:pPr marL="0" indent="0">
              <a:buNone/>
            </a:pPr>
            <a:r>
              <a:rPr lang="en-US"/>
              <a:t>“</a:t>
            </a:r>
            <a:r>
              <a:rPr lang="en-US" err="1"/>
              <a:t>fastx_quality_stats</a:t>
            </a:r>
            <a:r>
              <a:rPr lang="en-US"/>
              <a:t>” is the name of the tool used from FASTX-Toolkit.</a:t>
            </a:r>
          </a:p>
          <a:p>
            <a:pPr marL="0" indent="0">
              <a:buNone/>
            </a:pPr>
            <a:r>
              <a:rPr lang="en-US"/>
              <a:t>How to Use [</a:t>
            </a:r>
            <a:r>
              <a:rPr lang="en-US" b="1">
                <a:solidFill>
                  <a:srgbClr val="FF0000"/>
                </a:solidFill>
              </a:rPr>
              <a:t>Do </a:t>
            </a:r>
            <a:r>
              <a:rPr lang="en-US" b="1" u="sng">
                <a:solidFill>
                  <a:srgbClr val="FF0000"/>
                </a:solidFill>
              </a:rPr>
              <a:t>NOT</a:t>
            </a:r>
            <a:r>
              <a:rPr lang="en-US" b="1">
                <a:solidFill>
                  <a:srgbClr val="FF0000"/>
                </a:solidFill>
              </a:rPr>
              <a:t> run</a:t>
            </a:r>
            <a:r>
              <a:rPr lang="en-US" b="1"/>
              <a:t> </a:t>
            </a:r>
            <a:r>
              <a:rPr lang="en-US"/>
              <a:t>the following commands]: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fastx_summary.sh uses </a:t>
            </a:r>
            <a:r>
              <a:rPr lang="en-US" err="1"/>
              <a:t>fastx_quality_stats</a:t>
            </a:r>
            <a:r>
              <a:rPr lang="en-US"/>
              <a:t>  to get summary reports for all four provided </a:t>
            </a:r>
            <a:r>
              <a:rPr lang="en-US" err="1"/>
              <a:t>fastq</a:t>
            </a:r>
            <a:r>
              <a:rPr lang="en-US"/>
              <a:t> files.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 u="sng">
                <a:solidFill>
                  <a:srgbClr val="FF0000"/>
                </a:solidFill>
              </a:rPr>
              <a:t>RUN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/>
              <a:t>the following command: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997468-3BAB-1246-9798-A9425F196205}"/>
              </a:ext>
            </a:extLst>
          </p:cNvPr>
          <p:cNvSpPr txBox="1">
            <a:spLocks/>
          </p:cNvSpPr>
          <p:nvPr/>
        </p:nvSpPr>
        <p:spPr>
          <a:xfrm>
            <a:off x="680604" y="3506587"/>
            <a:ext cx="8515351" cy="46319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fastx_quality_stats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	-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input.fastq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-o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output_summary.txt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E926CFC-BB89-A74A-ABA5-D50B5235B89F}"/>
              </a:ext>
            </a:extLst>
          </p:cNvPr>
          <p:cNvSpPr txBox="1">
            <a:spLocks/>
          </p:cNvSpPr>
          <p:nvPr/>
        </p:nvSpPr>
        <p:spPr>
          <a:xfrm>
            <a:off x="628650" y="4939455"/>
            <a:ext cx="8143875" cy="1416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fastx_summary.sh</a:t>
            </a:r>
            <a:r>
              <a:rPr lang="en-US" sz="1400">
                <a:latin typeface="Consolas"/>
              </a:rPr>
              <a:t> 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solas" panose="020B0609020204030204" pitchFamily="49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EC04B60-18FF-8633-E0BB-8523C62F1B31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701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fastx_summary.sh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488734" y="1613892"/>
            <a:ext cx="8100823" cy="4937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fastx_summ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fastx_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summ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.%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j.out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fastx_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summ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.%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j.err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FASTX-Toolkit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fastq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FASTQ_1=../data/G1E_CTCF.fastqsanger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FASTQ_2=../data/G1E_input.fastqsanger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FASTQ_3=../data/G1E_ER4_CTCF_chr19.fastqsanger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FASTQ_4=../data/G1E_ER4_input_chr19.fastqsanger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(summaries)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OUT_1=../results/G1E_CTCF_summary.txt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OUT_2=../results/G1E_input_summary.txt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OUT_3=../results/G1E_ER4_CTCF_chr19_summary.txt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OUT_4=../results/G1E_ER4_input_chr19_summary.txt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fastx_quality_stats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$FASTQ_1  -o $OUT_1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fastx_quality_stats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$FASTQ_2  -o $OUT_2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fastx_quality_stats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$FASTQ_3  -o $OUT_3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fastx_quality_stats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$FASTQ_4  -o $OUT_4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612690" y="1728276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(4 CPUs, 8GB memory, run on the ‘classroom’ nodes, and name the job 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fastx_summ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3612690" y="3179812"/>
            <a:ext cx="40721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are using a tool called ‘FASTX-Toolkit’ to generate some basic stats on the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fastq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5001297" y="5744547"/>
            <a:ext cx="291452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These commands, not to be run by you, execute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the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FF0000"/>
                </a:solidFill>
                <a:ea typeface="+mn-lt"/>
                <a:cs typeface="+mn-lt"/>
              </a:rPr>
              <a:t>fastx_quality_score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 tool on all four input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fastq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 files.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546155" y="4154294"/>
            <a:ext cx="21386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input and output files.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23B48-F7D3-BF4B-AA1C-FA9BDD95A22A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fastx_summary.sh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) is supposed to do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385429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FASTQ Summary Statistics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6424"/>
            <a:ext cx="7701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Discussion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How long are these reads?  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is the median quality at the last position?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View and explore other summary files: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G1E_CTCF_summary.txt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G1E_input_summary.txt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G1E_ER4_CTCF_chr19_summary.txt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G1E_ER4_input_chr19_summary.txt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E09CAF-3A30-F74A-B49D-2DB8F7A6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40" y="1334230"/>
            <a:ext cx="4860201" cy="576866"/>
          </a:xfrm>
        </p:spPr>
        <p:txBody>
          <a:bodyPr/>
          <a:lstStyle/>
          <a:p>
            <a:r>
              <a:rPr lang="en-US"/>
              <a:t>To view one of the summary files use: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347F3F-411F-6F45-9FD8-46A7B18319B2}"/>
              </a:ext>
            </a:extLst>
          </p:cNvPr>
          <p:cNvSpPr txBox="1">
            <a:spLocks/>
          </p:cNvSpPr>
          <p:nvPr/>
        </p:nvSpPr>
        <p:spPr>
          <a:xfrm>
            <a:off x="225167" y="1755041"/>
            <a:ext cx="6043145" cy="1875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more ~/05_Epigenomics/results/G1E_CTCF_summary.txt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shows beginning of G1E_CTCF_summary.txt file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To get the length of the reads use: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cat ~/05_Epigenomics/results/G1E_CTCF_summary.txt |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you should get 37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B2494-8FF8-4A2A-A6D2-C9324E850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" r="60471"/>
          <a:stretch/>
        </p:blipFill>
        <p:spPr>
          <a:xfrm>
            <a:off x="6457950" y="1755041"/>
            <a:ext cx="2365677" cy="16671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CB1931B-8175-412D-8F29-82D51088C71B}"/>
              </a:ext>
            </a:extLst>
          </p:cNvPr>
          <p:cNvSpPr/>
          <p:nvPr/>
        </p:nvSpPr>
        <p:spPr>
          <a:xfrm>
            <a:off x="6457950" y="3128211"/>
            <a:ext cx="1206166" cy="2939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E032E19-3640-4315-82FC-141093D84B0C}"/>
              </a:ext>
            </a:extLst>
          </p:cNvPr>
          <p:cNvCxnSpPr>
            <a:cxnSpLocks/>
            <a:stCxn id="21" idx="2"/>
            <a:endCxn id="24" idx="1"/>
          </p:cNvCxnSpPr>
          <p:nvPr/>
        </p:nvCxnSpPr>
        <p:spPr>
          <a:xfrm rot="5400000">
            <a:off x="6444946" y="3851714"/>
            <a:ext cx="1045653" cy="186523"/>
          </a:xfrm>
          <a:prstGeom prst="bentConnector4">
            <a:avLst>
              <a:gd name="adj1" fmla="val 6585"/>
              <a:gd name="adj2" fmla="val 222559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134449-3109-458D-A516-7EADF0E68D14}"/>
              </a:ext>
            </a:extLst>
          </p:cNvPr>
          <p:cNvSpPr txBox="1"/>
          <p:nvPr/>
        </p:nvSpPr>
        <p:spPr>
          <a:xfrm>
            <a:off x="6874510" y="3559861"/>
            <a:ext cx="2197297" cy="1815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Tip: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Pressing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enter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will make more lines appear. Pressing </a:t>
            </a:r>
            <a:r>
              <a:rPr lang="en-US" sz="1400" b="1">
                <a:latin typeface="Calibri Light"/>
              </a:rPr>
              <a:t>“d”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will allow you to exit out of seeing the summary stats and enter the next line of code.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A31D09-3DDB-4733-9A32-43F9F8B70269}"/>
              </a:ext>
            </a:extLst>
          </p:cNvPr>
          <p:cNvCxnSpPr>
            <a:cxnSpLocks/>
          </p:cNvCxnSpPr>
          <p:nvPr/>
        </p:nvCxnSpPr>
        <p:spPr>
          <a:xfrm>
            <a:off x="6103595" y="3224463"/>
            <a:ext cx="0" cy="6908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85EA604-47A6-45D1-999D-DA071E28C9CB}"/>
              </a:ext>
            </a:extLst>
          </p:cNvPr>
          <p:cNvSpPr/>
          <p:nvPr/>
        </p:nvSpPr>
        <p:spPr>
          <a:xfrm>
            <a:off x="5895476" y="2907329"/>
            <a:ext cx="280312" cy="29393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6E76B6-436A-4881-AFB8-93884DBD3AC7}"/>
              </a:ext>
            </a:extLst>
          </p:cNvPr>
          <p:cNvSpPr txBox="1"/>
          <p:nvPr/>
        </p:nvSpPr>
        <p:spPr>
          <a:xfrm>
            <a:off x="5155719" y="3944975"/>
            <a:ext cx="1415691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Note: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This is a lowercase L, not the #1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91A97F6-7B18-64F6-A92C-5419661BA636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6601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74" y="-163498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/>
              <a:t>Step 2: Map ChIP-Seq Reads to MM9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9841"/>
            <a:ext cx="7886700" cy="1009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Next, we will map the reads in  </a:t>
            </a:r>
            <a:r>
              <a:rPr lang="en-US" b="1"/>
              <a:t>G1E_E4R_CTCF_chr9.fastqsanger</a:t>
            </a:r>
            <a:r>
              <a:rPr lang="en-US"/>
              <a:t> to the mouse genome using </a:t>
            </a:r>
            <a:r>
              <a:rPr lang="en-US" b="1"/>
              <a:t>Bowtie2.</a:t>
            </a:r>
          </a:p>
          <a:p>
            <a:pPr marL="0" indent="0">
              <a:buNone/>
            </a:pPr>
            <a:r>
              <a:rPr lang="en-US"/>
              <a:t>usage: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C4FB22-91D5-264D-AE8A-7D6376606CD7}"/>
              </a:ext>
            </a:extLst>
          </p:cNvPr>
          <p:cNvSpPr txBox="1">
            <a:spLocks/>
          </p:cNvSpPr>
          <p:nvPr/>
        </p:nvSpPr>
        <p:spPr>
          <a:xfrm>
            <a:off x="628650" y="4530021"/>
            <a:ext cx="7886700" cy="121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8546B-88A0-4D42-BE67-C601D10240FF}"/>
              </a:ext>
            </a:extLst>
          </p:cNvPr>
          <p:cNvSpPr txBox="1"/>
          <p:nvPr/>
        </p:nvSpPr>
        <p:spPr>
          <a:xfrm>
            <a:off x="609574" y="3373009"/>
            <a:ext cx="814387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The index files are available on Biocluster and you do not need to download them now. However it can be downloaded from [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do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download now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]: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ftp://ftp.ccb.jhu.edu/pub/data/bowtie2_indexes/mm9.zip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Script run_bowtie2.sh uses bowtie2 on all four input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fastq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files and maps them to mm9 genome.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ADE2DC-846A-E048-94D6-6FFA57924587}"/>
              </a:ext>
            </a:extLst>
          </p:cNvPr>
          <p:cNvSpPr txBox="1">
            <a:spLocks/>
          </p:cNvSpPr>
          <p:nvPr/>
        </p:nvSpPr>
        <p:spPr>
          <a:xfrm>
            <a:off x="513940" y="1792386"/>
            <a:ext cx="8515351" cy="1529841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bowtie2 [options]	–x &lt;base name of index files&gt; \ 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-U &lt;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in_file_name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\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-S &lt;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out_file_name.sam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--sensitive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7960C00-0447-F24D-A986-21168CDD28E1}"/>
              </a:ext>
            </a:extLst>
          </p:cNvPr>
          <p:cNvSpPr txBox="1">
            <a:spLocks/>
          </p:cNvSpPr>
          <p:nvPr/>
        </p:nvSpPr>
        <p:spPr>
          <a:xfrm>
            <a:off x="609573" y="4850337"/>
            <a:ext cx="8143875" cy="1529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run_bowtie2.sh 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ABD51-0732-F144-BB1B-3578B960B40F}"/>
              </a:ext>
            </a:extLst>
          </p:cNvPr>
          <p:cNvSpPr txBox="1"/>
          <p:nvPr/>
        </p:nvSpPr>
        <p:spPr>
          <a:xfrm>
            <a:off x="3958045" y="1129523"/>
            <a:ext cx="518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the first box. This is just to explain the arguments to bowtie2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BF2C334-3405-44B5-3D4E-C8FAED0931F0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79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A1C2-FDE9-5F4D-BCE1-D14616C3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4D47-4EF5-FF4B-B2F4-B666F6A0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There are other parameters that can be specified for a more controlled use of Bowtie2. In particular, following are some preset options that can be used to modify the speed and sensitivity of the tool: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--very-fast</a:t>
            </a:r>
          </a:p>
          <a:p>
            <a:pPr marL="0" indent="0">
              <a:buNone/>
            </a:pPr>
            <a:r>
              <a:rPr lang="en-US"/>
              <a:t>--fast</a:t>
            </a:r>
          </a:p>
          <a:p>
            <a:pPr marL="0" indent="0">
              <a:buNone/>
            </a:pPr>
            <a:r>
              <a:rPr lang="en-US"/>
              <a:t>--sensitive (default)</a:t>
            </a:r>
          </a:p>
          <a:p>
            <a:pPr marL="0" indent="0">
              <a:buNone/>
            </a:pPr>
            <a:r>
              <a:rPr lang="en-US"/>
              <a:t>--very-sensitive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More information on the Bowtie2 can be found in its well-written manual: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http://bowtie-</a:t>
            </a:r>
            <a:r>
              <a:rPr lang="en-US" err="1">
                <a:hlinkClick r:id="rId2"/>
              </a:rPr>
              <a:t>bio.sourceforge.net</a:t>
            </a:r>
            <a:r>
              <a:rPr lang="en-US">
                <a:hlinkClick r:id="rId2"/>
              </a:rPr>
              <a:t>/bowtie2/</a:t>
            </a:r>
            <a:r>
              <a:rPr lang="en-US" err="1">
                <a:hlinkClick r:id="rId2"/>
              </a:rPr>
              <a:t>manual.shtml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733AD-5E03-1749-B1BF-4420643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E682F-430C-DC42-81F0-665573CA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3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run_bowtie2.sh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1588" y="1536270"/>
            <a:ext cx="8100823" cy="4832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bowtie2_test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bowtie2_test.%j.out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bowtie2_test.%j.err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Bowtie2/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fastq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BOWTIE_INP_1=../data/G1E_ER4_CTCF_chr19.fastqsanger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BOWTIE_INP_2=../data/G1E_ER4_input_chr19.fastqsanger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BOWTIE_INP_3=../data/G1E_CTCF.fastqsanger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BOWTIE_INP_4=../data/G1E_input.fastqsanger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mkdir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-p ../results/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(SAM)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BOWTIE_OUT_1=../results/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/G1E_ER4_CTCF_chr19.sam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BOWTIE_OUT_2=../results/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/G1E_ER4_input_chr19.sam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BOWTIE_OUT_3=../results/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/G1E_CTCF_chr19.sam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BOWTIE_OUT_4=../results/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/G1E_input_chr19.sam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PATH TO the mm9 dm3 index file along with their common prefix (mm9)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GENOME_MM9_BOWTIE2=../data/index/mm9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bowtie2 -q -x $GENOME_MM9_BOWTIE2 -U $BOWTIE_INP_1 -S $BOWTIE_OUT_1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bowtie2 -q -x $GENOME_MM9_BOWTIE2 -U $BOWTIE_INP_2 -S $BOWTIE_OUT_2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bowtie2 -q -x $GENOME_MM9_BOWTIE2 -U $BOWTIE_INP_3 -S $BOWTIE_OUT_3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bowtie2 -q -x $GENOME_MM9_BOWTIE2 -U $BOWTIE_INP_4 -S $BOWTIE_OUT_4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612689" y="1637943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(4 CPUs, 8GB memory, run on the ‘classroom’ nodes, and name the job ‘bowtie2_test’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3612690" y="2612438"/>
            <a:ext cx="40721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are using a tool called ‘Bowtie2’ to Map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fastq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files to mm9 mouse genome.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5837277" y="5426023"/>
            <a:ext cx="26780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bowtie2 tool on all four input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fastq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928717" y="3464136"/>
            <a:ext cx="21386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input and output files, as well as mm9 genome index files’ prefix.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77C34-A187-B94E-8014-7EF7C914D9B8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(run_bowtie2.sh) is supposed to do in more detail.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CACA64-6B81-D30F-77F8-6B1567B3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6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494402"/>
            <a:ext cx="6858000" cy="78355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1: </a:t>
            </a:r>
            <a:r>
              <a:rPr lang="en-US" err="1">
                <a:solidFill>
                  <a:schemeClr val="accent2"/>
                </a:solidFill>
              </a:rPr>
              <a:t>ChIP</a:t>
            </a:r>
            <a:r>
              <a:rPr lang="en-US">
                <a:solidFill>
                  <a:schemeClr val="accent2"/>
                </a:solidFill>
              </a:rPr>
              <a:t>–Seq Peak Calling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E3D2-BBF8-A64C-BB7B-B3E1E9419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8B8A5-5FA7-5D48-8138-811E66BD2300}"/>
              </a:ext>
            </a:extLst>
          </p:cNvPr>
          <p:cNvSpPr/>
          <p:nvPr/>
        </p:nvSpPr>
        <p:spPr>
          <a:xfrm>
            <a:off x="1371600" y="3020231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Steps: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Start with a data set with </a:t>
            </a:r>
            <a:r>
              <a:rPr lang="en-US" err="1"/>
              <a:t>ChIP</a:t>
            </a:r>
            <a:r>
              <a:rPr lang="en-US"/>
              <a:t>-seq reads, do quality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Map (align) reads to a reference genome using </a:t>
            </a:r>
            <a:r>
              <a:rPr lang="en-US" b="1"/>
              <a:t>Bowtie2.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Call peaks from aligned reads using </a:t>
            </a:r>
            <a:r>
              <a:rPr lang="en-US" b="1"/>
              <a:t>MACS2</a:t>
            </a:r>
            <a:r>
              <a:rPr lang="en-US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Identify </a:t>
            </a:r>
            <a:r>
              <a:rPr lang="en-US" err="1"/>
              <a:t>ChIP</a:t>
            </a:r>
            <a:r>
              <a:rPr lang="en-US"/>
              <a:t> peaks that differ between G1E_ER4 (stimulated) and G1E (un-stimulated) cell lines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E7919-F100-1D4B-8735-36D87C60A7BA}"/>
              </a:ext>
            </a:extLst>
          </p:cNvPr>
          <p:cNvSpPr/>
          <p:nvPr/>
        </p:nvSpPr>
        <p:spPr>
          <a:xfrm>
            <a:off x="1257300" y="1501636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Data set: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 cell lines: ”G1E” and “G1E_ER4”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 data sets for each cell line: </a:t>
            </a:r>
            <a:r>
              <a:rPr lang="en-US" err="1"/>
              <a:t>ChIP</a:t>
            </a:r>
            <a:r>
              <a:rPr lang="en-US"/>
              <a:t>-seq for CTCF and control</a:t>
            </a:r>
          </a:p>
          <a:p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42528-42EC-744F-8BD9-353B28BD271D}"/>
              </a:ext>
            </a:extLst>
          </p:cNvPr>
          <p:cNvSpPr/>
          <p:nvPr/>
        </p:nvSpPr>
        <p:spPr>
          <a:xfrm>
            <a:off x="1371600" y="5331309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Variations on the theme: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Peak calling on </a:t>
            </a:r>
            <a:r>
              <a:rPr lang="en-US" err="1"/>
              <a:t>ChIP</a:t>
            </a:r>
            <a:r>
              <a:rPr lang="en-US"/>
              <a:t>-seq data with and without using corresponding control data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F4B247BC-CEDB-E2FC-1744-D29DE901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Step 2: Map ChIP-Seq Reads to MM9 Genome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AF570-42B3-6145-8403-19AE8D5E68D4}"/>
              </a:ext>
            </a:extLst>
          </p:cNvPr>
          <p:cNvSpPr txBox="1"/>
          <p:nvPr/>
        </p:nvSpPr>
        <p:spPr>
          <a:xfrm>
            <a:off x="628650" y="3120472"/>
            <a:ext cx="7701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View and explore other SAM files: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G1E_CTCF_chr19.sam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G1E_input_chr19.sam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G1E_ER4_CTCF_chr19.sam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G1E_ER4_input_chr19.sam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E6F8D-8B55-884B-BB56-B18229674B3B}"/>
              </a:ext>
            </a:extLst>
          </p:cNvPr>
          <p:cNvSpPr txBox="1">
            <a:spLocks/>
          </p:cNvSpPr>
          <p:nvPr/>
        </p:nvSpPr>
        <p:spPr>
          <a:xfrm>
            <a:off x="628650" y="1522423"/>
            <a:ext cx="7464380" cy="1223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lang="en-US" sz="1400">
                <a:latin typeface="Consolas"/>
              </a:rPr>
              <a:t>less -S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/G1E_ER4_CTCF_chr19.sam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solas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</a:t>
            </a:r>
            <a:r>
              <a:rPr lang="en-US" sz="1400">
                <a:solidFill>
                  <a:srgbClr val="44546A"/>
                </a:solidFill>
                <a:latin typeface="Consolas"/>
              </a:rPr>
              <a:t>-S to prevent line wrapping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1400">
                <a:solidFill>
                  <a:srgbClr val="44546A"/>
                </a:solidFill>
                <a:latin typeface="Consolas"/>
              </a:rPr>
              <a:t># press "q" to exit</a:t>
            </a:r>
            <a:endParaRPr lang="en-US" sz="1400">
              <a:solidFill>
                <a:srgbClr val="44546A"/>
              </a:solidFill>
              <a:latin typeface="Consolas" panose="020B0609020204030204" pitchFamily="49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5C9E8-1945-0945-8B2F-5A34ACAEB4E5}"/>
              </a:ext>
            </a:extLst>
          </p:cNvPr>
          <p:cNvSpPr txBox="1"/>
          <p:nvPr/>
        </p:nvSpPr>
        <p:spPr>
          <a:xfrm>
            <a:off x="875211" y="5029200"/>
            <a:ext cx="77178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You can find more information on the structure of SAM files in the following links: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https://www.samformat.info/sam-format-flag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3"/>
              </a:rPr>
              <a:t>https://en.wikipedia.org/wiki/SAM_%28file_format%29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7B9659-734D-EEBF-D061-30C52736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53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3A: Calling Peaks with MACS2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44522"/>
            <a:ext cx="7886700" cy="3321141"/>
          </a:xfrm>
        </p:spPr>
        <p:txBody>
          <a:bodyPr/>
          <a:lstStyle/>
          <a:p>
            <a:pPr marL="0" indent="0">
              <a:buNone/>
            </a:pPr>
            <a:r>
              <a:rPr lang="en-US" sz="2500"/>
              <a:t>With our mapped </a:t>
            </a:r>
            <a:r>
              <a:rPr lang="en-US" sz="2500" err="1"/>
              <a:t>ChiP</a:t>
            </a:r>
            <a:r>
              <a:rPr lang="en-US" sz="2500"/>
              <a:t>-Seq reads, we now want to call peaks.</a:t>
            </a:r>
          </a:p>
          <a:p>
            <a:pPr marL="0" indent="0">
              <a:buNone/>
            </a:pPr>
            <a:r>
              <a:rPr lang="en-US" sz="2500"/>
              <a:t>We use </a:t>
            </a:r>
            <a:r>
              <a:rPr lang="en-US" sz="2500" b="1"/>
              <a:t>MACS2 </a:t>
            </a:r>
            <a:r>
              <a:rPr lang="en-US" sz="2500"/>
              <a:t>for this purpose</a:t>
            </a:r>
            <a:r>
              <a:rPr lang="en-US" sz="2500" b="1"/>
              <a:t>.</a:t>
            </a:r>
          </a:p>
          <a:p>
            <a:pPr marL="0" indent="0">
              <a:buNone/>
            </a:pPr>
            <a:r>
              <a:rPr lang="en-US" sz="2500"/>
              <a:t>usage: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BBBEC0F-C2C4-9349-BD8E-ABF53884A5EF}"/>
              </a:ext>
            </a:extLst>
          </p:cNvPr>
          <p:cNvSpPr txBox="1">
            <a:spLocks/>
          </p:cNvSpPr>
          <p:nvPr/>
        </p:nvSpPr>
        <p:spPr>
          <a:xfrm>
            <a:off x="628649" y="3788863"/>
            <a:ext cx="8058150" cy="1724615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macs2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callpeak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–t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path_to_treatment_input_alignment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\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-c &lt;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path_to_control_input_alignment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&gt; \ # optional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-g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effective_genome_size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\ # use mm for mouse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-n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prefix_for_naming_output_files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F9C88-5847-024D-B69E-58F0D367E4F0}"/>
              </a:ext>
            </a:extLst>
          </p:cNvPr>
          <p:cNvSpPr txBox="1"/>
          <p:nvPr/>
        </p:nvSpPr>
        <p:spPr>
          <a:xfrm>
            <a:off x="628649" y="3142532"/>
            <a:ext cx="78867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the following box. This is just to explain the arguments to macs2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68089-C757-694E-8955-0BF37EF6E6B7}"/>
              </a:ext>
            </a:extLst>
          </p:cNvPr>
          <p:cNvSpPr txBox="1"/>
          <p:nvPr/>
        </p:nvSpPr>
        <p:spPr>
          <a:xfrm>
            <a:off x="628650" y="5799909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 useful tutorial for MACS2 can be found here: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https://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hbctraining.github.io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/Intro-to-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ChIPseq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/lessons/05_peak_calling_macs.html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0CC09A-FDF5-3FB9-AEAF-D7BDAF3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749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3A: Calling Peaks with MACS2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4" y="1499054"/>
            <a:ext cx="8211096" cy="1397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Script run_macs2_noControl.sh runs MACS2 to call peaks for G1E_ER4_CTCF_chr19.sam with the default parameters.</a:t>
            </a:r>
          </a:p>
          <a:p>
            <a:pPr marL="0" indent="0">
              <a:buNone/>
            </a:pPr>
            <a:r>
              <a:rPr lang="en-US"/>
              <a:t>Note that this macs2 run is performed without using input from control experiment.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2DD1648-5BD3-2649-BC77-CA9059FCCC8E}"/>
              </a:ext>
            </a:extLst>
          </p:cNvPr>
          <p:cNvSpPr txBox="1">
            <a:spLocks/>
          </p:cNvSpPr>
          <p:nvPr/>
        </p:nvSpPr>
        <p:spPr>
          <a:xfrm>
            <a:off x="710836" y="3064511"/>
            <a:ext cx="7589657" cy="15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run_macs2_noControl.sh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~/05_Epigenomics/results/MACS2_output/CTCF_ER4_noControl*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9B438A-2B3A-B141-7AF1-EEFE5732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6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run_macs2_noControl.sh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313509" y="1643613"/>
            <a:ext cx="8335861" cy="4923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macs2_noC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macs2_noC.%j.out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macs2_noC.%j.err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MACS2/2.1.2-IGB-gcc-4.9.4-Python-2.7.13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(SAM)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MACS_TREAT=../results/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/G1E_ER4_CTCF_chr19.sam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output_directory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MACS_OUT_DIR=../results/MACS2_output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prefix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MACS_OUT_1=CTCF_ER4_noControl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macs2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callpeak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-t $MACS_TREAT  -g mm -f SAM --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$MACS_OUT_DIR -n $MACS_OUT_1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640536" y="1757291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‘macs2_noC’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5676588" y="2819128"/>
            <a:ext cx="2838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‘MACS2’ to call ChIP peaks.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2825162" y="5928491"/>
            <a:ext cx="56396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This command, not to be run by you directly, executes the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MACS2 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tool </a:t>
            </a:r>
            <a:r>
              <a:rPr lang="en-US" sz="1400">
                <a:solidFill>
                  <a:srgbClr val="FF0000"/>
                </a:solidFill>
                <a:latin typeface="Calibri Light"/>
              </a:rPr>
              <a:t>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G1E_ER4_CTCF_chr19.sam without using the control experiment</a:t>
            </a:r>
            <a:r>
              <a:rPr lang="en-US" sz="1400">
                <a:solidFill>
                  <a:srgbClr val="FF0000"/>
                </a:solidFill>
                <a:latin typeface="Calibri Light"/>
              </a:rPr>
              <a:t> </a:t>
            </a:r>
            <a:endParaRPr lang="en-US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648740" y="4147708"/>
            <a:ext cx="24184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input alignment file, output directory, and output prefix.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04E2E-1B46-4A43-ADC7-F4F9FBB724F7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(run_macs2_noControl.sh) is supposed to do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4231337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44FB-F293-5B4C-8B4D-9BDB5964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5A89-97EE-124D-90ED-8601BD2E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7E579F-EA98-3346-B785-D4AB6473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72" y="93938"/>
            <a:ext cx="7886700" cy="1325563"/>
          </a:xfrm>
        </p:spPr>
        <p:txBody>
          <a:bodyPr/>
          <a:lstStyle/>
          <a:p>
            <a:r>
              <a:rPr lang="en-US"/>
              <a:t>Step 3A: Calling Peaks with MACS2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AD94-7E8C-2647-B077-53D916C88E77}"/>
              </a:ext>
            </a:extLst>
          </p:cNvPr>
          <p:cNvSpPr txBox="1"/>
          <p:nvPr/>
        </p:nvSpPr>
        <p:spPr>
          <a:xfrm>
            <a:off x="614701" y="1112241"/>
            <a:ext cx="774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Number of peaks called without using a control experiment input can be obtained using: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65408F-5CD4-7F4A-ABD2-3B5ECAC8C12B}"/>
              </a:ext>
            </a:extLst>
          </p:cNvPr>
          <p:cNvSpPr txBox="1">
            <a:spLocks/>
          </p:cNvSpPr>
          <p:nvPr/>
        </p:nvSpPr>
        <p:spPr>
          <a:xfrm>
            <a:off x="665045" y="1758572"/>
            <a:ext cx="7589658" cy="1134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cat ../results/MACS2_output/CTCF_ER4_noControl_peaks.narrowPeak |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You should get 626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head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../results/MACS2_output/CTCF_ER4_noControl_peaks.narrowPeak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55B9D9-33FB-F446-A690-9905F108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1" y="3234628"/>
            <a:ext cx="7886701" cy="278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7ECC63-5ABA-9D4D-9EC7-0A51A30E4771}"/>
              </a:ext>
            </a:extLst>
          </p:cNvPr>
          <p:cNvSpPr txBox="1"/>
          <p:nvPr/>
        </p:nvSpPr>
        <p:spPr>
          <a:xfrm>
            <a:off x="665045" y="3047437"/>
            <a:ext cx="726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Here are the fields (columns) of a .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narrowPeak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402DC-C785-7644-9478-037739391F6E}"/>
              </a:ext>
            </a:extLst>
          </p:cNvPr>
          <p:cNvSpPr txBox="1"/>
          <p:nvPr/>
        </p:nvSpPr>
        <p:spPr>
          <a:xfrm>
            <a:off x="665045" y="5786447"/>
            <a:ext cx="835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screenshot from: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https://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hbctraining.github.io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/Intro-to-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ChIPseq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/lessons/05_peak_calling_macs.html</a:t>
            </a:r>
          </a:p>
        </p:txBody>
      </p:sp>
    </p:spTree>
    <p:extLst>
      <p:ext uri="{BB962C8B-B14F-4D97-AF65-F5344CB8AC3E}">
        <p14:creationId xmlns:p14="http://schemas.microsoft.com/office/powerpoint/2010/main" val="95286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Call ChIP-Seq Peaks with a Control Sample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We will perform the same procedure we did in the previous exercise. This time though, we will work with a control sample in addition to the treated 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EFCCB48-9714-965A-E158-33A4E574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2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Step 3B:</a:t>
            </a:r>
            <a:r>
              <a:rPr lang="en-US" sz="3200"/>
              <a:t> Calling Peaks with MACS2 using Control Chip-Seq Reads</a:t>
            </a:r>
            <a:r>
              <a:rPr lang="en-US" sz="300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0B599D-142E-C94F-A900-9A42F7DDC129}"/>
              </a:ext>
            </a:extLst>
          </p:cNvPr>
          <p:cNvSpPr txBox="1">
            <a:spLocks/>
          </p:cNvSpPr>
          <p:nvPr/>
        </p:nvSpPr>
        <p:spPr>
          <a:xfrm>
            <a:off x="658584" y="1499054"/>
            <a:ext cx="7826832" cy="140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 run_macs2_noControl.sh runs MACS2 to call peaks for G1E_ER4_CTCF_chr19.sam with the default parameters.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Note that this macs2 run is performed using additional input from control experiment (G1E_ER4_input_chr19.sam 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FC2A5-EB3B-0F42-A8F8-F8EB4533C741}"/>
              </a:ext>
            </a:extLst>
          </p:cNvPr>
          <p:cNvSpPr txBox="1"/>
          <p:nvPr/>
        </p:nvSpPr>
        <p:spPr>
          <a:xfrm>
            <a:off x="706141" y="4496708"/>
            <a:ext cx="777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Number of peaks called using the additional control experiment input can be obtained using: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A11EA8F-AF95-AE40-8B7E-C8A5F50A0FB2}"/>
              </a:ext>
            </a:extLst>
          </p:cNvPr>
          <p:cNvSpPr txBox="1">
            <a:spLocks/>
          </p:cNvSpPr>
          <p:nvPr/>
        </p:nvSpPr>
        <p:spPr>
          <a:xfrm>
            <a:off x="706141" y="2805413"/>
            <a:ext cx="7779275" cy="1494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run_macs2_withControl.sh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~/05_Epigenomics/results/MACS2_output/CTCF_ER4_withControl*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2FF9FD4A-D501-B54C-AF26-A868D876E43E}"/>
              </a:ext>
            </a:extLst>
          </p:cNvPr>
          <p:cNvSpPr txBox="1">
            <a:spLocks/>
          </p:cNvSpPr>
          <p:nvPr/>
        </p:nvSpPr>
        <p:spPr>
          <a:xfrm>
            <a:off x="706141" y="5414989"/>
            <a:ext cx="7779275" cy="74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cat ../results/MACS2_output/CTCF_ER4_withControl_peaks.narrowPeak |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You should get 528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7FC9CAA-B36F-65EF-CDBB-67DDE530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38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run_macs2_withControl.sh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38145"/>
            <a:ext cx="8100823" cy="5077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macs2_wC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macs2_wC.%j.out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macs2_wC.%j.err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MACS2/2.1.2-IGB-gcc-4.9.4-Python-2.7.13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(SAM)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MACS_TREAT=../results/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/G1E_ER4_CTCF_chr19.sam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MACS_CONTROL=../results/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/G1E_ER4_input_chr19.sam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directory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MACS_OUT_DIR=../results/MACS2_output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prefix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MACS_OUT_1=CTCF_ER4_withControl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macs2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callpeak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-t $MACS_TREAT -c $MACS_CONTROL -g mm -f SAM –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\ $MACS_OUT_DIR  -n $MACS_OUT_1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625752" y="1723789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‘macs2_wC’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5852160" y="2706219"/>
            <a:ext cx="26931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‘MACS2’ to call ChIP peaks.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4160654" y="5882284"/>
            <a:ext cx="435184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This command, not to be run by you directly, executes the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MACS2 tool</a:t>
            </a:r>
            <a:r>
              <a:rPr lang="en-US" sz="1400">
                <a:solidFill>
                  <a:srgbClr val="FF0000"/>
                </a:solidFill>
                <a:latin typeface="Calibri Light"/>
              </a:rPr>
              <a:t>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 G1E_ER4_CTCF_chr19.sam while using G1E_ER4_input_chr19.sam as the control experiment.</a:t>
            </a:r>
            <a:endParaRPr lang="en-US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6459770" y="4232785"/>
            <a:ext cx="189333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treatment and control input alignment files, output directory, and output prefix.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5C830-BF01-9546-9DBE-C95B713E72A4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(run_macs2_withControl.sh) is supposed to do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367326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1051"/>
          </a:xfrm>
        </p:spPr>
        <p:txBody>
          <a:bodyPr>
            <a:normAutofit/>
          </a:bodyPr>
          <a:lstStyle/>
          <a:p>
            <a:r>
              <a:rPr lang="en-US" sz="3000"/>
              <a:t>Step 3C: </a:t>
            </a:r>
            <a:r>
              <a:rPr lang="en-US" sz="2800"/>
              <a:t>Calling Peaks with MACS2 on Chip-Seq Reads for un-stimulated cells </a:t>
            </a:r>
            <a:endParaRPr lang="en-US" sz="3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0B599D-142E-C94F-A900-9A42F7DDC129}"/>
              </a:ext>
            </a:extLst>
          </p:cNvPr>
          <p:cNvSpPr txBox="1">
            <a:spLocks/>
          </p:cNvSpPr>
          <p:nvPr/>
        </p:nvSpPr>
        <p:spPr>
          <a:xfrm>
            <a:off x="658584" y="1417859"/>
            <a:ext cx="8211096" cy="141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 run_macs2_noER.sh runs MACS2 to call peaks for G1E_CTCF_chr19.sam with the default parameters.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Note that this macs2 run is performed using additional input from control experiment (G1E_input_chr19.sam).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FC2A5-EB3B-0F42-A8F8-F8EB4533C741}"/>
              </a:ext>
            </a:extLst>
          </p:cNvPr>
          <p:cNvSpPr txBox="1"/>
          <p:nvPr/>
        </p:nvSpPr>
        <p:spPr>
          <a:xfrm>
            <a:off x="699679" y="4993428"/>
            <a:ext cx="774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Exercise: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Find out the number of peaks called for this ChIP-Seq 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AFFE26-F357-574A-949A-4162AF011A5D}"/>
              </a:ext>
            </a:extLst>
          </p:cNvPr>
          <p:cNvSpPr txBox="1">
            <a:spLocks/>
          </p:cNvSpPr>
          <p:nvPr/>
        </p:nvSpPr>
        <p:spPr>
          <a:xfrm>
            <a:off x="706141" y="2796428"/>
            <a:ext cx="7779275" cy="1592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run_macs2_noER.sh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~/05_Epigenomics/results/MACS2_output/CTCF_noE2_*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61922-F20A-3203-5156-2308C857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52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run_macs2_noER.sh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38145"/>
            <a:ext cx="8432803" cy="504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macs2_noER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macs2_noER.%j.out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macs2_noER.%j.err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MACS2/2.1.2-IGB-gcc-4.9.4-Python-2.7.13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(SAM)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MACS_TREAT_NOER=../results/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/G1E_CTCF_chr19.sam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MACS_CONTROL_NOER=../results/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Bowtie_output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/G1E_input_chr19.sam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the output directory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MACS_OUT_DIR=../results/MACS2_output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prefix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MACS_OUT_1=CTCF_noE2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macs2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callpeak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-t $MACS_TREAT_NOER -c $MACS_CONTROL_NOER -g mm -f SAM –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outdir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\ $MACS_OUT_DIR  -n $MACS_OUT_1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638815" y="1742617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‘macs2_noER’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5905425" y="2705984"/>
            <a:ext cx="26689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‘MACS2’ to call ChIP peaks.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4107568" y="5874361"/>
            <a:ext cx="455186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This command, not to be run by you directly, executes the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lt"/>
                <a:cs typeface="+mn-lt"/>
              </a:rPr>
              <a:t>MACS2 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tool </a:t>
            </a:r>
            <a:r>
              <a:rPr lang="en-US" sz="1400">
                <a:solidFill>
                  <a:srgbClr val="FF0000"/>
                </a:solidFill>
                <a:latin typeface="Calibri Light"/>
              </a:rPr>
              <a:t>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G1E_CTCF_chr19.sam while using G1E_input_chr19.sam as the control experiment.</a:t>
            </a:r>
            <a:endParaRPr lang="en-US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905425" y="4270151"/>
            <a:ext cx="23549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treatment and control input alignment files, output directory, and output prefix.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2EAC1-CA45-1C4D-87A3-D581323EBBB6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(run_macs2_noER.sh) is supposed to do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73726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02" y="2834644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CHIP-</a:t>
            </a:r>
            <a:r>
              <a:rPr lang="en-US" sz="1350" err="1"/>
              <a:t>seq</a:t>
            </a:r>
            <a:r>
              <a:rPr lang="en-US" sz="1350"/>
              <a:t> peaks (Binding sites of a TF)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287" y="2834644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Selected </a:t>
            </a:r>
            <a:r>
              <a:rPr lang="en-US" sz="1350" err="1"/>
              <a:t>ChIP</a:t>
            </a:r>
            <a:r>
              <a:rPr lang="en-US" sz="1350"/>
              <a:t> peaks (100 strong binding sites of the TF)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973" y="2834644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DNA sequences of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5658" y="2834644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TF Motif inferred from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961363" y="3416349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4182049" y="3416349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6402734" y="3416349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0487" y="313935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MEME</a:t>
            </a:r>
          </a:p>
        </p:txBody>
      </p:sp>
      <p:sp>
        <p:nvSpPr>
          <p:cNvPr id="24" name="Oval 23"/>
          <p:cNvSpPr/>
          <p:nvPr/>
        </p:nvSpPr>
        <p:spPr>
          <a:xfrm>
            <a:off x="2098113" y="2503497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318799" y="250349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6539484" y="250349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6F0C9-1B84-1046-B17B-DC10C9263A65}"/>
              </a:ext>
            </a:extLst>
          </p:cNvPr>
          <p:cNvSpPr/>
          <p:nvPr/>
        </p:nvSpPr>
        <p:spPr>
          <a:xfrm>
            <a:off x="1122482" y="1364215"/>
            <a:ext cx="5018183" cy="12958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</a:rPr>
              <a:t>Use command line tools to manipulate a </a:t>
            </a:r>
            <a:r>
              <a:rPr lang="en-US" err="1">
                <a:solidFill>
                  <a:srgbClr val="000000"/>
                </a:solidFill>
              </a:rPr>
              <a:t>ChIP</a:t>
            </a:r>
            <a:r>
              <a:rPr lang="en-US">
                <a:solidFill>
                  <a:srgbClr val="000000"/>
                </a:solidFill>
              </a:rPr>
              <a:t>-seq peak set for TF called “BIN” in </a:t>
            </a:r>
            <a:r>
              <a:rPr lang="en-US" i="1">
                <a:solidFill>
                  <a:srgbClr val="000000"/>
                </a:solidFill>
              </a:rPr>
              <a:t>D. melanogaster</a:t>
            </a:r>
          </a:p>
          <a:p>
            <a:pPr>
              <a:lnSpc>
                <a:spcPct val="15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026A3-0EE3-5D4D-A5D0-590A0569D3F6}"/>
              </a:ext>
            </a:extLst>
          </p:cNvPr>
          <p:cNvSpPr/>
          <p:nvPr/>
        </p:nvSpPr>
        <p:spPr>
          <a:xfrm>
            <a:off x="5103118" y="4328857"/>
            <a:ext cx="368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Subject peak sets to MEME suite for computational motif discovery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1D486B-C10C-AA47-AE67-BB5AE9D699A0}"/>
              </a:ext>
            </a:extLst>
          </p:cNvPr>
          <p:cNvSpPr/>
          <p:nvPr/>
        </p:nvSpPr>
        <p:spPr>
          <a:xfrm>
            <a:off x="2302221" y="5481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In the end, compare MEME-reported motifs with Fly Factor Survey motifs for BIN TF</a:t>
            </a:r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6C6DE37-A25F-5B44-A2E9-544517B23B94}"/>
              </a:ext>
            </a:extLst>
          </p:cNvPr>
          <p:cNvSpPr txBox="1">
            <a:spLocks/>
          </p:cNvSpPr>
          <p:nvPr/>
        </p:nvSpPr>
        <p:spPr>
          <a:xfrm>
            <a:off x="721571" y="426806"/>
            <a:ext cx="7901848" cy="121321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accent2"/>
                </a:solidFill>
              </a:rPr>
              <a:t>Part 2: Analyzing </a:t>
            </a:r>
            <a:r>
              <a:rPr lang="en-US" sz="4000" err="1">
                <a:solidFill>
                  <a:schemeClr val="accent2"/>
                </a:solidFill>
              </a:rPr>
              <a:t>ChIP</a:t>
            </a:r>
            <a:r>
              <a:rPr lang="en-US" sz="4000">
                <a:solidFill>
                  <a:schemeClr val="accent2"/>
                </a:solidFill>
              </a:rPr>
              <a:t>–Seq Peaks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1D6A5F4-E972-CACC-81DA-37E96AC7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95" y="365126"/>
            <a:ext cx="7886700" cy="1325563"/>
          </a:xfrm>
        </p:spPr>
        <p:txBody>
          <a:bodyPr/>
          <a:lstStyle/>
          <a:p>
            <a:r>
              <a:rPr lang="en-US"/>
              <a:t>MACS2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40877"/>
            <a:ext cx="7886700" cy="2063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/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Examine the </a:t>
            </a:r>
            <a:r>
              <a:rPr lang="en-US" b="1"/>
              <a:t>BED</a:t>
            </a:r>
            <a:r>
              <a:rPr lang="en-US"/>
              <a:t> tracks.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How many peaks are called when using a control sample?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How does this compare to the previous situation where we only had experimental Chip-</a:t>
            </a:r>
            <a:r>
              <a:rPr lang="en-US" err="1"/>
              <a:t>Seq</a:t>
            </a:r>
            <a:r>
              <a:rPr lang="en-US"/>
              <a:t> reads?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FE695-80E8-504C-B0D8-2153F11FCFC9}"/>
              </a:ext>
            </a:extLst>
          </p:cNvPr>
          <p:cNvSpPr txBox="1"/>
          <p:nvPr/>
        </p:nvSpPr>
        <p:spPr>
          <a:xfrm>
            <a:off x="721995" y="1685962"/>
            <a:ext cx="82260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MACS2 creates </a:t>
            </a:r>
            <a:r>
              <a:rPr lang="en-US">
                <a:latin typeface="Calibri Light"/>
              </a:rPr>
              <a:t>two output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files: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_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peaks.narrowPeak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: BED6+4 format file which contains the peak locations together with peak summit,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pvalue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qvalue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_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peaks.xls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: a tabular file which contains information about called peaks. Additional information includes pileup and fold enrichment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F7467A-CCDE-8596-F88C-6FE8C27B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57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Identifying Differential Binding Sites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 this exercise, we will identify binding sites exclusive to undifferentiated and differentiated cell lines as well as those common to both, using “</a:t>
            </a:r>
            <a:r>
              <a:rPr lang="en-US" err="1">
                <a:solidFill>
                  <a:schemeClr val="tx1"/>
                </a:solidFill>
              </a:rPr>
              <a:t>bedtools</a:t>
            </a:r>
            <a:r>
              <a:rPr lang="en-US">
                <a:solidFill>
                  <a:schemeClr val="tx1"/>
                </a:solidFill>
              </a:rPr>
              <a:t>” toolkit.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7E6926E-E13E-78C5-1699-FA6893ED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25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7210" y="-159757"/>
            <a:ext cx="7886700" cy="1325563"/>
          </a:xfrm>
        </p:spPr>
        <p:txBody>
          <a:bodyPr/>
          <a:lstStyle/>
          <a:p>
            <a:r>
              <a:rPr lang="en-US"/>
              <a:t>Step 4A: Subtract Peaks Between Cell 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5587" y="790154"/>
            <a:ext cx="8071213" cy="36184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/>
              <a:t>we will use “</a:t>
            </a:r>
            <a:r>
              <a:rPr lang="en-US" err="1"/>
              <a:t>bedtools</a:t>
            </a:r>
            <a:r>
              <a:rPr lang="en-US"/>
              <a:t> intersect” tool from </a:t>
            </a:r>
            <a:r>
              <a:rPr lang="en-US" err="1"/>
              <a:t>bedtools</a:t>
            </a:r>
            <a:r>
              <a:rPr lang="en-US"/>
              <a:t> toolkit to identify CTCF peaks that are unique to the differentiated cell line:</a:t>
            </a:r>
            <a:endParaRPr lang="en-US" b="1"/>
          </a:p>
          <a:p>
            <a:pPr marL="0" indent="0">
              <a:buNone/>
            </a:pPr>
            <a:r>
              <a:rPr lang="en-US" b="1"/>
              <a:t>Usage: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Specific options determine the behaviour of </a:t>
            </a:r>
            <a:r>
              <a:rPr lang="en-US" err="1"/>
              <a:t>bedtools</a:t>
            </a:r>
            <a:r>
              <a:rPr lang="en-US"/>
              <a:t> intersect, e.g.</a:t>
            </a:r>
          </a:p>
          <a:p>
            <a:pPr marL="0" indent="0">
              <a:buNone/>
            </a:pPr>
            <a:r>
              <a:rPr lang="en-US" b="1"/>
              <a:t>-</a:t>
            </a:r>
            <a:r>
              <a:rPr lang="en-US" b="1" err="1"/>
              <a:t>wa</a:t>
            </a:r>
            <a:r>
              <a:rPr lang="en-US" b="1"/>
              <a:t> 	</a:t>
            </a:r>
            <a:r>
              <a:rPr lang="en-US"/>
              <a:t>Write the original entry in A for each overlap.</a:t>
            </a:r>
          </a:p>
          <a:p>
            <a:pPr marL="0" indent="0">
              <a:buNone/>
            </a:pPr>
            <a:r>
              <a:rPr lang="en-US"/>
              <a:t>-</a:t>
            </a:r>
            <a:r>
              <a:rPr lang="en-US" b="1" err="1"/>
              <a:t>wb</a:t>
            </a:r>
            <a:r>
              <a:rPr lang="en-US"/>
              <a:t> 	Write the original entry in B for each overlap.</a:t>
            </a:r>
          </a:p>
          <a:p>
            <a:pPr marL="0" indent="0">
              <a:buNone/>
            </a:pPr>
            <a:r>
              <a:rPr lang="en-US"/>
              <a:t>-</a:t>
            </a:r>
            <a:r>
              <a:rPr lang="en-US" b="1"/>
              <a:t>v</a:t>
            </a:r>
            <a:r>
              <a:rPr lang="en-US"/>
              <a:t> 	Only report those entries in A that have no overlap in B. 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/>
              <a:t>As an example, following command finds entries in </a:t>
            </a:r>
            <a:r>
              <a:rPr lang="en-US" err="1"/>
              <a:t>A.bed</a:t>
            </a:r>
            <a:r>
              <a:rPr lang="en-US"/>
              <a:t> that are absent in </a:t>
            </a:r>
            <a:r>
              <a:rPr lang="en-US" err="1"/>
              <a:t>B.bed</a:t>
            </a:r>
            <a:r>
              <a:rPr lang="en-US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B6537B-4339-5F44-A961-B38400BDF833}"/>
              </a:ext>
            </a:extLst>
          </p:cNvPr>
          <p:cNvSpPr txBox="1">
            <a:spLocks/>
          </p:cNvSpPr>
          <p:nvPr/>
        </p:nvSpPr>
        <p:spPr>
          <a:xfrm>
            <a:off x="628650" y="1938029"/>
            <a:ext cx="8058150" cy="8194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intersect[options]	–a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first_interval.bed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\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					-b 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second_interval.bed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AC16474-385B-DA4C-AE7A-3685B03C2EE4}"/>
              </a:ext>
            </a:extLst>
          </p:cNvPr>
          <p:cNvSpPr txBox="1">
            <a:spLocks/>
          </p:cNvSpPr>
          <p:nvPr/>
        </p:nvSpPr>
        <p:spPr>
          <a:xfrm>
            <a:off x="615586" y="4928502"/>
            <a:ext cx="8058150" cy="52691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 –v –a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A.bed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–b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B.bed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271FD-3556-2E4D-8C57-F08A84BD2859}"/>
              </a:ext>
            </a:extLst>
          </p:cNvPr>
          <p:cNvSpPr txBox="1"/>
          <p:nvPr/>
        </p:nvSpPr>
        <p:spPr>
          <a:xfrm>
            <a:off x="615586" y="1320358"/>
            <a:ext cx="80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the following box. This is just to explain the arguments to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34459-3D68-E04A-AA33-C07DED61954A}"/>
              </a:ext>
            </a:extLst>
          </p:cNvPr>
          <p:cNvSpPr txBox="1"/>
          <p:nvPr/>
        </p:nvSpPr>
        <p:spPr>
          <a:xfrm>
            <a:off x="537210" y="4324307"/>
            <a:ext cx="80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the following box. This is just to show an example.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5B10E0-43FC-4640-B644-F8A576164EC9}"/>
              </a:ext>
            </a:extLst>
          </p:cNvPr>
          <p:cNvSpPr/>
          <p:nvPr/>
        </p:nvSpPr>
        <p:spPr>
          <a:xfrm>
            <a:off x="628650" y="5744680"/>
            <a:ext cx="756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Here is a link to the manual for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intersect: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https://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bedtools.readthedocs.io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/latest/content/tools/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  <a:hlinkClick r:id="rId2"/>
              </a:rPr>
              <a:t>intersect.html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D7D1CF6-3F4D-EEAB-3321-FE4ACA4B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2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4A: Subtract Peaks Between Cell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3746" y="4269621"/>
            <a:ext cx="7796893" cy="3504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/>
              <a:t>Discussion</a:t>
            </a:r>
          </a:p>
          <a:p>
            <a:pPr marL="457200" indent="-457200">
              <a:buAutoNum type="arabicPeriod"/>
            </a:pPr>
            <a:r>
              <a:rPr lang="en-US"/>
              <a:t>How many peaks are exclusive to G1E-ER4?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A7AC4-524D-E14F-8948-7D63D09A6E78}"/>
              </a:ext>
            </a:extLst>
          </p:cNvPr>
          <p:cNvSpPr txBox="1"/>
          <p:nvPr/>
        </p:nvSpPr>
        <p:spPr>
          <a:xfrm>
            <a:off x="583746" y="1234545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 the following command to find peaks in E2  treated cells that are absent in untreated cells: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0DF2E-64F4-B144-B643-1122FA641A8A}"/>
              </a:ext>
            </a:extLst>
          </p:cNvPr>
          <p:cNvSpPr txBox="1"/>
          <p:nvPr/>
        </p:nvSpPr>
        <p:spPr>
          <a:xfrm>
            <a:off x="628650" y="3442376"/>
            <a:ext cx="779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resulting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 (CTCF_subtract_1.bed) contains peaks exclusive to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differentiated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cell line (G1E-ER4).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160555-1DE1-F345-803C-962262257431}"/>
              </a:ext>
            </a:extLst>
          </p:cNvPr>
          <p:cNvSpPr txBox="1">
            <a:spLocks/>
          </p:cNvSpPr>
          <p:nvPr/>
        </p:nvSpPr>
        <p:spPr>
          <a:xfrm>
            <a:off x="646268" y="1820393"/>
            <a:ext cx="7779275" cy="1608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bedtools_subtract_1.sh</a:t>
            </a:r>
            <a:endParaRPr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OUTPUT in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/CTCF_subtract_1.bed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onsolas"/>
              </a:rPr>
              <a:t>squeue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nsolas"/>
              </a:rPr>
              <a:t> –u </a:t>
            </a:r>
            <a:r>
              <a:rPr lang="en-US" sz="1400">
                <a:latin typeface="Consolas"/>
              </a:rPr>
              <a:t>$USER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/>
              </a:rPr>
              <a:t># to check the status of the submitted job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D26DE0-C811-0B45-80E7-5D52DCE5165C}"/>
              </a:ext>
            </a:extLst>
          </p:cNvPr>
          <p:cNvSpPr txBox="1">
            <a:spLocks/>
          </p:cNvSpPr>
          <p:nvPr/>
        </p:nvSpPr>
        <p:spPr>
          <a:xfrm>
            <a:off x="658584" y="5073472"/>
            <a:ext cx="7856766" cy="74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cat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/CTCF_subtract_1.bed |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You should get 136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488F867-B745-E766-A1BA-1649A526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9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bedtools_subtract_1.sh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43613"/>
            <a:ext cx="8432803" cy="4712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bedtools_subt1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bedtools_subt1.%j.out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bedtools_subt1.%j.err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PEAK_1=../results/MACS2_output/CTCF_ER4_withControl_peaks.narrowPeak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PEAK_2=../results/MACS2_output/CTCF_noE2_peaks.narrowPeak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mkdir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-p 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OUT_1=../results/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/CTCF_subtract_1.bed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 -v -a $PEAK_1 -b $PEAK_2 &gt; $OUT_1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717192" y="1745964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‘bedtools_subt1’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4744718" y="2962990"/>
            <a:ext cx="34184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’ to work with generated peak files.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6104740" y="5318050"/>
            <a:ext cx="27638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intersect’ using the –v flag to get the difference between the two bed files, and store the results in CTCF_subtract_1.bed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7144479" y="4064306"/>
            <a:ext cx="17240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the two input bed files, and the output bed file.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D80E-4F63-D445-821E-1B73B4B1FF6A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(bedtools_subtract_1.sh) is supposed to do in more detail.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448D2CA-77BE-67E6-ADD1-B4BA6A2A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5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86A9-5FC4-D747-80CF-89F5A773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4A: Subtract Peaks Between Cell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07CA-6C68-4E4D-B9E2-A1A8F136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688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Redo Step1 only </a:t>
            </a:r>
            <a:r>
              <a:rPr lang="en-US" b="1"/>
              <a:t>SWITCH </a:t>
            </a:r>
            <a:r>
              <a:rPr lang="en-US"/>
              <a:t>the input order to get the peaks unique to the untreated cells.</a:t>
            </a:r>
          </a:p>
          <a:p>
            <a:pPr marL="0" indent="0">
              <a:buNone/>
            </a:pPr>
            <a:r>
              <a:rPr lang="en-US"/>
              <a:t>use the following command to do just that: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6033E-26FB-9A4D-84D2-FB4C444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7D029D-2EC3-CF42-8730-82870222B809}"/>
              </a:ext>
            </a:extLst>
          </p:cNvPr>
          <p:cNvSpPr txBox="1">
            <a:spLocks/>
          </p:cNvSpPr>
          <p:nvPr/>
        </p:nvSpPr>
        <p:spPr>
          <a:xfrm>
            <a:off x="628650" y="2956860"/>
            <a:ext cx="7779275" cy="1229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bedtools_subtract_2.sh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/CTCF_subtract_2.bed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1E4B7-BE78-DD49-917E-7A0E12341DE6}"/>
              </a:ext>
            </a:extLst>
          </p:cNvPr>
          <p:cNvSpPr txBox="1"/>
          <p:nvPr/>
        </p:nvSpPr>
        <p:spPr>
          <a:xfrm>
            <a:off x="628650" y="4321711"/>
            <a:ext cx="760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resulting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 (CTCF_subtract_2.bed) contains peaks exclusive to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undifferentiated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cell line (G1E).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0AC5D-9EC4-CE41-8FCF-F2A39854B8F6}"/>
              </a:ext>
            </a:extLst>
          </p:cNvPr>
          <p:cNvSpPr txBox="1"/>
          <p:nvPr/>
        </p:nvSpPr>
        <p:spPr>
          <a:xfrm>
            <a:off x="628650" y="507910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Exercise: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How many peaks are exclusive to the undifferentiated cell line?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A1A9322-8169-F94C-A2F4-057B1F93984F}"/>
              </a:ext>
            </a:extLst>
          </p:cNvPr>
          <p:cNvSpPr txBox="1">
            <a:spLocks/>
          </p:cNvSpPr>
          <p:nvPr/>
        </p:nvSpPr>
        <p:spPr>
          <a:xfrm>
            <a:off x="658584" y="5725432"/>
            <a:ext cx="7856766" cy="74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cat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/CTCF_subtract_2.bed |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-l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You should get 23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E486D6-877B-DA52-1846-0D403A81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8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bedtools_subtract_2.sh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38145"/>
            <a:ext cx="8432803" cy="4865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bedtools_subt2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bedtools_subt2.%j.out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bedtools_subt2.%j.err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PEAK_1=../results/MACS2_output/CTCF_ER4_withControl_peaks.narrowPeak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PEAK_2=../results/MACS2_output/CTCF_noE2_peaks.narrowPeak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mkdir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-p 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OUT_1=../results/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/CTCF_subtract_2.bed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 -v -a $PEAK_2 -b $PEAK_1 &gt; $OUT_1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782507" y="1704660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‘bedtools_subt2’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4934625" y="2831565"/>
            <a:ext cx="34184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’ to work with generated peak files.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5785009" y="5267714"/>
            <a:ext cx="311873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a typeface="+mn-lt"/>
                <a:cs typeface="+mn-lt"/>
              </a:rPr>
              <a:t>This command, not to be run by you directly, executes the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intersect’ using the –v flag to get the difference between the two bed files, and store the results in CTCF_subtract_2.bed</a:t>
            </a:r>
            <a:endParaRPr lang="en-US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6988628" y="4030505"/>
            <a:ext cx="18242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the two input bed files, and the output bed file.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6282D-7973-8B46-80F9-41CE4E85DADE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(bedtools_subtract_2.sh) is supposed to do in more detail.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73F9766-84D1-606F-F25A-4044757E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5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4B: Intersect Peaks Between Cell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591738" y="1270453"/>
            <a:ext cx="8149590" cy="2684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Following command finds entries in </a:t>
            </a:r>
            <a:r>
              <a:rPr lang="en-US" err="1"/>
              <a:t>A.bed</a:t>
            </a:r>
            <a:r>
              <a:rPr lang="en-US"/>
              <a:t> that overlap with at least one entry in </a:t>
            </a:r>
            <a:r>
              <a:rPr lang="en-US" err="1"/>
              <a:t>B.bed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Use the following command to find peaks in E2 treated cells that overlap with peaks in the untreated cells: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30E11-CE2C-0142-A9D9-A7F28534A613}"/>
              </a:ext>
            </a:extLst>
          </p:cNvPr>
          <p:cNvSpPr txBox="1"/>
          <p:nvPr/>
        </p:nvSpPr>
        <p:spPr>
          <a:xfrm>
            <a:off x="591738" y="5433021"/>
            <a:ext cx="791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resulting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file (CTCF_overlap_1.bed) contains peaks from the differentiated cell line (G1E_ER4) that overlap with peaks in the undifferentiated cell line (G1E).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1E90280-4608-EA4E-A9AD-93B133891112}"/>
              </a:ext>
            </a:extLst>
          </p:cNvPr>
          <p:cNvSpPr txBox="1">
            <a:spLocks/>
          </p:cNvSpPr>
          <p:nvPr/>
        </p:nvSpPr>
        <p:spPr>
          <a:xfrm>
            <a:off x="628650" y="2584890"/>
            <a:ext cx="7832987" cy="5837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 –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–a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A.bed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–b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B.bed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FEB3AE3-71AC-C749-8BA4-1DDEA26586C3}"/>
              </a:ext>
            </a:extLst>
          </p:cNvPr>
          <p:cNvSpPr txBox="1">
            <a:spLocks/>
          </p:cNvSpPr>
          <p:nvPr/>
        </p:nvSpPr>
        <p:spPr>
          <a:xfrm>
            <a:off x="682362" y="3984171"/>
            <a:ext cx="7779275" cy="1229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cd ~/05_Epigenomics/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src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$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sbatch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bedtools_overlap_1.sh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OUTPUT in ~/05_Epigenomics/results/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/CTCF_overlap_1.bed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5C556-B432-0944-BAF1-4B1D0A2FC641}"/>
              </a:ext>
            </a:extLst>
          </p:cNvPr>
          <p:cNvSpPr txBox="1"/>
          <p:nvPr/>
        </p:nvSpPr>
        <p:spPr>
          <a:xfrm>
            <a:off x="591738" y="1921847"/>
            <a:ext cx="80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 in the following box. This is just to show an example.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AB86FCF-2D77-791E-8F53-91E689B2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5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What’s inside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bedtools_overlap_1.sh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script?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38145"/>
            <a:ext cx="8432803" cy="4854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#!/bin/bash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-c 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--mem 8000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Mayo_Workshop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-J bedtools_ovl1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-o bedtools_ovl1.%j.out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-e bedtools_ovl1.%j.err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#SBATCH -p classroom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load the tool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module load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input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PEAK_1=../results/MACS2_output/CTCF_ER4_withControl_peaks.narrowPeak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PEAK_2=../results/MACS2_output/CTCF_noE2_peaks.narrowPeak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mkdir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-p 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# this is our output (bed like)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export OUT_1=../results/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peak_inspection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/CTCF_overlap_1.bed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intersect 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-a $PEAK_1 -b $PEAK_2 &gt; $OUT_1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3782507" y="1704660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Tells the cluster ‘job manager’ what resources you want (1 CPU, 8GB memory, run on the ‘classroom’ nodes, and name the job ‘bedtools_ovl1’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4802049" y="2905780"/>
            <a:ext cx="34184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Load the software.  We use a tool called 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’ to work with generated peak files.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4207119" y="5457863"/>
            <a:ext cx="464360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latin typeface="Calibri Light"/>
              </a:rPr>
              <a:t>This command, not to be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run </a:t>
            </a:r>
            <a:r>
              <a:rPr lang="en-US" sz="1400">
                <a:solidFill>
                  <a:srgbClr val="FF0000"/>
                </a:solidFill>
                <a:latin typeface="Calibri Light"/>
              </a:rPr>
              <a:t>by you directly, executes the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‘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bedtools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intersect’ using the –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flag to get the entries in the first file (-a) that have an overlap with an entry in second input file (-b) and store the results in CTCF_overlap_1.bed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7014754" y="4045888"/>
            <a:ext cx="184143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shortcut names for the two input bed files, and the output bed file.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A2BE9-E9B9-3343-A199-659B2C7F8BF3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Please do not try to Run the commands in this slide. This is just to explain what the script that we just ran (bedtools_overlap_1.sh) is supposed to do in more detail.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E73356-CEF7-6C05-E101-0FB27E4F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48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2: Analyzing </a:t>
            </a:r>
            <a:r>
              <a:rPr lang="en-US" err="1">
                <a:solidFill>
                  <a:schemeClr val="accent2"/>
                </a:solidFill>
              </a:rPr>
              <a:t>ChIP</a:t>
            </a:r>
            <a:r>
              <a:rPr lang="en-US">
                <a:solidFill>
                  <a:schemeClr val="accent2"/>
                </a:solidFill>
              </a:rPr>
              <a:t>–Seq Peaks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949" y="4875214"/>
            <a:ext cx="359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Slides by Shayan Tabe Bordbar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E3D2-BBF8-A64C-BB7B-B3E1E9419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47134DB-38C1-2D05-E0FE-7D4F8774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7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 1: </a:t>
            </a:r>
            <a:r>
              <a:rPr lang="en-US" err="1">
                <a:solidFill>
                  <a:schemeClr val="accent2"/>
                </a:solidFill>
              </a:rPr>
              <a:t>ChIP</a:t>
            </a:r>
            <a:r>
              <a:rPr lang="en-US">
                <a:solidFill>
                  <a:schemeClr val="accent2"/>
                </a:solidFill>
              </a:rPr>
              <a:t>–Seq Peak Calling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949" y="4875214"/>
            <a:ext cx="359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Calibri Light"/>
              </a:rPr>
              <a:t>Slides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by Shayan Tabe Bordbar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E3D2-BBF8-A64C-BB7B-B3E1E9419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CDAC98-1BC4-8305-146E-8A5C42B8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451"/>
            <a:ext cx="8261454" cy="46207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>
                <a:solidFill>
                  <a:srgbClr val="000000"/>
                </a:solidFill>
              </a:rPr>
              <a:t>In this lab, we will do the following:</a:t>
            </a:r>
            <a:endParaRPr lang="en-US" sz="2400">
              <a:solidFill>
                <a:srgbClr val="000000"/>
              </a:solidFill>
              <a:cs typeface="Calibri Ligh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0000"/>
                </a:solidFill>
              </a:rPr>
              <a:t>Use command line tools to manipulate a </a:t>
            </a:r>
            <a:r>
              <a:rPr lang="en-US" sz="1900" err="1">
                <a:solidFill>
                  <a:srgbClr val="000000"/>
                </a:solidFill>
              </a:rPr>
              <a:t>ChIP</a:t>
            </a:r>
            <a:r>
              <a:rPr lang="en-US" sz="1900">
                <a:solidFill>
                  <a:srgbClr val="000000"/>
                </a:solidFill>
              </a:rPr>
              <a:t> track for BIN TF in </a:t>
            </a:r>
            <a:r>
              <a:rPr lang="en-US" sz="1900" i="1">
                <a:solidFill>
                  <a:srgbClr val="000000"/>
                </a:solidFill>
              </a:rPr>
              <a:t>D. melanogaster</a:t>
            </a:r>
            <a:endParaRPr lang="en-US" sz="1900" i="1">
              <a:solidFill>
                <a:srgbClr val="000000"/>
              </a:solidFill>
              <a:cs typeface="Calibri Light"/>
            </a:endParaRPr>
          </a:p>
          <a:p>
            <a:pPr>
              <a:lnSpc>
                <a:spcPct val="1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0000"/>
                </a:solidFill>
              </a:rPr>
              <a:t>Subject peak sets to MEME suite. </a:t>
            </a:r>
            <a:endParaRPr lang="en-US" sz="1900">
              <a:solidFill>
                <a:srgbClr val="000000"/>
              </a:solidFill>
              <a:cs typeface="Calibri Light"/>
            </a:endParaRPr>
          </a:p>
          <a:p>
            <a:pPr>
              <a:lnSpc>
                <a:spcPct val="1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0000"/>
                </a:solidFill>
              </a:rPr>
              <a:t>Compare MEME motifs with Fly Factor Survey motifs for BIN TF.</a:t>
            </a:r>
            <a:endParaRPr lang="en-US" sz="1900">
              <a:solidFill>
                <a:srgbClr val="000000"/>
              </a:solidFill>
              <a:cs typeface="Calibri Light"/>
            </a:endParaRPr>
          </a:p>
          <a:p>
            <a:pPr>
              <a:lnSpc>
                <a:spcPct val="1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60EC491-C499-B47D-41ED-88BC8201CDEB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9506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02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CHIP-</a:t>
            </a:r>
            <a:r>
              <a:rPr lang="en-US" sz="1350" err="1"/>
              <a:t>seq</a:t>
            </a:r>
            <a:r>
              <a:rPr lang="en-US" sz="1350"/>
              <a:t> peaks (Binding sites of a TF)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287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Selected </a:t>
            </a:r>
            <a:r>
              <a:rPr lang="en-US" sz="1350" err="1"/>
              <a:t>ChIP</a:t>
            </a:r>
            <a:r>
              <a:rPr lang="en-US" sz="1350"/>
              <a:t> peaks (100 strong binding sites of the TF)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973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DNA sequences of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5658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TF Motif inferred from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961363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4182049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6402734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2779" y="20817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MEME</a:t>
            </a:r>
          </a:p>
        </p:txBody>
      </p:sp>
      <p:sp>
        <p:nvSpPr>
          <p:cNvPr id="24" name="Oval 23"/>
          <p:cNvSpPr/>
          <p:nvPr/>
        </p:nvSpPr>
        <p:spPr>
          <a:xfrm>
            <a:off x="2098113" y="144587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318799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6539484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F30A15-18C4-A658-E72E-25E782BE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12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0A: Lab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344"/>
            <a:ext cx="7886700" cy="4779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/>
              <a:t>The lab is located in the following directory:</a:t>
            </a:r>
          </a:p>
          <a:p>
            <a:pPr marL="0" indent="0" algn="ctr">
              <a:buNone/>
            </a:pPr>
            <a:r>
              <a:rPr lang="en-US" sz="1800">
                <a:latin typeface="Consolas" panose="020B0609020204030204" pitchFamily="49" charset="0"/>
              </a:rPr>
              <a:t>/home/classroom/mayo/2021/06_Regulatory_Genomics/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Following commands will copy a shell script -designed to prepare the working directory- to your home directory. Follow these steps to copy and then submit the script as a job to biocluster: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42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80FDA-76EE-D742-BC4A-5078DC915C5D}"/>
              </a:ext>
            </a:extLst>
          </p:cNvPr>
          <p:cNvSpPr txBox="1">
            <a:spLocks/>
          </p:cNvSpPr>
          <p:nvPr/>
        </p:nvSpPr>
        <p:spPr>
          <a:xfrm>
            <a:off x="628650" y="2936605"/>
            <a:ext cx="8348501" cy="3386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cd ~/  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</a:t>
            </a:r>
            <a:r>
              <a:rPr lang="en-US" sz="1400">
                <a:solidFill>
                  <a:schemeClr val="tx2"/>
                </a:solidFill>
                <a:latin typeface="Consolas"/>
                <a:cs typeface="Consolas" panose="020B0609020204030204" pitchFamily="49" charset="0"/>
              </a:rPr>
              <a:t>Note ~ is a symbol in Unix paths referring to your home directory</a:t>
            </a:r>
            <a:endParaRPr lang="en-US" sz="1400">
              <a:solidFill>
                <a:schemeClr val="tx2"/>
              </a:solidFill>
              <a:latin typeface="Consola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rm ./prep-directory.sh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</a:t>
            </a:r>
            <a:r>
              <a:rPr lang="en-US" sz="1400">
                <a:solidFill>
                  <a:schemeClr val="tx2"/>
                </a:solidFill>
                <a:latin typeface="Consolas"/>
                <a:cs typeface="Consolas" panose="020B0609020204030204" pitchFamily="49" charset="0"/>
              </a:rPr>
              <a:t>Remove any existing copy of this file from your working directory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  <a:cs typeface="Consolas" panose="020B0609020204030204" pitchFamily="49" charset="0"/>
              </a:rPr>
              <a:t>$ cp /home/classroom/mayo/2020/06_Regulatory_Genomics/src/prep-directory.sh </a:t>
            </a:r>
            <a:r>
              <a:rPr lang="en-US" sz="1400">
                <a:latin typeface="Consolas"/>
              </a:rPr>
              <a:t>./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Copies prep-directory.sh script to your working directory.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</a:t>
            </a:r>
            <a:r>
              <a:rPr lang="en-US" sz="1400" err="1">
                <a:latin typeface="Consolas"/>
              </a:rPr>
              <a:t>sbatch</a:t>
            </a:r>
            <a:r>
              <a:rPr lang="en-US" sz="1400">
                <a:latin typeface="Consolas"/>
              </a:rPr>
              <a:t> prep-directory.sh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submits a job to </a:t>
            </a:r>
            <a:r>
              <a:rPr lang="en-US" sz="1400" err="1">
                <a:solidFill>
                  <a:schemeClr val="tx2"/>
                </a:solidFill>
                <a:latin typeface="Consolas"/>
              </a:rPr>
              <a:t>biocluster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 to populate your home directory with necessary files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</a:t>
            </a:r>
            <a:r>
              <a:rPr lang="en-US" sz="1400" err="1">
                <a:latin typeface="Consolas"/>
              </a:rPr>
              <a:t>squeue</a:t>
            </a:r>
            <a:r>
              <a:rPr lang="en-US" sz="1400">
                <a:latin typeface="Consolas"/>
              </a:rPr>
              <a:t> –u $USER </a:t>
            </a:r>
            <a:r>
              <a:rPr lang="en-US" sz="1400">
                <a:solidFill>
                  <a:schemeClr val="tx2"/>
                </a:solidFill>
                <a:latin typeface="Consolas"/>
              </a:rPr>
              <a:t># to check the status of the submitted job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CDB01B-557B-644E-B859-90E8E70F016F}"/>
              </a:ext>
            </a:extLst>
          </p:cNvPr>
          <p:cNvSpPr/>
          <p:nvPr/>
        </p:nvSpPr>
        <p:spPr>
          <a:xfrm>
            <a:off x="6838384" y="136524"/>
            <a:ext cx="2138767" cy="73525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 </a:t>
            </a:r>
            <a:r>
              <a:rPr lang="en-US" b="1" err="1">
                <a:solidFill>
                  <a:schemeClr val="tx1"/>
                </a:solidFill>
              </a:rPr>
              <a:t>MobaXterm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0CD3EB0-5456-A79E-A9A7-9954498227C3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Calibri Light"/>
              </a:rPr>
              <a:t>Chip-Seq Peak Calling | Lisa Stubbs | 2023</a:t>
            </a:r>
            <a:endParaRPr lang="en-US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4070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-96667"/>
            <a:ext cx="7886700" cy="1325563"/>
          </a:xfrm>
        </p:spPr>
        <p:txBody>
          <a:bodyPr/>
          <a:lstStyle/>
          <a:p>
            <a:r>
              <a:rPr lang="en-US"/>
              <a:t>Step 0B: Working directory: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379467" y="1426852"/>
            <a:ext cx="3293631" cy="3153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cd 06_Regulatory_Genomics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output should be: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data results </a:t>
            </a:r>
            <a:r>
              <a:rPr lang="en-US" sz="1400" err="1">
                <a:solidFill>
                  <a:schemeClr val="tx2"/>
                </a:solidFill>
                <a:latin typeface="Consolas" panose="020B0609020204030204" pitchFamily="49" charset="0"/>
              </a:rPr>
              <a:t>src</a:t>
            </a: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ls data/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BIN_Fchip_s11_1000.gff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dm3.fasta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</a:t>
            </a:r>
            <a:r>
              <a:rPr lang="en-US" sz="1400" err="1">
                <a:solidFill>
                  <a:schemeClr val="tx2"/>
                </a:solidFill>
                <a:latin typeface="Consolas" panose="020B0609020204030204" pitchFamily="49" charset="0"/>
              </a:rPr>
              <a:t>flygenes_vm.bed</a:t>
            </a: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67" y="829028"/>
            <a:ext cx="83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Navigate to the created directory for this exercise and look what data folder contains.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B1F769-53A4-1448-B282-C6E5197EE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35162"/>
              </p:ext>
            </p:extLst>
          </p:nvPr>
        </p:nvGraphicFramePr>
        <p:xfrm>
          <a:off x="3808977" y="1426852"/>
          <a:ext cx="5092136" cy="391276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01"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Name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Description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BIN_Fchip_s11_1000.gff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ChIP peaks for BIN transcription factor in GFF format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328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dm3.fasta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/>
                        <a:t>Drosophila Melanogaster </a:t>
                      </a:r>
                      <a:r>
                        <a:rPr lang="en-US" sz="1800"/>
                        <a:t>genome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3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err="1"/>
                        <a:t>flygenes_vm.bed</a:t>
                      </a:r>
                      <a:endParaRPr lang="en-US" sz="20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Coordinates of all </a:t>
                      </a:r>
                      <a:r>
                        <a:rPr lang="en-US" sz="1800" i="1"/>
                        <a:t>Drosophila </a:t>
                      </a:r>
                      <a:r>
                        <a:rPr lang="en-US" sz="1800" i="0"/>
                        <a:t>genes in BED format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82987"/>
                  </a:ext>
                </a:extLst>
              </a:tr>
            </a:tbl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60DFBB-497C-670E-8081-A642E044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56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9" y="129691"/>
            <a:ext cx="7886700" cy="1325563"/>
          </a:xfrm>
        </p:spPr>
        <p:txBody>
          <a:bodyPr/>
          <a:lstStyle/>
          <a:p>
            <a:r>
              <a:rPr lang="en-US"/>
              <a:t>Step 0C: Working directory: scripts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44</a:t>
            </a:fld>
            <a:endParaRPr lang="en-US"/>
          </a:p>
        </p:txBody>
      </p:sp>
      <p:sp>
        <p:nvSpPr>
          <p:cNvPr id="6" name="Content Placeholder 3"/>
          <p:cNvSpPr txBox="1">
            <a:spLocks noGrp="1"/>
          </p:cNvSpPr>
          <p:nvPr>
            <p:ph idx="1"/>
          </p:nvPr>
        </p:nvSpPr>
        <p:spPr>
          <a:xfrm>
            <a:off x="379467" y="2328159"/>
            <a:ext cx="8385066" cy="2057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cd </a:t>
            </a:r>
            <a:r>
              <a:rPr lang="en-US" sz="1400" err="1">
                <a:latin typeface="Consolas"/>
              </a:rPr>
              <a:t>src</a:t>
            </a:r>
            <a:endParaRPr lang="en-US" sz="1400">
              <a:latin typeface="Consola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ls *.</a:t>
            </a:r>
            <a:r>
              <a:rPr lang="en-US" sz="1400" err="1">
                <a:latin typeface="Consolas"/>
              </a:rPr>
              <a:t>sh</a:t>
            </a:r>
            <a:r>
              <a:rPr lang="en-US" sz="1400">
                <a:latin typeface="Consolas"/>
              </a:rPr>
              <a:t> 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lists the scripts to be used in this lab: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get_closest_genes.sh  get_sequence.sh  get_top100.sh prep-directory.sh</a:t>
            </a: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66" y="1370930"/>
            <a:ext cx="838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Navigate to the directory containing the scripts and look what’s inside.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BADCC04-233A-F14B-2123-DE411794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Chip-Seq Peak Calling | Lisa Stubbs | </a:t>
            </a:r>
            <a:r>
              <a:rPr lang="en-US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21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368363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Computational Prediction of Motifs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221100"/>
            <a:ext cx="7886700" cy="22894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 this exercise, after performing various file manipulations, we will use the MEME suite to identify a motif from the top 100 ChIP regions. 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Subsequently, we will compare our predicted motif with the experimentally validated motif for BIN at Fly Factor Survey.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5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02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CHIP-</a:t>
            </a:r>
            <a:r>
              <a:rPr lang="en-US" sz="1350" err="1"/>
              <a:t>seq</a:t>
            </a:r>
            <a:r>
              <a:rPr lang="en-US" sz="1350"/>
              <a:t> peaks (Binding sites of a TF)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287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Selected </a:t>
            </a:r>
            <a:r>
              <a:rPr lang="en-US" sz="1350" err="1"/>
              <a:t>ChIP</a:t>
            </a:r>
            <a:r>
              <a:rPr lang="en-US" sz="1350"/>
              <a:t> peaks (100 strong binding sites of the TF)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973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DNA sequences of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5658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TF Motif inferred from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961363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4182049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6402734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5080" y="20817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MEME</a:t>
            </a:r>
          </a:p>
        </p:txBody>
      </p:sp>
      <p:sp>
        <p:nvSpPr>
          <p:cNvPr id="24" name="Oval 23"/>
          <p:cNvSpPr/>
          <p:nvPr/>
        </p:nvSpPr>
        <p:spPr>
          <a:xfrm>
            <a:off x="2098113" y="144587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318799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6539484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F84ACB36-EC87-F643-AD9E-36EEF3614054}"/>
              </a:ext>
            </a:extLst>
          </p:cNvPr>
          <p:cNvSpPr/>
          <p:nvPr/>
        </p:nvSpPr>
        <p:spPr>
          <a:xfrm>
            <a:off x="2029738" y="613613"/>
            <a:ext cx="406172" cy="69742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7F52C9C-262A-E7FC-95EE-C7231075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7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16" y="320674"/>
            <a:ext cx="8265968" cy="1325563"/>
          </a:xfrm>
        </p:spPr>
        <p:txBody>
          <a:bodyPr/>
          <a:lstStyle/>
          <a:p>
            <a:r>
              <a:rPr lang="en-US"/>
              <a:t>Step 1: Obtain the top 100 strongest ChIP peaks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2246"/>
            <a:ext cx="85153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will use “sort” command, to sort the peaks based on their score and then take the top 100 peaks.</a:t>
            </a:r>
          </a:p>
          <a:p>
            <a:r>
              <a:rPr lang="en-US"/>
              <a:t>Use the following line to get the top 100 chip peaks from the original </a:t>
            </a:r>
            <a:r>
              <a:rPr lang="en-US" err="1"/>
              <a:t>ChIP</a:t>
            </a:r>
            <a:r>
              <a:rPr lang="en-US"/>
              <a:t> </a:t>
            </a:r>
            <a:r>
              <a:rPr lang="en-US" err="1"/>
              <a:t>gff</a:t>
            </a:r>
            <a:r>
              <a:rPr lang="en-US"/>
              <a:t> file.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Regulatory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Genomics</a:t>
            </a:r>
            <a:r>
              <a:rPr lang="pt-BR">
                <a:latin typeface="Calibri Light"/>
              </a:rPr>
              <a:t> 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|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Saurabh</a:t>
            </a: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Sinha | </a:t>
            </a:r>
            <a:r>
              <a:rPr lang="pt-BR">
                <a:latin typeface="Calibri Light"/>
              </a:rPr>
              <a:t>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943D946-410B-E04C-B61E-68F3CB79A2D9}"/>
              </a:ext>
            </a:extLst>
          </p:cNvPr>
          <p:cNvSpPr txBox="1">
            <a:spLocks/>
          </p:cNvSpPr>
          <p:nvPr/>
        </p:nvSpPr>
        <p:spPr>
          <a:xfrm>
            <a:off x="682362" y="2882496"/>
            <a:ext cx="7832988" cy="1940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cd ~/06_Regulatory_Genomics/</a:t>
            </a:r>
            <a:r>
              <a:rPr lang="en-US" sz="1400" err="1">
                <a:latin typeface="Consolas" panose="020B0609020204030204" pitchFamily="49" charset="0"/>
              </a:rPr>
              <a:t>src</a:t>
            </a:r>
            <a:r>
              <a:rPr lang="en-US" sz="1400"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head ~/06_Regulatory_Genomics/data/BIN_Fchip_s11_1000.gff</a:t>
            </a:r>
            <a:br>
              <a:rPr lang="en-US" sz="1400">
                <a:latin typeface="Consolas"/>
              </a:rPr>
            </a:br>
            <a:r>
              <a:rPr lang="en-US" sz="1400">
                <a:solidFill>
                  <a:schemeClr val="tx2"/>
                </a:solidFill>
                <a:latin typeface="Consolas"/>
              </a:rPr>
              <a:t># The above command shows the first few lines of the file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</a:t>
            </a:r>
            <a:r>
              <a:rPr lang="en-US" sz="1400" err="1">
                <a:latin typeface="Consolas" panose="020B0609020204030204" pitchFamily="49" charset="0"/>
              </a:rPr>
              <a:t>sbatch</a:t>
            </a:r>
            <a:r>
              <a:rPr lang="en-US" sz="1400">
                <a:latin typeface="Consolas" panose="020B0609020204030204" pitchFamily="49" charset="0"/>
              </a:rPr>
              <a:t>  get_top100.sh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OUTPUT in ~/06_Regulatory_Genomics/results/Top_100_peaks.gff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4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/>
              <a:t>What’s inside the </a:t>
            </a:r>
            <a:r>
              <a:rPr lang="en-US" sz="1600">
                <a:latin typeface="Consolas" panose="020B0609020204030204" pitchFamily="49" charset="0"/>
              </a:rPr>
              <a:t>get_top100.sh </a:t>
            </a:r>
            <a:r>
              <a:rPr lang="en-US" sz="1600"/>
              <a:t>script?</a:t>
            </a:r>
          </a:p>
          <a:p>
            <a:pPr>
              <a:lnSpc>
                <a:spcPct val="130000"/>
              </a:lnSpc>
            </a:pPr>
            <a:endParaRPr lang="en-US" sz="1200">
              <a:latin typeface="Consolas" panose="020B0609020204030204" pitchFamily="49" charset="0"/>
            </a:endParaRPr>
          </a:p>
          <a:p>
            <a:pPr>
              <a:lnSpc>
                <a:spcPct val="130000"/>
              </a:lnSpc>
            </a:pPr>
            <a:endParaRPr lang="en-US" sz="120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528317" y="1638145"/>
            <a:ext cx="8432803" cy="4849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#!/bin/bash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-c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--mem 8000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-A </a:t>
            </a:r>
            <a:r>
              <a:rPr lang="en-US" sz="1400" err="1">
                <a:solidFill>
                  <a:srgbClr val="00B050"/>
                </a:solidFill>
                <a:latin typeface="Consolas" panose="020B0609020204030204" pitchFamily="49" charset="0"/>
              </a:rPr>
              <a:t>Mayo_Workshop</a:t>
            </a:r>
            <a:endParaRPr lang="en-US" sz="14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-J getTop100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-o getTop100.%j.out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-e getTop100.%j.err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50"/>
                </a:solidFill>
                <a:latin typeface="Consolas" panose="020B0609020204030204" pitchFamily="49" charset="0"/>
              </a:rPr>
              <a:t>#SBATCH -p classroom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# this is our input (</a:t>
            </a:r>
            <a:r>
              <a:rPr lang="en-US" sz="1400" err="1">
                <a:latin typeface="Consolas" panose="020B0609020204030204" pitchFamily="49" charset="0"/>
              </a:rPr>
              <a:t>gff</a:t>
            </a:r>
            <a:r>
              <a:rPr lang="en-US" sz="140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export TOBESORTED=../data/BIN_Fchip_s11_1000.gff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FF0000"/>
                </a:solidFill>
                <a:latin typeface="Consolas" panose="020B0609020204030204" pitchFamily="49" charset="0"/>
              </a:rPr>
              <a:t>sort -k 6,6nr  $TOBESORTED | head -100 &gt; ../results/Top_100_peaks.gff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4683969" y="1902485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Tells the cluster ‘job manager’ what resources you want (1 CPU, 8GB memory), run on the ‘classroom’ nodes, and name the job ‘getTop100’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3508937" y="5228919"/>
            <a:ext cx="5252604" cy="1179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This command, not to be run by you directly, executes the Linux sort command to sort the file  based on the numeric score stored in the 6th column of the </a:t>
            </a:r>
            <a:r>
              <a:rPr lang="en-US" sz="1400" err="1">
                <a:solidFill>
                  <a:srgbClr val="FF0000"/>
                </a:solidFill>
              </a:rPr>
              <a:t>gff</a:t>
            </a:r>
            <a:r>
              <a:rPr lang="en-US" sz="1400">
                <a:solidFill>
                  <a:srgbClr val="FF0000"/>
                </a:solidFill>
              </a:rPr>
              <a:t> file (</a:t>
            </a:r>
            <a:r>
              <a:rPr lang="en-US" sz="1400" err="1">
                <a:solidFill>
                  <a:srgbClr val="FF0000"/>
                </a:solidFill>
              </a:rPr>
              <a:t>ChIP</a:t>
            </a:r>
            <a:r>
              <a:rPr lang="en-US" sz="1400">
                <a:solidFill>
                  <a:srgbClr val="FF0000"/>
                </a:solidFill>
              </a:rPr>
              <a:t> score). [–k flag introduces the column to be sorted by. ‘</a:t>
            </a:r>
            <a:r>
              <a:rPr lang="en-US" sz="1400" b="1">
                <a:solidFill>
                  <a:srgbClr val="FF0000"/>
                </a:solidFill>
              </a:rPr>
              <a:t>nr</a:t>
            </a:r>
            <a:r>
              <a:rPr lang="en-US" sz="1400">
                <a:solidFill>
                  <a:srgbClr val="FF0000"/>
                </a:solidFill>
              </a:rPr>
              <a:t>’ notes that we desire a </a:t>
            </a:r>
            <a:r>
              <a:rPr lang="en-US" sz="1400" b="1">
                <a:solidFill>
                  <a:srgbClr val="FF0000"/>
                </a:solidFill>
              </a:rPr>
              <a:t>n</a:t>
            </a:r>
            <a:r>
              <a:rPr lang="en-US" sz="1400">
                <a:solidFill>
                  <a:srgbClr val="FF0000"/>
                </a:solidFill>
              </a:rPr>
              <a:t>umeric sort in </a:t>
            </a:r>
            <a:r>
              <a:rPr lang="en-US" sz="1400" b="1">
                <a:solidFill>
                  <a:srgbClr val="FF0000"/>
                </a:solidFill>
              </a:rPr>
              <a:t>r</a:t>
            </a:r>
            <a:r>
              <a:rPr lang="en-US" sz="1400">
                <a:solidFill>
                  <a:srgbClr val="FF0000"/>
                </a:solidFill>
              </a:rPr>
              <a:t>everse order.]</a:t>
            </a:r>
            <a:endParaRPr lang="en-US"/>
          </a:p>
          <a:p>
            <a:r>
              <a:rPr lang="en-US" sz="1400">
                <a:solidFill>
                  <a:srgbClr val="FF0000"/>
                </a:solidFill>
              </a:rPr>
              <a:t>Output is directed to (&gt;) Top_100_peaks.gff file.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886531" y="3828244"/>
            <a:ext cx="28695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Create shortcut name for input ChIP peak file in GFF format.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D24C6-84D1-924A-B7DD-A8E9A585F4A8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Please do not try to Run the commands in this slide. This is just to explain what the script that we just ran (get_top100.sh) is supposed to do in more detail.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94D5D96-301A-D984-100C-192CE0EE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39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02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CHIP-</a:t>
            </a:r>
            <a:r>
              <a:rPr lang="en-US" sz="1350" err="1"/>
              <a:t>seq</a:t>
            </a:r>
            <a:r>
              <a:rPr lang="en-US" sz="1350"/>
              <a:t> peaks (Binding sites of a TF)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287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Selected </a:t>
            </a:r>
            <a:r>
              <a:rPr lang="en-US" sz="1350" err="1"/>
              <a:t>ChIP</a:t>
            </a:r>
            <a:r>
              <a:rPr lang="en-US" sz="1350"/>
              <a:t> peaks (100 strong binding sites of the TF)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973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DNA sequences of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5658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TF Motif inferred from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961363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4182049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6402734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5080" y="20817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MEME</a:t>
            </a:r>
          </a:p>
        </p:txBody>
      </p:sp>
      <p:sp>
        <p:nvSpPr>
          <p:cNvPr id="24" name="Oval 23"/>
          <p:cNvSpPr/>
          <p:nvPr/>
        </p:nvSpPr>
        <p:spPr>
          <a:xfrm>
            <a:off x="2098113" y="144587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318799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6539484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F84ACB36-EC87-F643-AD9E-36EEF3614054}"/>
              </a:ext>
            </a:extLst>
          </p:cNvPr>
          <p:cNvSpPr/>
          <p:nvPr/>
        </p:nvSpPr>
        <p:spPr>
          <a:xfrm>
            <a:off x="4250423" y="672046"/>
            <a:ext cx="406172" cy="69742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7983086-7900-4550-2FED-1C35B31E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This goals of the lab are as follows:</a:t>
            </a:r>
          </a:p>
          <a:p>
            <a:pPr marL="0" indent="0">
              <a:buNone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Learn how to map Next Generation Sequencing (NGS) reads to a reference genome using </a:t>
            </a:r>
            <a:r>
              <a:rPr lang="en-US" b="1"/>
              <a:t>Bowtie2.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Demonstrate how to call peaks from aligned reads (in SAM format) using </a:t>
            </a:r>
            <a:r>
              <a:rPr lang="en-US" b="1"/>
              <a:t>MACS2</a:t>
            </a:r>
            <a:r>
              <a:rPr lang="en-US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457200" indent="-45720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58104-51C6-C44C-9211-BF7C16F4A7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39A4E51-79BE-4CC2-F6CD-D4D077E6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4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0822" cy="1325563"/>
          </a:xfrm>
        </p:spPr>
        <p:txBody>
          <a:bodyPr/>
          <a:lstStyle/>
          <a:p>
            <a:r>
              <a:rPr lang="en-US"/>
              <a:t>Step 2: Extract DNA sequence of Top 100 ChIP Regions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ECBF2-6329-D346-B01A-178D7D6DCC9F}"/>
              </a:ext>
            </a:extLst>
          </p:cNvPr>
          <p:cNvSpPr txBox="1"/>
          <p:nvPr/>
        </p:nvSpPr>
        <p:spPr>
          <a:xfrm>
            <a:off x="671322" y="1543348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will use a “</a:t>
            </a:r>
            <a:r>
              <a:rPr lang="en-US" err="1"/>
              <a:t>getfasta</a:t>
            </a:r>
            <a:r>
              <a:rPr lang="en-US"/>
              <a:t>” tool from “</a:t>
            </a:r>
            <a:r>
              <a:rPr lang="en-US" err="1"/>
              <a:t>bedtools</a:t>
            </a:r>
            <a:r>
              <a:rPr lang="en-US"/>
              <a:t>” toolkit to get the DNA sequence for the top 100 ChIP peaks.</a:t>
            </a:r>
          </a:p>
          <a:p>
            <a:r>
              <a:rPr lang="en-US"/>
              <a:t>Usage:</a:t>
            </a:r>
          </a:p>
          <a:p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7F1681C-9205-B04B-A2A1-E14BB2D6E1E9}"/>
              </a:ext>
            </a:extLst>
          </p:cNvPr>
          <p:cNvSpPr txBox="1">
            <a:spLocks/>
          </p:cNvSpPr>
          <p:nvPr/>
        </p:nvSpPr>
        <p:spPr>
          <a:xfrm>
            <a:off x="628650" y="4800600"/>
            <a:ext cx="7969618" cy="1559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cd ~/06_Regulatory_Genomics/</a:t>
            </a:r>
            <a:r>
              <a:rPr lang="en-US" sz="1400" err="1">
                <a:latin typeface="Consolas"/>
              </a:rPr>
              <a:t>src</a:t>
            </a:r>
            <a:r>
              <a:rPr lang="en-US" sz="1400">
                <a:latin typeface="Consolas"/>
              </a:rPr>
              <a:t>/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</a:t>
            </a:r>
            <a:r>
              <a:rPr lang="en-US" sz="1400" err="1">
                <a:latin typeface="Consolas"/>
              </a:rPr>
              <a:t>sbatch</a:t>
            </a:r>
            <a:r>
              <a:rPr lang="en-US" sz="1400">
                <a:latin typeface="Consolas"/>
              </a:rPr>
              <a:t> get_sequence.sh 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/>
              </a:rPr>
              <a:t># OUTPUT in ~/06_Regulatory_Genomics/results/BIN_top_100.fasta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/>
              </a:rPr>
              <a:t>$ </a:t>
            </a:r>
            <a:r>
              <a:rPr lang="en-US" sz="1400" err="1">
                <a:latin typeface="Consolas"/>
              </a:rPr>
              <a:t>squeue</a:t>
            </a:r>
            <a:r>
              <a:rPr lang="en-US" sz="1400">
                <a:latin typeface="Consolas"/>
              </a:rPr>
              <a:t> –u $USER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140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86D2CD5-FC26-1C45-A495-85BBB57FCE37}"/>
              </a:ext>
            </a:extLst>
          </p:cNvPr>
          <p:cNvSpPr txBox="1">
            <a:spLocks/>
          </p:cNvSpPr>
          <p:nvPr/>
        </p:nvSpPr>
        <p:spPr>
          <a:xfrm>
            <a:off x="627056" y="2683779"/>
            <a:ext cx="8058150" cy="1490442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$ </a:t>
            </a:r>
            <a:r>
              <a:rPr lang="en-US" sz="1400" err="1">
                <a:latin typeface="Consolas" panose="020B0609020204030204" pitchFamily="49" charset="0"/>
              </a:rPr>
              <a:t>bedtools</a:t>
            </a:r>
            <a:r>
              <a:rPr lang="en-US" sz="1400">
                <a:latin typeface="Consolas" panose="020B0609020204030204" pitchFamily="49" charset="0"/>
              </a:rPr>
              <a:t> </a:t>
            </a:r>
            <a:r>
              <a:rPr lang="en-US" sz="1400" err="1">
                <a:latin typeface="Consolas" panose="020B0609020204030204" pitchFamily="49" charset="0"/>
              </a:rPr>
              <a:t>getfasta</a:t>
            </a:r>
            <a:r>
              <a:rPr lang="en-US" sz="1400">
                <a:latin typeface="Consolas" panose="020B0609020204030204" pitchFamily="49" charset="0"/>
              </a:rPr>
              <a:t> [options]	–fi &lt;</a:t>
            </a:r>
            <a:r>
              <a:rPr lang="en-US" sz="1400" err="1">
                <a:latin typeface="Consolas" panose="020B0609020204030204" pitchFamily="49" charset="0"/>
              </a:rPr>
              <a:t>genome_file_name</a:t>
            </a:r>
            <a:r>
              <a:rPr lang="en-US" sz="1400">
                <a:latin typeface="Consolas" panose="020B0609020204030204" pitchFamily="49" charset="0"/>
              </a:rPr>
              <a:t>&gt; &gt; \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specifies the path to the genome sequence in FASTA format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latin typeface="Consolas" panose="020B0609020204030204" pitchFamily="49" charset="0"/>
              </a:rPr>
              <a:t>					-bed &lt;</a:t>
            </a:r>
            <a:r>
              <a:rPr lang="en-US" sz="1400" err="1">
                <a:latin typeface="Consolas" panose="020B0609020204030204" pitchFamily="49" charset="0"/>
              </a:rPr>
              <a:t>file_name.bed</a:t>
            </a:r>
            <a:r>
              <a:rPr lang="en-US" sz="140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400">
                <a:solidFill>
                  <a:schemeClr val="tx2"/>
                </a:solidFill>
                <a:latin typeface="Consolas" panose="020B0609020204030204" pitchFamily="49" charset="0"/>
              </a:rPr>
              <a:t># specifies the path to coordinates of input regions in (BED/GFF/VCF) # formats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60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E0D06-A53E-F84F-A7F4-BE80696C2F84}"/>
              </a:ext>
            </a:extLst>
          </p:cNvPr>
          <p:cNvSpPr txBox="1"/>
          <p:nvPr/>
        </p:nvSpPr>
        <p:spPr>
          <a:xfrm>
            <a:off x="585216" y="4169664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Script </a:t>
            </a:r>
            <a:r>
              <a:rPr lang="en-US" err="1"/>
              <a:t>get_sequence.sh</a:t>
            </a:r>
            <a:r>
              <a:rPr lang="en-US"/>
              <a:t> uses </a:t>
            </a:r>
            <a:r>
              <a:rPr lang="en-US" err="1"/>
              <a:t>Bedtools</a:t>
            </a:r>
            <a:r>
              <a:rPr lang="en-US"/>
              <a:t> </a:t>
            </a:r>
            <a:r>
              <a:rPr lang="en-US" err="1"/>
              <a:t>getfasta</a:t>
            </a:r>
            <a:r>
              <a:rPr lang="en-US"/>
              <a:t> to get the sequence corresponding to peaks stored in Top_100_peaks.gff. Run the following command: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B8EBF-89BA-5A48-B510-B5FD07CC77AC}"/>
              </a:ext>
            </a:extLst>
          </p:cNvPr>
          <p:cNvSpPr txBox="1"/>
          <p:nvPr/>
        </p:nvSpPr>
        <p:spPr>
          <a:xfrm>
            <a:off x="3522134" y="2013963"/>
            <a:ext cx="55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Please do not try to Run the commands in the first box. This is just to explain the arguments to </a:t>
            </a:r>
            <a:r>
              <a:rPr lang="en-US" err="1">
                <a:solidFill>
                  <a:srgbClr val="FF0000"/>
                </a:solidFill>
              </a:rPr>
              <a:t>bedtools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getfasta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69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E936-D940-D741-8D8A-53B4AC7B8655}"/>
              </a:ext>
            </a:extLst>
          </p:cNvPr>
          <p:cNvSpPr txBox="1"/>
          <p:nvPr/>
        </p:nvSpPr>
        <p:spPr>
          <a:xfrm>
            <a:off x="488734" y="1201894"/>
            <a:ext cx="786437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/>
              <a:t>What’s inside the </a:t>
            </a:r>
            <a:r>
              <a:rPr lang="en-US" sz="1600" err="1">
                <a:latin typeface="Consolas" panose="020B0609020204030204" pitchFamily="49" charset="0"/>
              </a:rPr>
              <a:t>get_sequence.sh</a:t>
            </a:r>
            <a:r>
              <a:rPr lang="en-US" sz="1600">
                <a:latin typeface="Consolas" panose="020B0609020204030204" pitchFamily="49" charset="0"/>
              </a:rPr>
              <a:t> </a:t>
            </a:r>
            <a:r>
              <a:rPr lang="en-US" sz="1600"/>
              <a:t>script?</a:t>
            </a:r>
          </a:p>
          <a:p>
            <a:pPr>
              <a:lnSpc>
                <a:spcPct val="130000"/>
              </a:lnSpc>
            </a:pPr>
            <a:endParaRPr lang="en-US" sz="1200">
              <a:latin typeface="Consolas" panose="020B0609020204030204" pitchFamily="49" charset="0"/>
            </a:endParaRPr>
          </a:p>
          <a:p>
            <a:pPr>
              <a:lnSpc>
                <a:spcPct val="130000"/>
              </a:lnSpc>
            </a:pPr>
            <a:endParaRPr lang="en-US" sz="120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73146BB-CBAE-4A48-9282-7C7E59105306}"/>
              </a:ext>
            </a:extLst>
          </p:cNvPr>
          <p:cNvSpPr txBox="1">
            <a:spLocks/>
          </p:cNvSpPr>
          <p:nvPr/>
        </p:nvSpPr>
        <p:spPr>
          <a:xfrm>
            <a:off x="327179" y="1643613"/>
            <a:ext cx="8633941" cy="4712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#!/bin/bash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-c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--mem 8000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-A </a:t>
            </a:r>
            <a:r>
              <a:rPr lang="en-US" sz="900" err="1">
                <a:solidFill>
                  <a:srgbClr val="00B050"/>
                </a:solidFill>
                <a:latin typeface="Consolas" panose="020B0609020204030204" pitchFamily="49" charset="0"/>
              </a:rPr>
              <a:t>Mayo_Workshop</a:t>
            </a:r>
            <a:endParaRPr lang="en-US" sz="9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-J </a:t>
            </a:r>
            <a:r>
              <a:rPr lang="en-US" sz="900" err="1">
                <a:solidFill>
                  <a:srgbClr val="00B050"/>
                </a:solidFill>
                <a:latin typeface="Consolas" panose="020B0609020204030204" pitchFamily="49" charset="0"/>
              </a:rPr>
              <a:t>get_sequence</a:t>
            </a:r>
            <a:endParaRPr lang="en-US" sz="9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-o get_sequence.%</a:t>
            </a:r>
            <a:r>
              <a:rPr lang="en-US" sz="900" err="1">
                <a:solidFill>
                  <a:srgbClr val="00B050"/>
                </a:solidFill>
                <a:latin typeface="Consolas" panose="020B0609020204030204" pitchFamily="49" charset="0"/>
              </a:rPr>
              <a:t>j.out</a:t>
            </a:r>
            <a:endParaRPr lang="en-US" sz="9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-e get_sequence.%</a:t>
            </a:r>
            <a:r>
              <a:rPr lang="en-US" sz="900" err="1">
                <a:solidFill>
                  <a:srgbClr val="00B050"/>
                </a:solidFill>
                <a:latin typeface="Consolas" panose="020B0609020204030204" pitchFamily="49" charset="0"/>
              </a:rPr>
              <a:t>j.err</a:t>
            </a:r>
            <a:endParaRPr lang="en-US" sz="9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B050"/>
                </a:solidFill>
                <a:latin typeface="Consolas" panose="020B0609020204030204" pitchFamily="49" charset="0"/>
              </a:rPr>
              <a:t>#SBATCH -p classroom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F0"/>
                </a:solidFill>
                <a:latin typeface="Consolas" panose="020B0609020204030204" pitchFamily="49" charset="0"/>
              </a:rPr>
              <a:t># load the tool environment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B0F0"/>
                </a:solidFill>
                <a:latin typeface="Consolas" panose="020B0609020204030204" pitchFamily="49" charset="0"/>
              </a:rPr>
              <a:t>module load </a:t>
            </a:r>
            <a:r>
              <a:rPr lang="en-US" sz="1400" err="1">
                <a:solidFill>
                  <a:srgbClr val="00B0F0"/>
                </a:solidFill>
                <a:latin typeface="Consolas" panose="020B0609020204030204" pitchFamily="49" charset="0"/>
              </a:rPr>
              <a:t>BEDTools</a:t>
            </a:r>
            <a:endParaRPr lang="en-US" sz="140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# this is our input (dm genome in </a:t>
            </a:r>
            <a:r>
              <a:rPr lang="en-US" sz="1400" err="1">
                <a:latin typeface="Consolas" panose="020B0609020204030204" pitchFamily="49" charset="0"/>
              </a:rPr>
              <a:t>fasta</a:t>
            </a:r>
            <a:r>
              <a:rPr lang="en-US" sz="1400">
                <a:latin typeface="Consolas" panose="020B0609020204030204" pitchFamily="49" charset="0"/>
              </a:rPr>
              <a:t> format)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export GENOME_DM3_FASTA=../data/dm3.fasta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export INPUT_CHIP=../results/Top_100_peaks.gff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latin typeface="Consolas" panose="020B0609020204030204" pitchFamily="49" charset="0"/>
              </a:rPr>
              <a:t>export OUTPUT_NAME=../results/BIN_top_100.fasta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FF0000"/>
                </a:solidFill>
                <a:latin typeface="Consolas" panose="020B0609020204030204" pitchFamily="49" charset="0"/>
              </a:rPr>
              <a:t># use </a:t>
            </a:r>
            <a:r>
              <a:rPr lang="en-US" sz="1400" err="1">
                <a:solidFill>
                  <a:srgbClr val="FF0000"/>
                </a:solidFill>
                <a:latin typeface="Consolas" panose="020B0609020204030204" pitchFamily="49" charset="0"/>
              </a:rPr>
              <a:t>bedtools</a:t>
            </a:r>
            <a:endParaRPr lang="en-US" sz="140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err="1">
                <a:solidFill>
                  <a:srgbClr val="FF0000"/>
                </a:solidFill>
                <a:latin typeface="Consolas" panose="020B0609020204030204" pitchFamily="49" charset="0"/>
              </a:rPr>
              <a:t>bedtools</a:t>
            </a:r>
            <a:r>
              <a:rPr lang="en-US" sz="140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Consolas" panose="020B0609020204030204" pitchFamily="49" charset="0"/>
              </a:rPr>
              <a:t>getfasta</a:t>
            </a:r>
            <a:r>
              <a:rPr lang="en-US" sz="1400">
                <a:solidFill>
                  <a:srgbClr val="FF0000"/>
                </a:solidFill>
                <a:latin typeface="Consolas" panose="020B0609020204030204" pitchFamily="49" charset="0"/>
              </a:rPr>
              <a:t> -fi $GENOME_DM3_FASTA -bed $INPUT_CHIP | fold -w 60 &gt; $OUTPUT_NAME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9EFB-EA05-8744-8EFC-4165CFC5D2E7}"/>
              </a:ext>
            </a:extLst>
          </p:cNvPr>
          <p:cNvSpPr txBox="1"/>
          <p:nvPr/>
        </p:nvSpPr>
        <p:spPr>
          <a:xfrm>
            <a:off x="4744718" y="1726246"/>
            <a:ext cx="407210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Tells the cluster ‘job manager’ what resources you want (1 CPU, 8GB memory, run on the ‘classroom’ nodes, and name the job ‘</a:t>
            </a:r>
            <a:r>
              <a:rPr lang="en-US" sz="1400" err="1">
                <a:solidFill>
                  <a:srgbClr val="00B050"/>
                </a:solidFill>
              </a:rPr>
              <a:t>get_sequence</a:t>
            </a:r>
            <a:r>
              <a:rPr lang="en-US" sz="140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9FA13A-7615-764B-88F6-9F9D067FAEE8}"/>
              </a:ext>
            </a:extLst>
          </p:cNvPr>
          <p:cNvSpPr txBox="1"/>
          <p:nvPr/>
        </p:nvSpPr>
        <p:spPr>
          <a:xfrm>
            <a:off x="5398338" y="2686132"/>
            <a:ext cx="34184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Load the software.  We use a tool called ‘</a:t>
            </a:r>
            <a:r>
              <a:rPr lang="en-US" sz="1400" err="1">
                <a:solidFill>
                  <a:srgbClr val="00B0F0"/>
                </a:solidFill>
              </a:rPr>
              <a:t>BEDTools</a:t>
            </a:r>
            <a:r>
              <a:rPr lang="en-US" sz="1400">
                <a:solidFill>
                  <a:srgbClr val="00B0F0"/>
                </a:solidFill>
              </a:rPr>
              <a:t>’ to work with peak files.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7C2C7-775A-D54F-B90A-2E60B96E443A}"/>
              </a:ext>
            </a:extLst>
          </p:cNvPr>
          <p:cNvSpPr txBox="1"/>
          <p:nvPr/>
        </p:nvSpPr>
        <p:spPr>
          <a:xfrm>
            <a:off x="1629640" y="5318050"/>
            <a:ext cx="721986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This command, not to be run by you directly, executes the ‘</a:t>
            </a:r>
            <a:r>
              <a:rPr lang="en-US" sz="1400" err="1">
                <a:solidFill>
                  <a:srgbClr val="FF0000"/>
                </a:solidFill>
              </a:rPr>
              <a:t>bedtools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 err="1">
                <a:solidFill>
                  <a:srgbClr val="FF0000"/>
                </a:solidFill>
              </a:rPr>
              <a:t>getfasta</a:t>
            </a:r>
            <a:r>
              <a:rPr lang="en-US" sz="1400">
                <a:solidFill>
                  <a:srgbClr val="FF0000"/>
                </a:solidFill>
              </a:rPr>
              <a:t>’ to get the DNA sequence in dm3.fasta genome corresponding to coordinates contained in Top_100_peaks.gff </a:t>
            </a:r>
            <a:endParaRPr lang="en-US"/>
          </a:p>
          <a:p>
            <a:r>
              <a:rPr lang="en-US" sz="1400">
                <a:solidFill>
                  <a:srgbClr val="FF0000"/>
                </a:solidFill>
              </a:rPr>
              <a:t>fold –w 60 ensures that the width of lines in the output file does not exceed 60 characters.</a:t>
            </a:r>
          </a:p>
          <a:p>
            <a:r>
              <a:rPr lang="en-US" sz="1400">
                <a:solidFill>
                  <a:srgbClr val="FF0000"/>
                </a:solidFill>
              </a:rPr>
              <a:t>results are directed to (&gt;) BIN_top_100.fasta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26B13-869E-E34C-9276-73709575B950}"/>
              </a:ext>
            </a:extLst>
          </p:cNvPr>
          <p:cNvSpPr txBox="1"/>
          <p:nvPr/>
        </p:nvSpPr>
        <p:spPr>
          <a:xfrm>
            <a:off x="5652655" y="3675307"/>
            <a:ext cx="3163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Create shortcut names for input genome, input ChIP peak file and output FASTA file.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58B4F-A28B-3F46-B1A8-4B7AE570824E}"/>
              </a:ext>
            </a:extLst>
          </p:cNvPr>
          <p:cNvSpPr txBox="1"/>
          <p:nvPr/>
        </p:nvSpPr>
        <p:spPr>
          <a:xfrm>
            <a:off x="488734" y="358198"/>
            <a:ext cx="81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Please do not try to Run the commands in this slide. This is just to explain what the script that we just ran (</a:t>
            </a:r>
            <a:r>
              <a:rPr lang="en-US" err="1">
                <a:solidFill>
                  <a:srgbClr val="FF0000"/>
                </a:solidFill>
              </a:rPr>
              <a:t>get_sequence.sh</a:t>
            </a:r>
            <a:r>
              <a:rPr lang="en-US">
                <a:solidFill>
                  <a:srgbClr val="FF0000"/>
                </a:solidFill>
              </a:rPr>
              <a:t>) is supposed to do in more detail.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A8CE454-0EE1-8673-BBA5-E969ED89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5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8910-E34C-4845-9642-B9B87A3C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6EF5-B9FA-E94E-92AB-216BFCFEB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Note that output of </a:t>
            </a:r>
            <a:r>
              <a:rPr lang="en-US" err="1"/>
              <a:t>get_sequence.sh</a:t>
            </a:r>
            <a:r>
              <a:rPr lang="en-US"/>
              <a:t> (BIN_top_100.fasta) has already been copied to the VM to be used in the next step.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1D359-4704-2545-8302-336B7A0A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7BD706C-D727-D716-DF3E-595F0B7EF632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1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602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CHIP-</a:t>
            </a:r>
            <a:r>
              <a:rPr lang="en-US" sz="1350" err="1"/>
              <a:t>seq</a:t>
            </a:r>
            <a:r>
              <a:rPr lang="en-US" sz="1350"/>
              <a:t> peaks (Binding sites of a TF)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4287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Selected </a:t>
            </a:r>
            <a:r>
              <a:rPr lang="en-US" sz="1350" err="1"/>
              <a:t>ChIP</a:t>
            </a:r>
            <a:r>
              <a:rPr lang="en-US" sz="1350"/>
              <a:t> peaks (100 strong binding sites of the TF)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973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DNA sequences of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5658" y="1777023"/>
            <a:ext cx="1677761" cy="116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TF Motif inferred from selected </a:t>
            </a:r>
            <a:r>
              <a:rPr lang="en-US" sz="1350" err="1"/>
              <a:t>ChIP</a:t>
            </a:r>
            <a:r>
              <a:rPr lang="en-US" sz="1350"/>
              <a:t> peaks</a:t>
            </a:r>
          </a:p>
        </p:txBody>
      </p:sp>
      <p:cxnSp>
        <p:nvCxnSpPr>
          <p:cNvPr id="7" name="Straight Arrow Connector 6"/>
          <p:cNvCxnSpPr>
            <a:stCxn id="2" idx="3"/>
            <a:endCxn id="3" idx="1"/>
          </p:cNvCxnSpPr>
          <p:nvPr/>
        </p:nvCxnSpPr>
        <p:spPr>
          <a:xfrm>
            <a:off x="1961363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4182049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6402734" y="2358728"/>
            <a:ext cx="54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5080" y="2081729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MEME</a:t>
            </a:r>
          </a:p>
        </p:txBody>
      </p:sp>
      <p:sp>
        <p:nvSpPr>
          <p:cNvPr id="24" name="Oval 23"/>
          <p:cNvSpPr/>
          <p:nvPr/>
        </p:nvSpPr>
        <p:spPr>
          <a:xfrm>
            <a:off x="2098113" y="1445876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318799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6539484" y="1445875"/>
            <a:ext cx="269422" cy="313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F84ACB36-EC87-F643-AD9E-36EEF3614054}"/>
              </a:ext>
            </a:extLst>
          </p:cNvPr>
          <p:cNvSpPr/>
          <p:nvPr/>
        </p:nvSpPr>
        <p:spPr>
          <a:xfrm>
            <a:off x="6465576" y="609952"/>
            <a:ext cx="406172" cy="69742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19D1F4A-8BF4-B21C-E008-2047B54C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0: Local Files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46" y="1776406"/>
            <a:ext cx="8389838" cy="4581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For viewing and manipulating the files needed for this laboratory exercise, the path on the VM will be denoted as the following:</a:t>
            </a:r>
          </a:p>
          <a:p>
            <a:pPr marL="0" indent="0" algn="ctr">
              <a:buNone/>
            </a:pPr>
            <a:r>
              <a:rPr lang="en-US" b="1">
                <a:latin typeface="Consolas"/>
              </a:rPr>
              <a:t>[</a:t>
            </a:r>
            <a:r>
              <a:rPr lang="en-US" b="1" err="1">
                <a:latin typeface="Consolas"/>
              </a:rPr>
              <a:t>course_directory</a:t>
            </a:r>
            <a:r>
              <a:rPr lang="en-US" b="1">
                <a:latin typeface="Consolas"/>
              </a:rPr>
              <a:t>]</a:t>
            </a:r>
          </a:p>
          <a:p>
            <a:pPr marL="0" indent="0" algn="just">
              <a:buNone/>
            </a:pPr>
            <a:endParaRPr lang="en-US" sz="1800"/>
          </a:p>
          <a:p>
            <a:pPr marL="0" indent="0" algn="ctr">
              <a:buNone/>
            </a:pPr>
            <a:r>
              <a:rPr lang="en-US">
                <a:latin typeface="+mj-lt"/>
              </a:rPr>
              <a:t>We will use the files found in:</a:t>
            </a:r>
            <a:endParaRPr lang="en-US">
              <a:latin typeface="+mj-lt"/>
              <a:cs typeface="Calibri Light"/>
            </a:endParaRPr>
          </a:p>
          <a:p>
            <a:pPr marL="0" indent="0" algn="ctr">
              <a:buNone/>
            </a:pPr>
            <a:r>
              <a:rPr lang="en-US" b="1">
                <a:latin typeface="Consolas"/>
                <a:cs typeface="Consolas" panose="020B0609020204030204" pitchFamily="49" charset="0"/>
              </a:rPr>
              <a:t>[</a:t>
            </a:r>
            <a:r>
              <a:rPr lang="en-US" b="1" err="1">
                <a:latin typeface="Consolas"/>
                <a:cs typeface="Consolas" panose="020B0609020204030204" pitchFamily="49" charset="0"/>
              </a:rPr>
              <a:t>course_directory</a:t>
            </a:r>
            <a:r>
              <a:rPr lang="en-US" b="1">
                <a:latin typeface="Consolas"/>
                <a:cs typeface="Consolas" panose="020B0609020204030204" pitchFamily="49" charset="0"/>
              </a:rPr>
              <a:t>]\06_Regulatory_Genomics</a:t>
            </a:r>
          </a:p>
          <a:p>
            <a:pPr marL="0" indent="0">
              <a:buNone/>
            </a:pPr>
            <a:endParaRPr lang="en-US" b="1">
              <a:latin typeface="Consolas"/>
            </a:endParaRPr>
          </a:p>
          <a:p>
            <a:pPr marL="0" indent="0" algn="ctr">
              <a:buNone/>
            </a:pPr>
            <a:r>
              <a:rPr lang="en-US" b="1">
                <a:latin typeface="Consolas"/>
              </a:rPr>
              <a:t>[</a:t>
            </a:r>
            <a:r>
              <a:rPr lang="en-US" b="1" err="1">
                <a:latin typeface="Consolas"/>
              </a:rPr>
              <a:t>course_directory</a:t>
            </a:r>
            <a:r>
              <a:rPr lang="en-US" b="1">
                <a:latin typeface="Consolas"/>
              </a:rPr>
              <a:t>]</a:t>
            </a:r>
            <a:r>
              <a:rPr lang="en-US">
                <a:latin typeface="Consolas"/>
              </a:rPr>
              <a:t>= </a:t>
            </a:r>
            <a:r>
              <a:rPr lang="en-US" b="1">
                <a:latin typeface="Consolas"/>
              </a:rPr>
              <a:t>Desktop\VM</a:t>
            </a:r>
            <a:endParaRPr lang="en-US" b="1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54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2EE6D89-6730-0090-9FDD-C21831B97AB2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7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Submit to MEME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2" y="2139962"/>
            <a:ext cx="45217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/>
              <a:t>In this step, we will submit the sequences to MEME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Go to the following address on your VM internet browser:</a:t>
            </a:r>
          </a:p>
          <a:p>
            <a:pPr marL="0" indent="0">
              <a:buNone/>
            </a:pPr>
            <a:r>
              <a:rPr lang="fr-FR" sz="1600"/>
              <a:t>	</a:t>
            </a:r>
            <a:r>
              <a:rPr lang="fr-FR" sz="1600">
                <a:hlinkClick r:id="rId2"/>
              </a:rPr>
              <a:t>http://meme-suite.org/tools/meme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You can find BIN_top_100.fasta in the following directory on the VM:</a:t>
            </a:r>
          </a:p>
          <a:p>
            <a:pPr marL="0" indent="0">
              <a:buNone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err="1">
                <a:latin typeface="Calibri" panose="020F0502020204030204" pitchFamily="34" charset="0"/>
                <a:cs typeface="Calibri" panose="020F0502020204030204" pitchFamily="34" charset="0"/>
              </a:rPr>
              <a:t>course_directory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]\06_Regulatory_Genomics\BIN_top_100.fasta </a:t>
            </a:r>
          </a:p>
          <a:p>
            <a:pPr marL="0" indent="0">
              <a:buNone/>
            </a:pPr>
            <a:r>
              <a:rPr lang="en-US" sz="1600"/>
              <a:t>Upload your </a:t>
            </a:r>
            <a:r>
              <a:rPr lang="en-US" sz="1600" b="1"/>
              <a:t>sequences file </a:t>
            </a:r>
            <a:r>
              <a:rPr lang="en-US" sz="1600"/>
              <a:t>here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Enter </a:t>
            </a:r>
            <a:r>
              <a:rPr lang="en-US" sz="1600" b="1"/>
              <a:t>your email address </a:t>
            </a:r>
            <a:r>
              <a:rPr lang="en-US" sz="1600"/>
              <a:t>here.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Leave other parameters as default.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/>
              <a:t>Click “Start Search”.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4268" y="5889004"/>
            <a:ext cx="414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DON’T WAIT FOR IT TO COMPLETE. </a:t>
            </a:r>
          </a:p>
          <a:p>
            <a:r>
              <a:rPr lang="en-US" b="1">
                <a:solidFill>
                  <a:schemeClr val="accent2"/>
                </a:solidFill>
              </a:rPr>
              <a:t>MEME TAKES A VERY LONG TIME.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795" y="2287481"/>
            <a:ext cx="3551385" cy="3780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c 6"/>
          <p:cNvSpPr/>
          <p:nvPr/>
        </p:nvSpPr>
        <p:spPr>
          <a:xfrm flipV="1">
            <a:off x="1005734" y="3230771"/>
            <a:ext cx="5798653" cy="1302073"/>
          </a:xfrm>
          <a:prstGeom prst="arc">
            <a:avLst>
              <a:gd name="adj1" fmla="val 13739481"/>
              <a:gd name="adj2" fmla="val 65251"/>
            </a:avLst>
          </a:prstGeom>
          <a:ln w="38100">
            <a:solidFill>
              <a:schemeClr val="accent2"/>
            </a:solidFill>
            <a:prstDash val="lg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28950" y="5162828"/>
            <a:ext cx="2767416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78800C-3D10-714F-9D28-557B6C6F87D8}"/>
              </a:ext>
            </a:extLst>
          </p:cNvPr>
          <p:cNvSpPr/>
          <p:nvPr/>
        </p:nvSpPr>
        <p:spPr>
          <a:xfrm>
            <a:off x="6804239" y="136524"/>
            <a:ext cx="2138767" cy="7352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On Desktop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8ABC747-567E-7066-AF8C-200A1DB2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0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3A: Analyzing MEME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432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Upon completion, MEME server will send you a notification email with web address.</a:t>
            </a:r>
            <a:r>
              <a:rPr lang="en-US" sz="2000"/>
              <a:t> </a:t>
            </a:r>
            <a:r>
              <a:rPr lang="en-US" sz="2400"/>
              <a:t>The webpage contains a summary of MEME’s findings.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The webpage contents are also available in the following directory:</a:t>
            </a:r>
          </a:p>
          <a:p>
            <a:pPr marL="0" indent="0">
              <a:buNone/>
            </a:pPr>
            <a:endParaRPr lang="en-US" sz="1700"/>
          </a:p>
          <a:p>
            <a:pPr marL="0" indent="0" algn="ctr">
              <a:buNone/>
            </a:pPr>
            <a:r>
              <a:rPr lang="en-US" sz="1400">
                <a:latin typeface="Consolas" panose="020B0609020204030204" pitchFamily="49" charset="0"/>
              </a:rPr>
              <a:t>[</a:t>
            </a:r>
            <a:r>
              <a:rPr lang="en-US" sz="1400" err="1">
                <a:latin typeface="Consolas" panose="020B0609020204030204" pitchFamily="49" charset="0"/>
              </a:rPr>
              <a:t>course_directory</a:t>
            </a:r>
            <a:r>
              <a:rPr lang="en-US" sz="1400">
                <a:latin typeface="Consolas" panose="020B0609020204030204" pitchFamily="49" charset="0"/>
              </a:rPr>
              <a:t>]\06_Regulatory_Genomics\</a:t>
            </a:r>
            <a:r>
              <a:rPr lang="en-US" sz="1400" err="1">
                <a:latin typeface="Consolas" panose="020B0609020204030204" pitchFamily="49" charset="0"/>
              </a:rPr>
              <a:t>MEME.html</a:t>
            </a:r>
            <a:endParaRPr lang="en-US" sz="140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Let’s investigate the top hit.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BD869-A6AA-E944-A849-BFDCB02915B2}"/>
              </a:ext>
            </a:extLst>
          </p:cNvPr>
          <p:cNvSpPr txBox="1"/>
          <p:nvPr/>
        </p:nvSpPr>
        <p:spPr>
          <a:xfrm>
            <a:off x="2500884" y="2705130"/>
            <a:ext cx="414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NO NEED TO WAIT FOR THE EMAIL.</a:t>
            </a:r>
          </a:p>
        </p:txBody>
      </p:sp>
    </p:spTree>
    <p:extLst>
      <p:ext uri="{BB962C8B-B14F-4D97-AF65-F5344CB8AC3E}">
        <p14:creationId xmlns:p14="http://schemas.microsoft.com/office/powerpoint/2010/main" val="1569868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5" y="-27941"/>
            <a:ext cx="7886700" cy="1325563"/>
          </a:xfrm>
        </p:spPr>
        <p:txBody>
          <a:bodyPr/>
          <a:lstStyle/>
          <a:p>
            <a:r>
              <a:rPr lang="en-US"/>
              <a:t>Step 3B: Analyzing MEME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35" y="930434"/>
            <a:ext cx="59375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Scroll down a bit: To the left is a LOGO of our predicted motif, showing the per position relative abundance of each nucleotide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At the bottom are the aligned regions in each of our sequences that helped produce this motif. As the p-value increases (becomes less significant) matches show greater divergence from our LOGO.</a:t>
            </a:r>
            <a:endParaRPr lang="en-US">
              <a:cs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999547"/>
            <a:ext cx="2475166" cy="1422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CC226F-8D86-9E40-922B-10F2DE0EB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5" y="3621741"/>
            <a:ext cx="8214281" cy="27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0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3C: Analyzing MEME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Other predicted motifs do not seem as plausible.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92064"/>
            <a:ext cx="8134350" cy="2218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82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3D: </a:t>
            </a:r>
            <a:r>
              <a:rPr lang="en-US">
                <a:ea typeface="+mj-lt"/>
                <a:cs typeface="+mj-lt"/>
              </a:rPr>
              <a:t>Analyzing MEME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867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Select the blue icon under </a:t>
            </a:r>
            <a:r>
              <a:rPr lang="en-US" i="1"/>
              <a:t>More</a:t>
            </a:r>
            <a:r>
              <a:rPr lang="en-US"/>
              <a:t> for the best MEME motif and then select </a:t>
            </a:r>
            <a:r>
              <a:rPr lang="en-US" i="1"/>
              <a:t>Reverse Complement </a:t>
            </a: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59</a:t>
            </a:fld>
            <a:endParaRPr lang="en-US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F94D38-7DDA-A848-58D6-EF4DC4EC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9" y="2151667"/>
            <a:ext cx="5737912" cy="18193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749D23-3E9B-784D-848F-D812C558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19" y="4126818"/>
            <a:ext cx="5173073" cy="22545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Down Arrow 5">
            <a:extLst>
              <a:ext uri="{FF2B5EF4-FFF2-40B4-BE49-F238E27FC236}">
                <a16:creationId xmlns:a16="http://schemas.microsoft.com/office/drawing/2014/main" id="{A4BAC8F2-37E0-AD7A-A4EA-82DE13071A27}"/>
              </a:ext>
            </a:extLst>
          </p:cNvPr>
          <p:cNvSpPr/>
          <p:nvPr/>
        </p:nvSpPr>
        <p:spPr>
          <a:xfrm rot="5400000">
            <a:off x="6512368" y="2423799"/>
            <a:ext cx="299599" cy="6974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Down Arrow 5">
            <a:extLst>
              <a:ext uri="{FF2B5EF4-FFF2-40B4-BE49-F238E27FC236}">
                <a16:creationId xmlns:a16="http://schemas.microsoft.com/office/drawing/2014/main" id="{BEA294CC-1FC7-B147-AE31-5BE98162BB4D}"/>
              </a:ext>
            </a:extLst>
          </p:cNvPr>
          <p:cNvSpPr/>
          <p:nvPr/>
        </p:nvSpPr>
        <p:spPr>
          <a:xfrm rot="6420000">
            <a:off x="3522984" y="5898092"/>
            <a:ext cx="299599" cy="6974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the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Follow instructions for starting VM (This is the Remote Desktop software).</a:t>
            </a:r>
          </a:p>
          <a:p>
            <a:endParaRPr lang="en-US"/>
          </a:p>
          <a:p>
            <a:r>
              <a:rPr lang="en-US"/>
              <a:t>The instructions are different for UIUC and Mayo participants.</a:t>
            </a:r>
          </a:p>
          <a:p>
            <a:endParaRPr lang="en-US"/>
          </a:p>
          <a:p>
            <a:r>
              <a:rPr lang="en-US">
                <a:cs typeface="Calibri Light"/>
              </a:rPr>
              <a:t>Find the instructions for this on the course website under Lab Set-up: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3"/>
              </a:rPr>
              <a:t>https://publish.illinois.edu/compgenomicscourse/2023-schedule/</a:t>
            </a: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8A3D7BC-1229-5A8F-2E5C-F66D23E9D69A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8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4A: Comparison with Experimentally Validated Motif for 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FlyFactorSurvey</a:t>
            </a:r>
            <a:r>
              <a:rPr lang="en-US"/>
              <a:t> is a database of TF motifs in </a:t>
            </a:r>
            <a:r>
              <a:rPr lang="en-US" i="1"/>
              <a:t>Drosophila melanogaster</a:t>
            </a:r>
            <a:r>
              <a:rPr lang="en-US"/>
              <a:t>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Use the internet browser on your VM to go to the following link to view the motif for BIN: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>
                <a:hlinkClick r:id="rId2"/>
              </a:rPr>
              <a:t>http://pgfe.umassmed.edu/ffs/TFdetails.php?FlybaseID=FBgn0045759</a:t>
            </a:r>
            <a:endParaRPr lang="en-US" sz="20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070"/>
            <a:ext cx="7886700" cy="1325563"/>
          </a:xfrm>
        </p:spPr>
        <p:txBody>
          <a:bodyPr/>
          <a:lstStyle/>
          <a:p>
            <a:r>
              <a:rPr lang="en-US"/>
              <a:t>Step 4B: Comparison with Experimentally Validated Motif for 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781472"/>
            <a:ext cx="2023110" cy="309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Actual BIN Motif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err="1"/>
              <a:t>Regulatory</a:t>
            </a:r>
            <a:r>
              <a:rPr lang="pt-BR"/>
              <a:t> </a:t>
            </a:r>
            <a:r>
              <a:rPr lang="pt-BR" err="1"/>
              <a:t>Genomics</a:t>
            </a:r>
            <a:r>
              <a:rPr lang="pt-BR"/>
              <a:t>  | </a:t>
            </a:r>
            <a:r>
              <a:rPr lang="pt-BR" err="1"/>
              <a:t>Saurabh</a:t>
            </a:r>
            <a:r>
              <a:rPr lang="pt-BR"/>
              <a:t> Sinha |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dirty="0" smtClean="0"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7216"/>
            <a:ext cx="2779394" cy="2165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5435711"/>
            <a:ext cx="7886700" cy="9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There is strong match between the actual motif and MEME’s best motif. This indicates that MEME is working correctly.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83" y="2207216"/>
            <a:ext cx="2475167" cy="2165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65911" y="1794171"/>
            <a:ext cx="2023110" cy="309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Best MEME Motif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89" y="2237970"/>
            <a:ext cx="2623757" cy="2165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520243" y="1203960"/>
            <a:ext cx="2623757" cy="1020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Best MEME Motif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Reverse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Complemented</a:t>
            </a:r>
          </a:p>
        </p:txBody>
      </p:sp>
      <p:sp>
        <p:nvSpPr>
          <p:cNvPr id="12" name="Arc 11"/>
          <p:cNvSpPr/>
          <p:nvPr/>
        </p:nvSpPr>
        <p:spPr>
          <a:xfrm flipV="1">
            <a:off x="2275330" y="3063309"/>
            <a:ext cx="5211320" cy="1887380"/>
          </a:xfrm>
          <a:prstGeom prst="arc">
            <a:avLst>
              <a:gd name="adj1" fmla="val 11422581"/>
              <a:gd name="adj2" fmla="val 20942262"/>
            </a:avLst>
          </a:prstGeom>
          <a:ln w="38100">
            <a:solidFill>
              <a:schemeClr val="tx1"/>
            </a:solidFill>
            <a:prstDash val="lg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>
            <a:spLocks noGrp="1"/>
          </p:cNvSpPr>
          <p:nvPr>
            <p:ph type="title"/>
          </p:nvPr>
        </p:nvSpPr>
        <p:spPr>
          <a:xfrm>
            <a:off x="85186" y="80455"/>
            <a:ext cx="8537330" cy="79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/>
              <a:t>Step 0A: Accessing the IGB </a:t>
            </a:r>
            <a:r>
              <a:rPr lang="en-US" err="1"/>
              <a:t>Biocluster</a:t>
            </a:r>
            <a:r>
              <a:rPr lang="en-US"/>
              <a:t> for First Time</a:t>
            </a:r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97330" y="1170908"/>
            <a:ext cx="3788758" cy="240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/>
              <a:t>Open </a:t>
            </a:r>
            <a:r>
              <a:rPr lang="en-US" b="1" err="1"/>
              <a:t>MobaXterm</a:t>
            </a:r>
            <a:r>
              <a:rPr lang="en-US"/>
              <a:t> from the VM</a:t>
            </a:r>
            <a:endParaRPr lang="en-US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31250"/>
              <a:buChar char="•"/>
            </a:pPr>
            <a:r>
              <a:rPr lang="en-US"/>
              <a:t>In a new session, select </a:t>
            </a:r>
            <a:r>
              <a:rPr lang="en-US" b="1"/>
              <a:t>SSH</a:t>
            </a:r>
            <a:r>
              <a:rPr lang="en-US"/>
              <a:t> and type the following host name:</a:t>
            </a:r>
            <a:endParaRPr sz="1600">
              <a:latin typeface="Consolas"/>
              <a:ea typeface="Consolas"/>
              <a:cs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  biologin3.igb.illinois.edu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Click </a:t>
            </a:r>
            <a:r>
              <a:rPr lang="en-US" b="1"/>
              <a:t>OK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xfrm>
            <a:off x="6449324" y="62959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273" name="Google Shape;273;p4"/>
          <p:cNvGrpSpPr/>
          <p:nvPr/>
        </p:nvGrpSpPr>
        <p:grpSpPr>
          <a:xfrm>
            <a:off x="4007507" y="811422"/>
            <a:ext cx="4994695" cy="2751827"/>
            <a:chOff x="4102398" y="828675"/>
            <a:chExt cx="4994695" cy="2751827"/>
          </a:xfrm>
        </p:grpSpPr>
        <p:sp>
          <p:nvSpPr>
            <p:cNvPr id="274" name="Google Shape;274;p4"/>
            <p:cNvSpPr/>
            <p:nvPr/>
          </p:nvSpPr>
          <p:spPr>
            <a:xfrm>
              <a:off x="4102398" y="828675"/>
              <a:ext cx="4994695" cy="2751827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4" descr="Graphical user interface, text, application, email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65478" y="881900"/>
              <a:ext cx="4876083" cy="26415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4"/>
          <p:cNvSpPr/>
          <p:nvPr/>
        </p:nvSpPr>
        <p:spPr>
          <a:xfrm rot="2400000">
            <a:off x="3553304" y="2922540"/>
            <a:ext cx="241539" cy="7936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4"/>
          <p:cNvGrpSpPr/>
          <p:nvPr/>
        </p:nvGrpSpPr>
        <p:grpSpPr>
          <a:xfrm>
            <a:off x="57215" y="3666767"/>
            <a:ext cx="4623760" cy="3054945"/>
            <a:chOff x="30730" y="3606382"/>
            <a:chExt cx="4623760" cy="3054945"/>
          </a:xfrm>
        </p:grpSpPr>
        <p:pic>
          <p:nvPicPr>
            <p:cNvPr id="278" name="Google Shape;278;p4" descr="Graphical user interface, text, application, email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322" y="3646042"/>
              <a:ext cx="4481349" cy="2972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"/>
            <p:cNvSpPr/>
            <p:nvPr/>
          </p:nvSpPr>
          <p:spPr>
            <a:xfrm>
              <a:off x="30730" y="3606382"/>
              <a:ext cx="4623760" cy="3054945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675A7-9868-3FDE-BBF1-007CD97F4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029" y="792814"/>
            <a:ext cx="5002557" cy="282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54AC10-CE8A-A9E6-816F-2E4A011D00F9}"/>
              </a:ext>
            </a:extLst>
          </p:cNvPr>
          <p:cNvSpPr/>
          <p:nvPr/>
        </p:nvSpPr>
        <p:spPr>
          <a:xfrm>
            <a:off x="4039133" y="1055077"/>
            <a:ext cx="255776" cy="319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FDFAB1-B7F4-5E04-24DC-9B0CDB634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4" y="3666010"/>
            <a:ext cx="4640206" cy="3122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2DF59-DFE5-F210-879B-24B044BBBAEC}"/>
              </a:ext>
            </a:extLst>
          </p:cNvPr>
          <p:cNvSpPr/>
          <p:nvPr/>
        </p:nvSpPr>
        <p:spPr>
          <a:xfrm>
            <a:off x="1678531" y="6367763"/>
            <a:ext cx="500894" cy="346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300846" y="304742"/>
            <a:ext cx="7886700" cy="89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Step 0A: Accessing the IGB Biocluster</a:t>
            </a:r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421616" y="1843769"/>
            <a:ext cx="7636138" cy="179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Enter login credentials assigned to you.</a:t>
            </a:r>
            <a:endParaRPr sz="2800"/>
          </a:p>
          <a:p>
            <a:pPr marL="342900" lvl="0" indent="-2184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>
              <a:buSzPct val="100000"/>
            </a:pPr>
            <a:r>
              <a:rPr lang="en-US" sz="2800"/>
              <a:t>Example username: </a:t>
            </a:r>
            <a:r>
              <a:rPr lang="en-US" sz="2800" b="1"/>
              <a:t>Class01</a:t>
            </a:r>
            <a:r>
              <a:rPr lang="en-US" sz="2800"/>
              <a:t> </a:t>
            </a:r>
            <a:endParaRPr sz="2800"/>
          </a:p>
          <a:p>
            <a:pPr marL="342900" lvl="0" indent="-2184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You will not see any characters on screen when typing in password. Just type it.</a:t>
            </a:r>
            <a:endParaRPr sz="2800"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89" name="Google Shape;289;p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52" y="4011242"/>
            <a:ext cx="6976174" cy="123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A28040-8C3C-A8FD-93D8-6DA692047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67" y="4041090"/>
            <a:ext cx="7043437" cy="14614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53293-854F-98C5-1F46-32A5A0D5C386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Regulatory Genomics  | Saurabh Sinha |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0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875A70C-E1DF-659E-E650-47D012A6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402" y="1339498"/>
            <a:ext cx="5066984" cy="31021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186" y="80455"/>
            <a:ext cx="7886700" cy="790727"/>
          </a:xfrm>
        </p:spPr>
        <p:txBody>
          <a:bodyPr/>
          <a:lstStyle/>
          <a:p>
            <a:r>
              <a:rPr lang="en-US"/>
              <a:t>Step 0A: Accessing the IGB </a:t>
            </a:r>
            <a:r>
              <a:rPr lang="en-US" err="1"/>
              <a:t>Biocluster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967" y="1196787"/>
            <a:ext cx="3788758" cy="2406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If you have done this before</a:t>
            </a:r>
            <a:r>
              <a:rPr lang="en-US"/>
              <a:t>, just double-click on the session you created once and type username and password.</a:t>
            </a:r>
            <a:endParaRPr lang="en-US" b="1" err="1">
              <a:solidFill>
                <a:srgbClr val="FF0000"/>
              </a:solidFill>
              <a:cs typeface="Calibri Light"/>
            </a:endParaRPr>
          </a:p>
          <a:p>
            <a:pPr marL="0" indent="0">
              <a:buNone/>
            </a:pPr>
            <a:endParaRPr lang="en-US" b="1"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8104-51C6-C44C-9211-BF7C16F4A77B}" type="slidenum">
              <a:rPr lang="en-US" smtClean="0"/>
              <a:t>9</a:t>
            </a:fld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C54F510-B651-44C3-B298-1F9498AB9D75}"/>
              </a:ext>
            </a:extLst>
          </p:cNvPr>
          <p:cNvSpPr/>
          <p:nvPr/>
        </p:nvSpPr>
        <p:spPr>
          <a:xfrm rot="2400000">
            <a:off x="4066023" y="2121292"/>
            <a:ext cx="147077" cy="154933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E15D7F-8320-7154-A201-627D3A4C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44" y="3666975"/>
            <a:ext cx="6124968" cy="2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8675</Words>
  <Application>Microsoft Macintosh PowerPoint</Application>
  <PresentationFormat>On-screen Show (4:3)</PresentationFormat>
  <Paragraphs>926</Paragraphs>
  <Slides>61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Calibri Light</vt:lpstr>
      <vt:lpstr>Consolas</vt:lpstr>
      <vt:lpstr>Office Theme</vt:lpstr>
      <vt:lpstr>1_Office Theme</vt:lpstr>
      <vt:lpstr>2_Office Theme</vt:lpstr>
      <vt:lpstr>Office Theme</vt:lpstr>
      <vt:lpstr>Office Theme</vt:lpstr>
      <vt:lpstr>Office Theme</vt:lpstr>
      <vt:lpstr>Office Theme</vt:lpstr>
      <vt:lpstr>Regulatory Genomics Lab</vt:lpstr>
      <vt:lpstr>Part 1: ChIP–Seq Peak Calling</vt:lpstr>
      <vt:lpstr>PowerPoint Presentation</vt:lpstr>
      <vt:lpstr>Part 1: ChIP–Seq Peak Calling</vt:lpstr>
      <vt:lpstr>Introduction</vt:lpstr>
      <vt:lpstr>Start the VM</vt:lpstr>
      <vt:lpstr>Step 0A: Accessing the IGB Biocluster for First Time</vt:lpstr>
      <vt:lpstr>Step 0A: Accessing the IGB Biocluster</vt:lpstr>
      <vt:lpstr>Step 0A: Accessing the IGB Biocluster</vt:lpstr>
      <vt:lpstr>Step 0B: Lab Setup</vt:lpstr>
      <vt:lpstr>Step 0C: Working directory: data</vt:lpstr>
      <vt:lpstr>Step 0D: Working directory: scripts </vt:lpstr>
      <vt:lpstr>Read Mapping and Peak Calling</vt:lpstr>
      <vt:lpstr>Step 1: FASTQ Summary Statistics </vt:lpstr>
      <vt:lpstr>PowerPoint Presentation</vt:lpstr>
      <vt:lpstr>Step 1: FASTQ Summary Statistics</vt:lpstr>
      <vt:lpstr>Step 2: Map ChIP-Seq Reads to MM9 Genome</vt:lpstr>
      <vt:lpstr>PowerPoint Presentation</vt:lpstr>
      <vt:lpstr>PowerPoint Presentation</vt:lpstr>
      <vt:lpstr>Step 2: Map ChIP-Seq Reads to MM9 Genome</vt:lpstr>
      <vt:lpstr>Step 3A: Calling Peaks with MACS2 </vt:lpstr>
      <vt:lpstr>Step 3A: Calling Peaks with MACS2</vt:lpstr>
      <vt:lpstr>PowerPoint Presentation</vt:lpstr>
      <vt:lpstr>Step 3A: Calling Peaks with MACS2</vt:lpstr>
      <vt:lpstr>Call ChIP-Seq Peaks with a Control Sample</vt:lpstr>
      <vt:lpstr>Step 3B: Calling Peaks with MACS2 using Control Chip-Seq Reads </vt:lpstr>
      <vt:lpstr>PowerPoint Presentation</vt:lpstr>
      <vt:lpstr>Step 3C: Calling Peaks with MACS2 on Chip-Seq Reads for un-stimulated cells </vt:lpstr>
      <vt:lpstr>PowerPoint Presentation</vt:lpstr>
      <vt:lpstr>MACS2 summary</vt:lpstr>
      <vt:lpstr>Identifying Differential Binding Sites</vt:lpstr>
      <vt:lpstr>Step 4A: Subtract Peaks Between Cell Lines</vt:lpstr>
      <vt:lpstr>Step 4A: Subtract Peaks Between Cell Lines.</vt:lpstr>
      <vt:lpstr>PowerPoint Presentation</vt:lpstr>
      <vt:lpstr>Step 4A: Subtract Peaks Between Cell Lines</vt:lpstr>
      <vt:lpstr>PowerPoint Presentation</vt:lpstr>
      <vt:lpstr>Step 4B: Intersect Peaks Between Cell Lines</vt:lpstr>
      <vt:lpstr>PowerPoint Presentation</vt:lpstr>
      <vt:lpstr>Part 2: Analyzing ChIP–Seq Peaks</vt:lpstr>
      <vt:lpstr>PowerPoint Presentation</vt:lpstr>
      <vt:lpstr>PowerPoint Presentation</vt:lpstr>
      <vt:lpstr>Step 0A: Lab Setup</vt:lpstr>
      <vt:lpstr>Step 0B: Working directory: data</vt:lpstr>
      <vt:lpstr>Step 0C: Working directory: scripts </vt:lpstr>
      <vt:lpstr>Computational Prediction of Motifs</vt:lpstr>
      <vt:lpstr>PowerPoint Presentation</vt:lpstr>
      <vt:lpstr>Step 1: Obtain the top 100 strongest ChIP peaks</vt:lpstr>
      <vt:lpstr>PowerPoint Presentation</vt:lpstr>
      <vt:lpstr>PowerPoint Presentation</vt:lpstr>
      <vt:lpstr>Step 2: Extract DNA sequence of Top 100 ChIP Regions</vt:lpstr>
      <vt:lpstr>PowerPoint Presentation</vt:lpstr>
      <vt:lpstr>PowerPoint Presentation</vt:lpstr>
      <vt:lpstr>PowerPoint Presentation</vt:lpstr>
      <vt:lpstr>Step 0: Local Files</vt:lpstr>
      <vt:lpstr>Step 3: Submit to MEME</vt:lpstr>
      <vt:lpstr>Step 3A: Analyzing MEME Results</vt:lpstr>
      <vt:lpstr>Step 3B: Analyzing MEME Results</vt:lpstr>
      <vt:lpstr>Step 3C: Analyzing MEME Results</vt:lpstr>
      <vt:lpstr>Step 3D: Analyzing MEME Results</vt:lpstr>
      <vt:lpstr>Step 4A: Comparison with Experimentally Validated Motif for BIN</vt:lpstr>
      <vt:lpstr>Step 4B: Comparison with Experimentally Validated Motif for BIN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Yun-Juan Chang</dc:creator>
  <cp:lastModifiedBy>Madrigal, Gio</cp:lastModifiedBy>
  <cp:revision>17</cp:revision>
  <cp:lastPrinted>2013-06-10T22:10:34Z</cp:lastPrinted>
  <dcterms:created xsi:type="dcterms:W3CDTF">2013-06-05T18:46:48Z</dcterms:created>
  <dcterms:modified xsi:type="dcterms:W3CDTF">2023-06-12T19:31:03Z</dcterms:modified>
</cp:coreProperties>
</file>