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84" r:id="rId3"/>
    <p:sldMasterId id="2147483672" r:id="rId4"/>
  </p:sldMasterIdLst>
  <p:notesMasterIdLst>
    <p:notesMasterId r:id="rId50"/>
  </p:notesMasterIdLst>
  <p:sldIdLst>
    <p:sldId id="256" r:id="rId5"/>
    <p:sldId id="257" r:id="rId6"/>
    <p:sldId id="258" r:id="rId7"/>
    <p:sldId id="259" r:id="rId8"/>
    <p:sldId id="260" r:id="rId9"/>
    <p:sldId id="30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vVp2/pVM8JGW+2KF35nNrTH6YZ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B21021-4473-4A1B-EE57-3C8E3D5F6D68}" name="Roberto Cucalon Tamayo" initials="RT" userId="+MeWEEu9dI49lGyd+/T/1orA7fshJQQRe07MQVqAs+s=" providerId="None"/>
  <p188:author id="{D31195F2-8239-9174-72DD-ECA54884814F}" name="Giovanni Madrigal" initials="GM" userId="K2PEihjQuIndTIP/hRl/FO098wzRFNQFfX3XEWQQwus="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5FB5E-A26E-4A4C-965E-6CA23DC592AB}" v="12" dt="2023-05-26T18:12:25.096"/>
    <p1510:client id="{02F09831-1743-419C-A93C-5469E5EE49FA}" v="52" dt="2023-06-03T10:57:32.147"/>
    <p1510:client id="{169957DA-2018-4E73-85BA-904ECCD7D238}" v="166" dt="2023-06-02T22:50:07.341"/>
    <p1510:client id="{21C2031F-F13C-412D-908A-D6932C0EF607}" v="4" dt="2023-06-08T19:37:02.233"/>
    <p1510:client id="{50256ADA-039F-4A67-98FB-52AD138A4CBE}" v="72" dt="2023-05-24T22:22:52.070"/>
    <p1510:client id="{54E00B6D-AB98-4D10-A2DB-A68DCAD9C14D}" v="2" dt="2023-06-12T18:15:30.224"/>
    <p1510:client id="{87B92729-D3B6-4511-B1ED-C4719FBF2CB7}" v="45" dt="2023-05-29T15:48:22.831"/>
    <p1510:client id="{AB909705-BEDF-4349-803B-8237706822A8}" v="36" dt="2023-06-08T18:27:51.579"/>
    <p1510:client id="{B706CB4B-65D8-4CB4-9AD0-30B777FC5A73}" v="1" dt="2023-06-05T15:30:01.423"/>
    <p1510:client id="{CDF46C17-F72B-40F2-AC59-EDE94A2EF352}" v="2" dt="2023-06-11T22:22:29.232"/>
    <p1510:client id="{DD5B32BF-6BE0-4E01-A0F2-B043D03CE287}" v="2" dt="2023-06-08T01:01:03.354"/>
    <p1510:client id="{F4C7CC69-CBA0-45E5-992D-3F730F0C4BF6}" v="272" dt="2023-06-08T16:41:47.102"/>
  </p1510:revLst>
</p1510:revInfo>
</file>

<file path=ppt/tableStyles.xml><?xml version="1.0" encoding="utf-8"?>
<a:tblStyleLst xmlns:a="http://schemas.openxmlformats.org/drawingml/2006/main" def="{C927E6D7-4BC1-4A7B-9810-2E0FD5BDEBA7}">
  <a:tblStyle styleId="{C927E6D7-4BC1-4A7B-9810-2E0FD5BDEBA7}" styleName="Table_0">
    <a:wholeTbl>
      <a:tcTxStyle b="off" i="off">
        <a:font>
          <a:latin typeface="Calibri Light"/>
          <a:ea typeface="Calibri Light"/>
          <a:cs typeface="Calibri Light"/>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74830"/>
  </p:normalViewPr>
  <p:slideViewPr>
    <p:cSldViewPr snapToGrid="0">
      <p:cViewPr varScale="1">
        <p:scale>
          <a:sx n="94" d="100"/>
          <a:sy n="94" d="100"/>
        </p:scale>
        <p:origin x="2024" y="19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Madrigal" clId="Web-{169957DA-2018-4E73-85BA-904ECCD7D238}"/>
    <pc:docChg chg="modSld">
      <pc:chgData name="Giovanni Madrigal" userId="" providerId="" clId="Web-{169957DA-2018-4E73-85BA-904ECCD7D238}" dt="2023-06-02T22:50:07.341" v="8" actId="1076"/>
      <pc:docMkLst>
        <pc:docMk/>
      </pc:docMkLst>
      <pc:sldChg chg="addSp modSp">
        <pc:chgData name="Giovanni Madrigal" userId="" providerId="" clId="Web-{169957DA-2018-4E73-85BA-904ECCD7D238}" dt="2023-06-02T22:50:07.341" v="8" actId="1076"/>
        <pc:sldMkLst>
          <pc:docMk/>
          <pc:sldMk cId="0" sldId="296"/>
        </pc:sldMkLst>
        <pc:picChg chg="add mod">
          <ac:chgData name="Giovanni Madrigal" userId="" providerId="" clId="Web-{169957DA-2018-4E73-85BA-904ECCD7D238}" dt="2023-06-02T22:50:07.341" v="8" actId="1076"/>
          <ac:picMkLst>
            <pc:docMk/>
            <pc:sldMk cId="0" sldId="296"/>
            <ac:picMk id="2" creationId="{DABF8E8C-F2D5-0BBE-AFEC-090BB0D8641E}"/>
          </ac:picMkLst>
        </pc:picChg>
      </pc:sldChg>
    </pc:docChg>
  </pc:docChgLst>
  <pc:docChgLst>
    <pc:chgData name="Giovanni Madrigal" clId="Web-{54E00B6D-AB98-4D10-A2DB-A68DCAD9C14D}"/>
    <pc:docChg chg="">
      <pc:chgData name="Giovanni Madrigal" userId="" providerId="" clId="Web-{54E00B6D-AB98-4D10-A2DB-A68DCAD9C14D}" dt="2023-06-12T18:15:30.224" v="1"/>
      <pc:docMkLst>
        <pc:docMk/>
      </pc:docMkLst>
      <pc:sldChg chg="modCm">
        <pc:chgData name="Giovanni Madrigal" userId="" providerId="" clId="Web-{54E00B6D-AB98-4D10-A2DB-A68DCAD9C14D}" dt="2023-06-12T18:14:37.738" v="0"/>
        <pc:sldMkLst>
          <pc:docMk/>
          <pc:sldMk cId="0" sldId="256"/>
        </pc:sldMkLst>
        <pc:extLst>
          <p:ext xmlns:p="http://schemas.openxmlformats.org/presentationml/2006/main" uri="{D6D511B9-2390-475A-947B-AFAB55BFBCF1}">
            <pc226:cmChg xmlns:pc226="http://schemas.microsoft.com/office/powerpoint/2022/06/main/command" chg="mod">
              <pc226:chgData name="Giovanni Madrigal" userId="" providerId="" clId="Web-{54E00B6D-AB98-4D10-A2DB-A68DCAD9C14D}" dt="2023-06-12T18:14:37.738" v="0"/>
              <pc2:cmMkLst xmlns:pc2="http://schemas.microsoft.com/office/powerpoint/2019/9/main/command">
                <pc:docMk/>
                <pc:sldMk cId="0" sldId="256"/>
                <pc2:cmMk id="{A083FB51-CE25-406C-AF4D-91C98ED84087}"/>
              </pc2:cmMkLst>
            </pc226:cmChg>
          </p:ext>
        </pc:extLst>
      </pc:sldChg>
      <pc:sldChg chg="modCm">
        <pc:chgData name="Giovanni Madrigal" userId="" providerId="" clId="Web-{54E00B6D-AB98-4D10-A2DB-A68DCAD9C14D}" dt="2023-06-12T18:15:30.224" v="1"/>
        <pc:sldMkLst>
          <pc:docMk/>
          <pc:sldMk cId="0" sldId="264"/>
        </pc:sldMkLst>
        <pc:extLst>
          <p:ext xmlns:p="http://schemas.openxmlformats.org/presentationml/2006/main" uri="{D6D511B9-2390-475A-947B-AFAB55BFBCF1}">
            <pc226:cmChg xmlns:pc226="http://schemas.microsoft.com/office/powerpoint/2022/06/main/command" chg="mod">
              <pc226:chgData name="Giovanni Madrigal" userId="" providerId="" clId="Web-{54E00B6D-AB98-4D10-A2DB-A68DCAD9C14D}" dt="2023-06-12T18:15:30.224" v="1"/>
              <pc2:cmMkLst xmlns:pc2="http://schemas.microsoft.com/office/powerpoint/2019/9/main/command">
                <pc:docMk/>
                <pc:sldMk cId="0" sldId="264"/>
                <pc2:cmMk id="{07E9C5A3-8208-48AB-8E40-FE7F9279F1E3}"/>
              </pc2:cmMkLst>
            </pc226:cmChg>
          </p:ext>
        </pc:extLst>
      </pc:sldChg>
    </pc:docChg>
  </pc:docChgLst>
  <pc:docChgLst>
    <pc:chgData name="Giovanni Madrigal" userId="K2PEihjQuIndTIP/hRl/FO098wzRFNQFfX3XEWQQwus=" providerId="None" clId="Web-{AB909705-BEDF-4349-803B-8237706822A8}"/>
    <pc:docChg chg="modSld">
      <pc:chgData name="Giovanni Madrigal" userId="K2PEihjQuIndTIP/hRl/FO098wzRFNQFfX3XEWQQwus=" providerId="None" clId="Web-{AB909705-BEDF-4349-803B-8237706822A8}" dt="2023-06-08T18:27:51.579" v="36"/>
      <pc:docMkLst>
        <pc:docMk/>
      </pc:docMkLst>
      <pc:sldChg chg="modCm">
        <pc:chgData name="Giovanni Madrigal" userId="K2PEihjQuIndTIP/hRl/FO098wzRFNQFfX3XEWQQwus=" providerId="None" clId="Web-{AB909705-BEDF-4349-803B-8237706822A8}" dt="2023-06-08T18:16:52.544" v="2"/>
        <pc:sldMkLst>
          <pc:docMk/>
          <pc:sldMk cId="0" sldId="259"/>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16:28.637" v="0"/>
              <pc2:cmMkLst xmlns:pc2="http://schemas.microsoft.com/office/powerpoint/2019/9/main/command">
                <pc:docMk/>
                <pc:sldMk cId="0" sldId="259"/>
                <pc2:cmMk id="{21B73D10-8512-4CB1-8595-A429F158C425}"/>
              </pc2:cmMkLst>
            </pc226:cmChg>
            <pc226:cmChg xmlns:pc226="http://schemas.microsoft.com/office/powerpoint/2022/06/main/command" chg="mod">
              <pc226:chgData name="Giovanni Madrigal" userId="K2PEihjQuIndTIP/hRl/FO098wzRFNQFfX3XEWQQwus=" providerId="None" clId="Web-{AB909705-BEDF-4349-803B-8237706822A8}" dt="2023-06-08T18:16:52.544" v="2"/>
              <pc2:cmMkLst xmlns:pc2="http://schemas.microsoft.com/office/powerpoint/2019/9/main/command">
                <pc:docMk/>
                <pc:sldMk cId="0" sldId="259"/>
                <pc2:cmMk id="{A8184750-C241-4823-A9B1-A3592E72C3B6}"/>
              </pc2:cmMkLst>
            </pc226:cmChg>
            <pc226:cmChg xmlns:pc226="http://schemas.microsoft.com/office/powerpoint/2022/06/main/command" chg="mod">
              <pc226:chgData name="Giovanni Madrigal" userId="K2PEihjQuIndTIP/hRl/FO098wzRFNQFfX3XEWQQwus=" providerId="None" clId="Web-{AB909705-BEDF-4349-803B-8237706822A8}" dt="2023-06-08T18:16:40.231" v="1"/>
              <pc2:cmMkLst xmlns:pc2="http://schemas.microsoft.com/office/powerpoint/2019/9/main/command">
                <pc:docMk/>
                <pc:sldMk cId="0" sldId="259"/>
                <pc2:cmMk id="{30D8CAEC-9327-4216-92BB-803C8231C529}"/>
              </pc2:cmMkLst>
            </pc226:cmChg>
          </p:ext>
        </pc:extLst>
      </pc:sldChg>
      <pc:sldChg chg="modCm">
        <pc:chgData name="Giovanni Madrigal" userId="K2PEihjQuIndTIP/hRl/FO098wzRFNQFfX3XEWQQwus=" providerId="None" clId="Web-{AB909705-BEDF-4349-803B-8237706822A8}" dt="2023-06-08T18:17:05.154" v="3"/>
        <pc:sldMkLst>
          <pc:docMk/>
          <pc:sldMk cId="0" sldId="26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17:05.154" v="3"/>
              <pc2:cmMkLst xmlns:pc2="http://schemas.microsoft.com/office/powerpoint/2019/9/main/command">
                <pc:docMk/>
                <pc:sldMk cId="0" sldId="260"/>
                <pc2:cmMk id="{E389185E-332B-4D45-B3CC-BD4A057E1123}"/>
              </pc2:cmMkLst>
            </pc226:cmChg>
          </p:ext>
        </pc:extLst>
      </pc:sldChg>
      <pc:sldChg chg="modCm">
        <pc:chgData name="Giovanni Madrigal" userId="K2PEihjQuIndTIP/hRl/FO098wzRFNQFfX3XEWQQwus=" providerId="None" clId="Web-{AB909705-BEDF-4349-803B-8237706822A8}" dt="2023-06-08T18:17:55.186" v="4"/>
        <pc:sldMkLst>
          <pc:docMk/>
          <pc:sldMk cId="0" sldId="262"/>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17:55.186" v="4"/>
              <pc2:cmMkLst xmlns:pc2="http://schemas.microsoft.com/office/powerpoint/2019/9/main/command">
                <pc:docMk/>
                <pc:sldMk cId="0" sldId="262"/>
                <pc2:cmMk id="{F988C36E-C902-41C8-9B6F-1BA6BDD81BF0}"/>
              </pc2:cmMkLst>
            </pc226:cmChg>
          </p:ext>
        </pc:extLst>
      </pc:sldChg>
      <pc:sldChg chg="modCm">
        <pc:chgData name="Giovanni Madrigal" userId="K2PEihjQuIndTIP/hRl/FO098wzRFNQFfX3XEWQQwus=" providerId="None" clId="Web-{AB909705-BEDF-4349-803B-8237706822A8}" dt="2023-06-08T18:21:00.379" v="5"/>
        <pc:sldMkLst>
          <pc:docMk/>
          <pc:sldMk cId="0" sldId="267"/>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1:00.379" v="5"/>
              <pc2:cmMkLst xmlns:pc2="http://schemas.microsoft.com/office/powerpoint/2019/9/main/command">
                <pc:docMk/>
                <pc:sldMk cId="0" sldId="267"/>
                <pc2:cmMk id="{D67084A2-456E-4E7B-8D49-C99101606472}"/>
              </pc2:cmMkLst>
            </pc226:cmChg>
          </p:ext>
        </pc:extLst>
      </pc:sldChg>
      <pc:sldChg chg="modCm">
        <pc:chgData name="Giovanni Madrigal" userId="K2PEihjQuIndTIP/hRl/FO098wzRFNQFfX3XEWQQwus=" providerId="None" clId="Web-{AB909705-BEDF-4349-803B-8237706822A8}" dt="2023-06-08T18:21:10.895" v="6"/>
        <pc:sldMkLst>
          <pc:docMk/>
          <pc:sldMk cId="0" sldId="269"/>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1:10.895" v="6"/>
              <pc2:cmMkLst xmlns:pc2="http://schemas.microsoft.com/office/powerpoint/2019/9/main/command">
                <pc:docMk/>
                <pc:sldMk cId="0" sldId="269"/>
                <pc2:cmMk id="{CA9C257F-7E16-42F6-BC1A-3132FC213D34}"/>
              </pc2:cmMkLst>
            </pc226:cmChg>
          </p:ext>
        </pc:extLst>
      </pc:sldChg>
      <pc:sldChg chg="modCm">
        <pc:chgData name="Giovanni Madrigal" userId="K2PEihjQuIndTIP/hRl/FO098wzRFNQFfX3XEWQQwus=" providerId="None" clId="Web-{AB909705-BEDF-4349-803B-8237706822A8}" dt="2023-06-08T18:21:26.927" v="7"/>
        <pc:sldMkLst>
          <pc:docMk/>
          <pc:sldMk cId="0" sldId="274"/>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1:26.927" v="7"/>
              <pc2:cmMkLst xmlns:pc2="http://schemas.microsoft.com/office/powerpoint/2019/9/main/command">
                <pc:docMk/>
                <pc:sldMk cId="0" sldId="274"/>
                <pc2:cmMk id="{9AF71690-38A9-4D3A-807D-791A98CCAD72}"/>
              </pc2:cmMkLst>
            </pc226:cmChg>
          </p:ext>
        </pc:extLst>
      </pc:sldChg>
      <pc:sldChg chg="modCm">
        <pc:chgData name="Giovanni Madrigal" userId="K2PEihjQuIndTIP/hRl/FO098wzRFNQFfX3XEWQQwus=" providerId="None" clId="Web-{AB909705-BEDF-4349-803B-8237706822A8}" dt="2023-06-08T18:21:56.069" v="8"/>
        <pc:sldMkLst>
          <pc:docMk/>
          <pc:sldMk cId="0" sldId="276"/>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1:56.069" v="8"/>
              <pc2:cmMkLst xmlns:pc2="http://schemas.microsoft.com/office/powerpoint/2019/9/main/command">
                <pc:docMk/>
                <pc:sldMk cId="0" sldId="276"/>
                <pc2:cmMk id="{4BBB771F-8023-4E80-BD3C-9FB987EEA067}"/>
              </pc2:cmMkLst>
            </pc226:cmChg>
          </p:ext>
        </pc:extLst>
      </pc:sldChg>
      <pc:sldChg chg="modCm">
        <pc:chgData name="Giovanni Madrigal" userId="K2PEihjQuIndTIP/hRl/FO098wzRFNQFfX3XEWQQwus=" providerId="None" clId="Web-{AB909705-BEDF-4349-803B-8237706822A8}" dt="2023-06-08T18:22:12.397" v="9"/>
        <pc:sldMkLst>
          <pc:docMk/>
          <pc:sldMk cId="0" sldId="277"/>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2:12.397" v="9"/>
              <pc2:cmMkLst xmlns:pc2="http://schemas.microsoft.com/office/powerpoint/2019/9/main/command">
                <pc:docMk/>
                <pc:sldMk cId="0" sldId="277"/>
                <pc2:cmMk id="{5851246D-A6EA-4D35-BE1A-60A2C79327EF}"/>
              </pc2:cmMkLst>
            </pc226:cmChg>
          </p:ext>
        </pc:extLst>
      </pc:sldChg>
      <pc:sldChg chg="modCm">
        <pc:chgData name="Giovanni Madrigal" userId="K2PEihjQuIndTIP/hRl/FO098wzRFNQFfX3XEWQQwus=" providerId="None" clId="Web-{AB909705-BEDF-4349-803B-8237706822A8}" dt="2023-06-08T18:22:18.960" v="10"/>
        <pc:sldMkLst>
          <pc:docMk/>
          <pc:sldMk cId="0" sldId="279"/>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2:18.960" v="10"/>
              <pc2:cmMkLst xmlns:pc2="http://schemas.microsoft.com/office/powerpoint/2019/9/main/command">
                <pc:docMk/>
                <pc:sldMk cId="0" sldId="279"/>
                <pc2:cmMk id="{1167295F-1034-411E-8917-8DC34B850CDF}"/>
              </pc2:cmMkLst>
            </pc226:cmChg>
          </p:ext>
        </pc:extLst>
      </pc:sldChg>
      <pc:sldChg chg="modSp modCm">
        <pc:chgData name="Giovanni Madrigal" userId="K2PEihjQuIndTIP/hRl/FO098wzRFNQFfX3XEWQQwus=" providerId="None" clId="Web-{AB909705-BEDF-4349-803B-8237706822A8}" dt="2023-06-08T18:23:42.337" v="18"/>
        <pc:sldMkLst>
          <pc:docMk/>
          <pc:sldMk cId="0" sldId="280"/>
        </pc:sldMkLst>
        <pc:spChg chg="mod">
          <ac:chgData name="Giovanni Madrigal" userId="K2PEihjQuIndTIP/hRl/FO098wzRFNQFfX3XEWQQwus=" providerId="None" clId="Web-{AB909705-BEDF-4349-803B-8237706822A8}" dt="2023-06-08T18:23:19.087" v="16" actId="1076"/>
          <ac:spMkLst>
            <pc:docMk/>
            <pc:sldMk cId="0" sldId="280"/>
            <ac:spMk id="535"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3:42.337" v="18"/>
              <pc2:cmMkLst xmlns:pc2="http://schemas.microsoft.com/office/powerpoint/2019/9/main/command">
                <pc:docMk/>
                <pc:sldMk cId="0" sldId="280"/>
                <pc2:cmMk id="{B4EFAB0A-2694-41CD-B330-0DF23B8CE587}"/>
              </pc2:cmMkLst>
            </pc226:cmChg>
            <pc226:cmChg xmlns:pc226="http://schemas.microsoft.com/office/powerpoint/2022/06/main/command" chg="mod">
              <pc226:chgData name="Giovanni Madrigal" userId="K2PEihjQuIndTIP/hRl/FO098wzRFNQFfX3XEWQQwus=" providerId="None" clId="Web-{AB909705-BEDF-4349-803B-8237706822A8}" dt="2023-06-08T18:23:38.900" v="17"/>
              <pc2:cmMkLst xmlns:pc2="http://schemas.microsoft.com/office/powerpoint/2019/9/main/command">
                <pc:docMk/>
                <pc:sldMk cId="0" sldId="280"/>
                <pc2:cmMk id="{6ECCEF27-7222-4ACA-9F2E-FACB969FFC89}"/>
              </pc2:cmMkLst>
            </pc226:cmChg>
          </p:ext>
        </pc:extLst>
      </pc:sldChg>
      <pc:sldChg chg="modSp modCm">
        <pc:chgData name="Giovanni Madrigal" userId="K2PEihjQuIndTIP/hRl/FO098wzRFNQFfX3XEWQQwus=" providerId="None" clId="Web-{AB909705-BEDF-4349-803B-8237706822A8}" dt="2023-06-08T18:25:13.715" v="24" actId="20577"/>
        <pc:sldMkLst>
          <pc:docMk/>
          <pc:sldMk cId="0" sldId="281"/>
        </pc:sldMkLst>
        <pc:spChg chg="mod">
          <ac:chgData name="Giovanni Madrigal" userId="K2PEihjQuIndTIP/hRl/FO098wzRFNQFfX3XEWQQwus=" providerId="None" clId="Web-{AB909705-BEDF-4349-803B-8237706822A8}" dt="2023-06-08T18:25:13.715" v="24" actId="20577"/>
          <ac:spMkLst>
            <pc:docMk/>
            <pc:sldMk cId="0" sldId="281"/>
            <ac:spMk id="546"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5:05.324" v="22"/>
              <pc2:cmMkLst xmlns:pc2="http://schemas.microsoft.com/office/powerpoint/2019/9/main/command">
                <pc:docMk/>
                <pc:sldMk cId="0" sldId="281"/>
                <pc2:cmMk id="{F45001A9-37E8-4B34-8114-915F3858F3FD}"/>
              </pc2:cmMkLst>
            </pc226:cmChg>
            <pc226:cmChg xmlns:pc226="http://schemas.microsoft.com/office/powerpoint/2022/06/main/command" chg="mod">
              <pc226:chgData name="Giovanni Madrigal" userId="K2PEihjQuIndTIP/hRl/FO098wzRFNQFfX3XEWQQwus=" providerId="None" clId="Web-{AB909705-BEDF-4349-803B-8237706822A8}" dt="2023-06-08T18:25:11.027" v="23"/>
              <pc2:cmMkLst xmlns:pc2="http://schemas.microsoft.com/office/powerpoint/2019/9/main/command">
                <pc:docMk/>
                <pc:sldMk cId="0" sldId="281"/>
                <pc2:cmMk id="{BD2B78E5-2D71-4B6A-9B98-0587110302FF}"/>
              </pc2:cmMkLst>
            </pc226:cmChg>
          </p:ext>
        </pc:extLst>
      </pc:sldChg>
      <pc:sldChg chg="modCm">
        <pc:chgData name="Giovanni Madrigal" userId="K2PEihjQuIndTIP/hRl/FO098wzRFNQFfX3XEWQQwus=" providerId="None" clId="Web-{AB909705-BEDF-4349-803B-8237706822A8}" dt="2023-06-08T18:25:40.310" v="25"/>
        <pc:sldMkLst>
          <pc:docMk/>
          <pc:sldMk cId="0" sldId="286"/>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5:40.310" v="25"/>
              <pc2:cmMkLst xmlns:pc2="http://schemas.microsoft.com/office/powerpoint/2019/9/main/command">
                <pc:docMk/>
                <pc:sldMk cId="0" sldId="286"/>
                <pc2:cmMk id="{ED65B417-BE5C-41E7-A9B7-EB21A6D184FE}"/>
              </pc2:cmMkLst>
            </pc226:cmChg>
          </p:ext>
        </pc:extLst>
      </pc:sldChg>
      <pc:sldChg chg="modCm">
        <pc:chgData name="Giovanni Madrigal" userId="K2PEihjQuIndTIP/hRl/FO098wzRFNQFfX3XEWQQwus=" providerId="None" clId="Web-{AB909705-BEDF-4349-803B-8237706822A8}" dt="2023-06-08T18:25:48.310" v="26"/>
        <pc:sldMkLst>
          <pc:docMk/>
          <pc:sldMk cId="0" sldId="288"/>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5:48.310" v="26"/>
              <pc2:cmMkLst xmlns:pc2="http://schemas.microsoft.com/office/powerpoint/2019/9/main/command">
                <pc:docMk/>
                <pc:sldMk cId="0" sldId="288"/>
                <pc2:cmMk id="{65F305E2-99FF-4DD0-90D7-9C46876F1081}"/>
              </pc2:cmMkLst>
            </pc226:cmChg>
          </p:ext>
        </pc:extLst>
      </pc:sldChg>
      <pc:sldChg chg="modSp modCm">
        <pc:chgData name="Giovanni Madrigal" userId="K2PEihjQuIndTIP/hRl/FO098wzRFNQFfX3XEWQQwus=" providerId="None" clId="Web-{AB909705-BEDF-4349-803B-8237706822A8}" dt="2023-06-08T18:26:24.389" v="30"/>
        <pc:sldMkLst>
          <pc:docMk/>
          <pc:sldMk cId="0" sldId="289"/>
        </pc:sldMkLst>
        <pc:spChg chg="mod">
          <ac:chgData name="Giovanni Madrigal" userId="K2PEihjQuIndTIP/hRl/FO098wzRFNQFfX3XEWQQwus=" providerId="None" clId="Web-{AB909705-BEDF-4349-803B-8237706822A8}" dt="2023-06-08T18:26:11.482" v="28" actId="1076"/>
          <ac:spMkLst>
            <pc:docMk/>
            <pc:sldMk cId="0" sldId="289"/>
            <ac:spMk id="625" creationId="{00000000-0000-0000-0000-000000000000}"/>
          </ac:spMkLst>
        </pc:spChg>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6:20.654" v="29"/>
              <pc2:cmMkLst xmlns:pc2="http://schemas.microsoft.com/office/powerpoint/2019/9/main/command">
                <pc:docMk/>
                <pc:sldMk cId="0" sldId="289"/>
                <pc2:cmMk id="{7A2510C7-85DF-4845-96CA-CD1FB0467BA1}"/>
              </pc2:cmMkLst>
            </pc226:cmChg>
            <pc226:cmChg xmlns:pc226="http://schemas.microsoft.com/office/powerpoint/2022/06/main/command" chg="mod">
              <pc226:chgData name="Giovanni Madrigal" userId="K2PEihjQuIndTIP/hRl/FO098wzRFNQFfX3XEWQQwus=" providerId="None" clId="Web-{AB909705-BEDF-4349-803B-8237706822A8}" dt="2023-06-08T18:26:24.389" v="30"/>
              <pc2:cmMkLst xmlns:pc2="http://schemas.microsoft.com/office/powerpoint/2019/9/main/command">
                <pc:docMk/>
                <pc:sldMk cId="0" sldId="289"/>
                <pc2:cmMk id="{412F21D7-A35C-4C61-863D-32DFAC0CCBDE}"/>
              </pc2:cmMkLst>
            </pc226:cmChg>
          </p:ext>
        </pc:extLst>
      </pc:sldChg>
      <pc:sldChg chg="modCm">
        <pc:chgData name="Giovanni Madrigal" userId="K2PEihjQuIndTIP/hRl/FO098wzRFNQFfX3XEWQQwus=" providerId="None" clId="Web-{AB909705-BEDF-4349-803B-8237706822A8}" dt="2023-06-08T18:26:54.327" v="32"/>
        <pc:sldMkLst>
          <pc:docMk/>
          <pc:sldMk cId="0" sldId="296"/>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6:50.343" v="31"/>
              <pc2:cmMkLst xmlns:pc2="http://schemas.microsoft.com/office/powerpoint/2019/9/main/command">
                <pc:docMk/>
                <pc:sldMk cId="0" sldId="296"/>
                <pc2:cmMk id="{CBF82E0C-DC69-45D8-AA6C-8B6E39968D09}"/>
              </pc2:cmMkLst>
            </pc226:cmChg>
            <pc226:cmChg xmlns:pc226="http://schemas.microsoft.com/office/powerpoint/2022/06/main/command" chg="mod">
              <pc226:chgData name="Giovanni Madrigal" userId="K2PEihjQuIndTIP/hRl/FO098wzRFNQFfX3XEWQQwus=" providerId="None" clId="Web-{AB909705-BEDF-4349-803B-8237706822A8}" dt="2023-06-08T18:26:54.327" v="32"/>
              <pc2:cmMkLst xmlns:pc2="http://schemas.microsoft.com/office/powerpoint/2019/9/main/command">
                <pc:docMk/>
                <pc:sldMk cId="0" sldId="296"/>
                <pc2:cmMk id="{04CB58E3-AB38-4602-9DF8-E2E1C83B1DC7}"/>
              </pc2:cmMkLst>
            </pc226:cmChg>
          </p:ext>
        </pc:extLst>
      </pc:sldChg>
      <pc:sldChg chg="modCm">
        <pc:chgData name="Giovanni Madrigal" userId="K2PEihjQuIndTIP/hRl/FO098wzRFNQFfX3XEWQQwus=" providerId="None" clId="Web-{AB909705-BEDF-4349-803B-8237706822A8}" dt="2023-06-08T18:27:06.375" v="33"/>
        <pc:sldMkLst>
          <pc:docMk/>
          <pc:sldMk cId="0" sldId="297"/>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7:06.375" v="33"/>
              <pc2:cmMkLst xmlns:pc2="http://schemas.microsoft.com/office/powerpoint/2019/9/main/command">
                <pc:docMk/>
                <pc:sldMk cId="0" sldId="297"/>
                <pc2:cmMk id="{4D2A8624-4706-4C84-9A5A-CE427148DD85}"/>
              </pc2:cmMkLst>
            </pc226:cmChg>
          </p:ext>
        </pc:extLst>
      </pc:sldChg>
      <pc:sldChg chg="modCm">
        <pc:chgData name="Giovanni Madrigal" userId="K2PEihjQuIndTIP/hRl/FO098wzRFNQFfX3XEWQQwus=" providerId="None" clId="Web-{AB909705-BEDF-4349-803B-8237706822A8}" dt="2023-06-08T18:27:16.828" v="34"/>
        <pc:sldMkLst>
          <pc:docMk/>
          <pc:sldMk cId="0" sldId="298"/>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7:16.828" v="34"/>
              <pc2:cmMkLst xmlns:pc2="http://schemas.microsoft.com/office/powerpoint/2019/9/main/command">
                <pc:docMk/>
                <pc:sldMk cId="0" sldId="298"/>
                <pc2:cmMk id="{A1A6A3E1-D9EF-4A62-8139-03F77A4F36EB}"/>
              </pc2:cmMkLst>
            </pc226:cmChg>
          </p:ext>
        </pc:extLst>
      </pc:sldChg>
      <pc:sldChg chg="modCm">
        <pc:chgData name="Giovanni Madrigal" userId="K2PEihjQuIndTIP/hRl/FO098wzRFNQFfX3XEWQQwus=" providerId="None" clId="Web-{AB909705-BEDF-4349-803B-8237706822A8}" dt="2023-06-08T18:27:35.860" v="35"/>
        <pc:sldMkLst>
          <pc:docMk/>
          <pc:sldMk cId="0" sldId="299"/>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7:35.860" v="35"/>
              <pc2:cmMkLst xmlns:pc2="http://schemas.microsoft.com/office/powerpoint/2019/9/main/command">
                <pc:docMk/>
                <pc:sldMk cId="0" sldId="299"/>
                <pc2:cmMk id="{32724A92-F404-40C0-8FA6-B8ECD53115BF}"/>
              </pc2:cmMkLst>
            </pc226:cmChg>
          </p:ext>
        </pc:extLst>
      </pc:sldChg>
      <pc:sldChg chg="modCm">
        <pc:chgData name="Giovanni Madrigal" userId="K2PEihjQuIndTIP/hRl/FO098wzRFNQFfX3XEWQQwus=" providerId="None" clId="Web-{AB909705-BEDF-4349-803B-8237706822A8}" dt="2023-06-08T18:27:51.579" v="36"/>
        <pc:sldMkLst>
          <pc:docMk/>
          <pc:sldMk cId="0" sldId="30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AB909705-BEDF-4349-803B-8237706822A8}" dt="2023-06-08T18:27:51.579" v="36"/>
              <pc2:cmMkLst xmlns:pc2="http://schemas.microsoft.com/office/powerpoint/2019/9/main/command">
                <pc:docMk/>
                <pc:sldMk cId="0" sldId="300"/>
                <pc2:cmMk id="{D71D25C9-4322-4CC1-8850-2813513C1D9E}"/>
              </pc2:cmMkLst>
            </pc226:cmChg>
          </p:ext>
        </pc:extLst>
      </pc:sldChg>
    </pc:docChg>
  </pc:docChgLst>
  <pc:docChgLst>
    <pc:chgData name="Roberto Cucalon Tamayo" userId="+MeWEEu9dI49lGyd+/T/1orA7fshJQQRe07MQVqAs+s=" providerId="None" clId="Web-{0175FB5E-A26E-4A4C-965E-6CA23DC592AB}"/>
    <pc:docChg chg="mod">
      <pc:chgData name="Roberto Cucalon Tamayo" userId="+MeWEEu9dI49lGyd+/T/1orA7fshJQQRe07MQVqAs+s=" providerId="None" clId="Web-{0175FB5E-A26E-4A4C-965E-6CA23DC592AB}" dt="2023-05-26T18:12:25.096" v="11"/>
      <pc:docMkLst>
        <pc:docMk/>
      </pc:docMkLst>
      <pc:sldChg chg="addCm">
        <pc:chgData name="Roberto Cucalon Tamayo" userId="+MeWEEu9dI49lGyd+/T/1orA7fshJQQRe07MQVqAs+s=" providerId="None" clId="Web-{0175FB5E-A26E-4A4C-965E-6CA23DC592AB}" dt="2023-05-26T16:43:10.001" v="1"/>
        <pc:sldMkLst>
          <pc:docMk/>
          <pc:sldMk cId="0" sldId="259"/>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0175FB5E-A26E-4A4C-965E-6CA23DC592AB}" dt="2023-05-26T16:43:10.001" v="1"/>
              <pc2:cmMkLst xmlns:pc2="http://schemas.microsoft.com/office/powerpoint/2019/9/main/command">
                <pc:docMk/>
                <pc:sldMk cId="0" sldId="259"/>
                <pc2:cmMk id="{30D8CAEC-9327-4216-92BB-803C8231C529}"/>
              </pc2:cmMkLst>
            </pc226:cmChg>
          </p:ext>
        </pc:extLst>
      </pc:sldChg>
      <pc:sldChg chg="modCm">
        <pc:chgData name="Roberto Cucalon Tamayo" userId="+MeWEEu9dI49lGyd+/T/1orA7fshJQQRe07MQVqAs+s=" providerId="None" clId="Web-{0175FB5E-A26E-4A4C-965E-6CA23DC592AB}" dt="2023-05-26T17:14:34.410" v="2"/>
        <pc:sldMkLst>
          <pc:docMk/>
          <pc:sldMk cId="0" sldId="272"/>
        </pc:sldMkLst>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0175FB5E-A26E-4A4C-965E-6CA23DC592AB}" dt="2023-05-26T17:14:34.410" v="2"/>
              <pc2:cmMkLst xmlns:pc2="http://schemas.microsoft.com/office/powerpoint/2019/9/main/command">
                <pc:docMk/>
                <pc:sldMk cId="0" sldId="272"/>
                <pc2:cmMk id="{07EB132E-8594-4FED-B2D3-077C2351C5F4}"/>
              </pc2:cmMkLst>
              <pc226:cmRplyChg chg="add">
                <pc226:chgData name="Roberto Cucalon Tamayo" userId="+MeWEEu9dI49lGyd+/T/1orA7fshJQQRe07MQVqAs+s=" providerId="None" clId="Web-{0175FB5E-A26E-4A4C-965E-6CA23DC592AB}" dt="2023-05-26T17:14:34.410" v="2"/>
                <pc2:cmRplyMkLst xmlns:pc2="http://schemas.microsoft.com/office/powerpoint/2019/9/main/command">
                  <pc:docMk/>
                  <pc:sldMk cId="0" sldId="272"/>
                  <pc2:cmMk id="{07EB132E-8594-4FED-B2D3-077C2351C5F4}"/>
                  <pc2:cmRplyMk id="{A0CF783A-D953-40DD-A8F6-3EB44819B792}"/>
                </pc2:cmRplyMkLst>
              </pc226:cmRplyChg>
            </pc226:cmChg>
          </p:ext>
        </pc:extLst>
      </pc:sldChg>
      <pc:sldChg chg="addCm modCm">
        <pc:chgData name="Roberto Cucalon Tamayo" userId="+MeWEEu9dI49lGyd+/T/1orA7fshJQQRe07MQVqAs+s=" providerId="None" clId="Web-{0175FB5E-A26E-4A4C-965E-6CA23DC592AB}" dt="2023-05-26T17:20:12.575" v="4"/>
        <pc:sldMkLst>
          <pc:docMk/>
          <pc:sldMk cId="0" sldId="277"/>
        </pc:sldMkLst>
        <pc:extLst>
          <p:ext xmlns:p="http://schemas.openxmlformats.org/presentationml/2006/main" uri="{D6D511B9-2390-475A-947B-AFAB55BFBCF1}">
            <pc226:cmChg xmlns:pc226="http://schemas.microsoft.com/office/powerpoint/2022/06/main/command" chg="add mod">
              <pc226:chgData name="Roberto Cucalon Tamayo" userId="+MeWEEu9dI49lGyd+/T/1orA7fshJQQRe07MQVqAs+s=" providerId="None" clId="Web-{0175FB5E-A26E-4A4C-965E-6CA23DC592AB}" dt="2023-05-26T17:20:12.575" v="4"/>
              <pc2:cmMkLst xmlns:pc2="http://schemas.microsoft.com/office/powerpoint/2019/9/main/command">
                <pc:docMk/>
                <pc:sldMk cId="0" sldId="277"/>
                <pc2:cmMk id="{5851246D-A6EA-4D35-BE1A-60A2C79327EF}"/>
              </pc2:cmMkLst>
            </pc226:cmChg>
          </p:ext>
        </pc:extLst>
      </pc:sldChg>
      <pc:sldChg chg="addCm">
        <pc:chgData name="Roberto Cucalon Tamayo" userId="+MeWEEu9dI49lGyd+/T/1orA7fshJQQRe07MQVqAs+s=" providerId="None" clId="Web-{0175FB5E-A26E-4A4C-965E-6CA23DC592AB}" dt="2023-05-26T17:41:18.890" v="5"/>
        <pc:sldMkLst>
          <pc:docMk/>
          <pc:sldMk cId="0" sldId="280"/>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0175FB5E-A26E-4A4C-965E-6CA23DC592AB}" dt="2023-05-26T17:41:18.890" v="5"/>
              <pc2:cmMkLst xmlns:pc2="http://schemas.microsoft.com/office/powerpoint/2019/9/main/command">
                <pc:docMk/>
                <pc:sldMk cId="0" sldId="280"/>
                <pc2:cmMk id="{6ECCEF27-7222-4ACA-9F2E-FACB969FFC89}"/>
              </pc2:cmMkLst>
            </pc226:cmChg>
          </p:ext>
        </pc:extLst>
      </pc:sldChg>
      <pc:sldChg chg="addCm">
        <pc:chgData name="Roberto Cucalon Tamayo" userId="+MeWEEu9dI49lGyd+/T/1orA7fshJQQRe07MQVqAs+s=" providerId="None" clId="Web-{0175FB5E-A26E-4A4C-965E-6CA23DC592AB}" dt="2023-05-26T17:50:14.420" v="6"/>
        <pc:sldMkLst>
          <pc:docMk/>
          <pc:sldMk cId="0" sldId="286"/>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0175FB5E-A26E-4A4C-965E-6CA23DC592AB}" dt="2023-05-26T17:50:14.420" v="6"/>
              <pc2:cmMkLst xmlns:pc2="http://schemas.microsoft.com/office/powerpoint/2019/9/main/command">
                <pc:docMk/>
                <pc:sldMk cId="0" sldId="286"/>
                <pc2:cmMk id="{ED65B417-BE5C-41E7-A9B7-EB21A6D184FE}"/>
              </pc2:cmMkLst>
            </pc226:cmChg>
          </p:ext>
        </pc:extLst>
      </pc:sldChg>
      <pc:sldChg chg="addCm">
        <pc:chgData name="Roberto Cucalon Tamayo" userId="+MeWEEu9dI49lGyd+/T/1orA7fshJQQRe07MQVqAs+s=" providerId="None" clId="Web-{0175FB5E-A26E-4A4C-965E-6CA23DC592AB}" dt="2023-05-26T17:51:49.829" v="7"/>
        <pc:sldMkLst>
          <pc:docMk/>
          <pc:sldMk cId="0" sldId="289"/>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0175FB5E-A26E-4A4C-965E-6CA23DC592AB}" dt="2023-05-26T17:51:49.829" v="7"/>
              <pc2:cmMkLst xmlns:pc2="http://schemas.microsoft.com/office/powerpoint/2019/9/main/command">
                <pc:docMk/>
                <pc:sldMk cId="0" sldId="289"/>
                <pc2:cmMk id="{7A2510C7-85DF-4845-96CA-CD1FB0467BA1}"/>
              </pc2:cmMkLst>
            </pc226:cmChg>
          </p:ext>
        </pc:extLst>
      </pc:sldChg>
      <pc:sldChg chg="addCm modCm">
        <pc:chgData name="Roberto Cucalon Tamayo" userId="+MeWEEu9dI49lGyd+/T/1orA7fshJQQRe07MQVqAs+s=" providerId="None" clId="Web-{0175FB5E-A26E-4A4C-965E-6CA23DC592AB}" dt="2023-05-26T18:11:19.860" v="10"/>
        <pc:sldMkLst>
          <pc:docMk/>
          <pc:sldMk cId="0" sldId="296"/>
        </pc:sldMkLst>
        <pc:extLst>
          <p:ext xmlns:p="http://schemas.openxmlformats.org/presentationml/2006/main" uri="{D6D511B9-2390-475A-947B-AFAB55BFBCF1}">
            <pc226:cmChg xmlns:pc226="http://schemas.microsoft.com/office/powerpoint/2022/06/main/command" chg="add mod">
              <pc226:chgData name="Roberto Cucalon Tamayo" userId="+MeWEEu9dI49lGyd+/T/1orA7fshJQQRe07MQVqAs+s=" providerId="None" clId="Web-{0175FB5E-A26E-4A4C-965E-6CA23DC592AB}" dt="2023-05-26T18:11:19.860" v="10"/>
              <pc2:cmMkLst xmlns:pc2="http://schemas.microsoft.com/office/powerpoint/2019/9/main/command">
                <pc:docMk/>
                <pc:sldMk cId="0" sldId="296"/>
                <pc2:cmMk id="{CBF82E0C-DC69-45D8-AA6C-8B6E39968D09}"/>
              </pc2:cmMkLst>
            </pc226:cmChg>
          </p:ext>
        </pc:extLst>
      </pc:sldChg>
      <pc:sldChg chg="addCm">
        <pc:chgData name="Roberto Cucalon Tamayo" userId="+MeWEEu9dI49lGyd+/T/1orA7fshJQQRe07MQVqAs+s=" providerId="None" clId="Web-{0175FB5E-A26E-4A4C-965E-6CA23DC592AB}" dt="2023-05-26T18:04:03.567" v="9"/>
        <pc:sldMkLst>
          <pc:docMk/>
          <pc:sldMk cId="0" sldId="297"/>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0175FB5E-A26E-4A4C-965E-6CA23DC592AB}" dt="2023-05-26T18:04:03.567" v="9"/>
              <pc2:cmMkLst xmlns:pc2="http://schemas.microsoft.com/office/powerpoint/2019/9/main/command">
                <pc:docMk/>
                <pc:sldMk cId="0" sldId="297"/>
                <pc2:cmMk id="{DF0DDB7A-252B-4C53-B38A-C36501B8F422}"/>
              </pc2:cmMkLst>
            </pc226:cmChg>
          </p:ext>
        </pc:extLst>
      </pc:sldChg>
      <pc:sldChg chg="addCm">
        <pc:chgData name="Roberto Cucalon Tamayo" userId="+MeWEEu9dI49lGyd+/T/1orA7fshJQQRe07MQVqAs+s=" providerId="None" clId="Web-{0175FB5E-A26E-4A4C-965E-6CA23DC592AB}" dt="2023-05-26T18:12:25.096" v="11"/>
        <pc:sldMkLst>
          <pc:docMk/>
          <pc:sldMk cId="0" sldId="298"/>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0175FB5E-A26E-4A4C-965E-6CA23DC592AB}" dt="2023-05-26T18:12:25.096" v="11"/>
              <pc2:cmMkLst xmlns:pc2="http://schemas.microsoft.com/office/powerpoint/2019/9/main/command">
                <pc:docMk/>
                <pc:sldMk cId="0" sldId="298"/>
                <pc2:cmMk id="{ED5EC03C-94AC-4A25-AF3E-B1BED0092F16}"/>
              </pc2:cmMkLst>
            </pc226:cmChg>
          </p:ext>
        </pc:extLst>
      </pc:sldChg>
    </pc:docChg>
  </pc:docChgLst>
  <pc:docChgLst>
    <pc:chgData name="Giovanni Madrigal" userId="K2PEihjQuIndTIP/hRl/FO098wzRFNQFfX3XEWQQwus=" providerId="None" clId="Web-{87B92729-D3B6-4511-B1ED-C4719FBF2CB7}"/>
    <pc:docChg chg="modSld">
      <pc:chgData name="Giovanni Madrigal" userId="K2PEihjQuIndTIP/hRl/FO098wzRFNQFfX3XEWQQwus=" providerId="None" clId="Web-{87B92729-D3B6-4511-B1ED-C4719FBF2CB7}" dt="2023-05-29T15:48:22.831" v="23"/>
      <pc:docMkLst>
        <pc:docMk/>
      </pc:docMkLst>
      <pc:sldChg chg="modSp">
        <pc:chgData name="Giovanni Madrigal" userId="K2PEihjQuIndTIP/hRl/FO098wzRFNQFfX3XEWQQwus=" providerId="None" clId="Web-{87B92729-D3B6-4511-B1ED-C4719FBF2CB7}" dt="2023-05-29T15:37:25.824" v="19" actId="20577"/>
        <pc:sldMkLst>
          <pc:docMk/>
          <pc:sldMk cId="0" sldId="256"/>
        </pc:sldMkLst>
        <pc:spChg chg="mod">
          <ac:chgData name="Giovanni Madrigal" userId="K2PEihjQuIndTIP/hRl/FO098wzRFNQFfX3XEWQQwus=" providerId="None" clId="Web-{87B92729-D3B6-4511-B1ED-C4719FBF2CB7}" dt="2023-05-29T15:37:25.824" v="19" actId="20577"/>
          <ac:spMkLst>
            <pc:docMk/>
            <pc:sldMk cId="0" sldId="256"/>
            <ac:spMk id="243" creationId="{00000000-0000-0000-0000-000000000000}"/>
          </ac:spMkLst>
        </pc:spChg>
      </pc:sldChg>
      <pc:sldChg chg="addCm">
        <pc:chgData name="Giovanni Madrigal" userId="K2PEihjQuIndTIP/hRl/FO098wzRFNQFfX3XEWQQwus=" providerId="None" clId="Web-{87B92729-D3B6-4511-B1ED-C4719FBF2CB7}" dt="2023-05-29T15:41:11.457" v="20"/>
        <pc:sldMkLst>
          <pc:docMk/>
          <pc:sldMk cId="0" sldId="269"/>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87B92729-D3B6-4511-B1ED-C4719FBF2CB7}" dt="2023-05-29T15:41:11.457" v="20"/>
              <pc2:cmMkLst xmlns:pc2="http://schemas.microsoft.com/office/powerpoint/2019/9/main/command">
                <pc:docMk/>
                <pc:sldMk cId="0" sldId="269"/>
                <pc2:cmMk id="{69A947FC-E810-41DD-A8E6-4EE2F513F8C4}"/>
              </pc2:cmMkLst>
            </pc226:cmChg>
          </p:ext>
        </pc:extLst>
      </pc:sldChg>
      <pc:sldChg chg="modSp">
        <pc:chgData name="Giovanni Madrigal" userId="K2PEihjQuIndTIP/hRl/FO098wzRFNQFfX3XEWQQwus=" providerId="None" clId="Web-{87B92729-D3B6-4511-B1ED-C4719FBF2CB7}" dt="2023-05-29T15:43:48.478" v="22" actId="20577"/>
        <pc:sldMkLst>
          <pc:docMk/>
          <pc:sldMk cId="0" sldId="272"/>
        </pc:sldMkLst>
        <pc:spChg chg="mod">
          <ac:chgData name="Giovanni Madrigal" userId="K2PEihjQuIndTIP/hRl/FO098wzRFNQFfX3XEWQQwus=" providerId="None" clId="Web-{87B92729-D3B6-4511-B1ED-C4719FBF2CB7}" dt="2023-05-29T15:43:48.478" v="22" actId="20577"/>
          <ac:spMkLst>
            <pc:docMk/>
            <pc:sldMk cId="0" sldId="272"/>
            <ac:spMk id="435" creationId="{00000000-0000-0000-0000-000000000000}"/>
          </ac:spMkLst>
        </pc:spChg>
      </pc:sldChg>
      <pc:sldChg chg="addCm">
        <pc:chgData name="Giovanni Madrigal" userId="K2PEihjQuIndTIP/hRl/FO098wzRFNQFfX3XEWQQwus=" providerId="None" clId="Web-{87B92729-D3B6-4511-B1ED-C4719FBF2CB7}" dt="2023-05-29T15:48:22.831" v="23"/>
        <pc:sldMkLst>
          <pc:docMk/>
          <pc:sldMk cId="0" sldId="296"/>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87B92729-D3B6-4511-B1ED-C4719FBF2CB7}" dt="2023-05-29T15:48:22.831" v="23"/>
              <pc2:cmMkLst xmlns:pc2="http://schemas.microsoft.com/office/powerpoint/2019/9/main/command">
                <pc:docMk/>
                <pc:sldMk cId="0" sldId="296"/>
                <pc2:cmMk id="{04CB58E3-AB38-4602-9DF8-E2E1C83B1DC7}"/>
              </pc2:cmMkLst>
            </pc226:cmChg>
          </p:ext>
        </pc:extLst>
      </pc:sldChg>
    </pc:docChg>
  </pc:docChgLst>
  <pc:docChgLst>
    <pc:chgData name="Giovanni Madrigal" userId="K2PEihjQuIndTIP/hRl/FO098wzRFNQFfX3XEWQQwus=" providerId="None" clId="Web-{CDF46C17-F72B-40F2-AC59-EDE94A2EF352}"/>
    <pc:docChg chg="modSld">
      <pc:chgData name="Giovanni Madrigal" userId="K2PEihjQuIndTIP/hRl/FO098wzRFNQFfX3XEWQQwus=" providerId="None" clId="Web-{CDF46C17-F72B-40F2-AC59-EDE94A2EF352}" dt="2023-06-11T22:22:29.232" v="1"/>
      <pc:docMkLst>
        <pc:docMk/>
      </pc:docMkLst>
      <pc:sldChg chg="modSp">
        <pc:chgData name="Giovanni Madrigal" userId="K2PEihjQuIndTIP/hRl/FO098wzRFNQFfX3XEWQQwus=" providerId="None" clId="Web-{CDF46C17-F72B-40F2-AC59-EDE94A2EF352}" dt="2023-06-11T22:22:18.388" v="0"/>
        <pc:sldMkLst>
          <pc:docMk/>
          <pc:sldMk cId="0" sldId="256"/>
        </pc:sldMkLst>
        <pc:spChg chg="mod">
          <ac:chgData name="Giovanni Madrigal" userId="K2PEihjQuIndTIP/hRl/FO098wzRFNQFfX3XEWQQwus=" providerId="None" clId="Web-{CDF46C17-F72B-40F2-AC59-EDE94A2EF352}" dt="2023-06-11T22:22:18.388" v="0"/>
          <ac:spMkLst>
            <pc:docMk/>
            <pc:sldMk cId="0" sldId="256"/>
            <ac:spMk id="244"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57"/>
        </pc:sldMkLst>
        <pc:spChg chg="mod">
          <ac:chgData name="Giovanni Madrigal" userId="K2PEihjQuIndTIP/hRl/FO098wzRFNQFfX3XEWQQwus=" providerId="None" clId="Web-{CDF46C17-F72B-40F2-AC59-EDE94A2EF352}" dt="2023-06-11T22:22:18.388" v="0"/>
          <ac:spMkLst>
            <pc:docMk/>
            <pc:sldMk cId="0" sldId="257"/>
            <ac:spMk id="252"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58"/>
        </pc:sldMkLst>
        <pc:spChg chg="mod">
          <ac:chgData name="Giovanni Madrigal" userId="K2PEihjQuIndTIP/hRl/FO098wzRFNQFfX3XEWQQwus=" providerId="None" clId="Web-{CDF46C17-F72B-40F2-AC59-EDE94A2EF352}" dt="2023-06-11T22:22:18.388" v="0"/>
          <ac:spMkLst>
            <pc:docMk/>
            <pc:sldMk cId="0" sldId="258"/>
            <ac:spMk id="261" creationId="{00000000-0000-0000-0000-000000000000}"/>
          </ac:spMkLst>
        </pc:spChg>
      </pc:sldChg>
      <pc:sldChg chg="delSp">
        <pc:chgData name="Giovanni Madrigal" userId="K2PEihjQuIndTIP/hRl/FO098wzRFNQFfX3XEWQQwus=" providerId="None" clId="Web-{CDF46C17-F72B-40F2-AC59-EDE94A2EF352}" dt="2023-06-11T22:22:29.232" v="1"/>
        <pc:sldMkLst>
          <pc:docMk/>
          <pc:sldMk cId="0" sldId="259"/>
        </pc:sldMkLst>
        <pc:spChg chg="del">
          <ac:chgData name="Giovanni Madrigal" userId="K2PEihjQuIndTIP/hRl/FO098wzRFNQFfX3XEWQQwus=" providerId="None" clId="Web-{CDF46C17-F72B-40F2-AC59-EDE94A2EF352}" dt="2023-06-11T22:22:29.232" v="1"/>
          <ac:spMkLst>
            <pc:docMk/>
            <pc:sldMk cId="0" sldId="259"/>
            <ac:spMk id="269"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60"/>
        </pc:sldMkLst>
        <pc:spChg chg="mod">
          <ac:chgData name="Giovanni Madrigal" userId="K2PEihjQuIndTIP/hRl/FO098wzRFNQFfX3XEWQQwus=" providerId="None" clId="Web-{CDF46C17-F72B-40F2-AC59-EDE94A2EF352}" dt="2023-06-11T22:22:18.388" v="0"/>
          <ac:spMkLst>
            <pc:docMk/>
            <pc:sldMk cId="0" sldId="260"/>
            <ac:spMk id="290"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62"/>
        </pc:sldMkLst>
        <pc:spChg chg="mod">
          <ac:chgData name="Giovanni Madrigal" userId="K2PEihjQuIndTIP/hRl/FO098wzRFNQFfX3XEWQQwus=" providerId="None" clId="Web-{CDF46C17-F72B-40F2-AC59-EDE94A2EF352}" dt="2023-06-11T22:22:18.388" v="0"/>
          <ac:spMkLst>
            <pc:docMk/>
            <pc:sldMk cId="0" sldId="262"/>
            <ac:spMk id="320"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64"/>
        </pc:sldMkLst>
        <pc:spChg chg="mod">
          <ac:chgData name="Giovanni Madrigal" userId="K2PEihjQuIndTIP/hRl/FO098wzRFNQFfX3XEWQQwus=" providerId="None" clId="Web-{CDF46C17-F72B-40F2-AC59-EDE94A2EF352}" dt="2023-06-11T22:22:18.388" v="0"/>
          <ac:spMkLst>
            <pc:docMk/>
            <pc:sldMk cId="0" sldId="264"/>
            <ac:spMk id="343"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65"/>
        </pc:sldMkLst>
        <pc:spChg chg="mod">
          <ac:chgData name="Giovanni Madrigal" userId="K2PEihjQuIndTIP/hRl/FO098wzRFNQFfX3XEWQQwus=" providerId="None" clId="Web-{CDF46C17-F72B-40F2-AC59-EDE94A2EF352}" dt="2023-06-11T22:22:18.388" v="0"/>
          <ac:spMkLst>
            <pc:docMk/>
            <pc:sldMk cId="0" sldId="265"/>
            <ac:spMk id="354"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66"/>
        </pc:sldMkLst>
        <pc:spChg chg="mod">
          <ac:chgData name="Giovanni Madrigal" userId="K2PEihjQuIndTIP/hRl/FO098wzRFNQFfX3XEWQQwus=" providerId="None" clId="Web-{CDF46C17-F72B-40F2-AC59-EDE94A2EF352}" dt="2023-06-11T22:22:18.388" v="0"/>
          <ac:spMkLst>
            <pc:docMk/>
            <pc:sldMk cId="0" sldId="266"/>
            <ac:spMk id="362"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67"/>
        </pc:sldMkLst>
        <pc:spChg chg="mod">
          <ac:chgData name="Giovanni Madrigal" userId="K2PEihjQuIndTIP/hRl/FO098wzRFNQFfX3XEWQQwus=" providerId="None" clId="Web-{CDF46C17-F72B-40F2-AC59-EDE94A2EF352}" dt="2023-06-11T22:22:18.388" v="0"/>
          <ac:spMkLst>
            <pc:docMk/>
            <pc:sldMk cId="0" sldId="267"/>
            <ac:spMk id="374"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68"/>
        </pc:sldMkLst>
        <pc:spChg chg="mod">
          <ac:chgData name="Giovanni Madrigal" userId="K2PEihjQuIndTIP/hRl/FO098wzRFNQFfX3XEWQQwus=" providerId="None" clId="Web-{CDF46C17-F72B-40F2-AC59-EDE94A2EF352}" dt="2023-06-11T22:22:18.388" v="0"/>
          <ac:spMkLst>
            <pc:docMk/>
            <pc:sldMk cId="0" sldId="268"/>
            <ac:spMk id="389"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69"/>
        </pc:sldMkLst>
        <pc:spChg chg="mod">
          <ac:chgData name="Giovanni Madrigal" userId="K2PEihjQuIndTIP/hRl/FO098wzRFNQFfX3XEWQQwus=" providerId="None" clId="Web-{CDF46C17-F72B-40F2-AC59-EDE94A2EF352}" dt="2023-06-11T22:22:18.388" v="0"/>
          <ac:spMkLst>
            <pc:docMk/>
            <pc:sldMk cId="0" sldId="269"/>
            <ac:spMk id="401"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0"/>
        </pc:sldMkLst>
        <pc:spChg chg="mod">
          <ac:chgData name="Giovanni Madrigal" userId="K2PEihjQuIndTIP/hRl/FO098wzRFNQFfX3XEWQQwus=" providerId="None" clId="Web-{CDF46C17-F72B-40F2-AC59-EDE94A2EF352}" dt="2023-06-11T22:22:18.388" v="0"/>
          <ac:spMkLst>
            <pc:docMk/>
            <pc:sldMk cId="0" sldId="270"/>
            <ac:spMk id="418"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2"/>
        </pc:sldMkLst>
        <pc:spChg chg="mod">
          <ac:chgData name="Giovanni Madrigal" userId="K2PEihjQuIndTIP/hRl/FO098wzRFNQFfX3XEWQQwus=" providerId="None" clId="Web-{CDF46C17-F72B-40F2-AC59-EDE94A2EF352}" dt="2023-06-11T22:22:18.388" v="0"/>
          <ac:spMkLst>
            <pc:docMk/>
            <pc:sldMk cId="0" sldId="272"/>
            <ac:spMk id="441"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3"/>
        </pc:sldMkLst>
        <pc:spChg chg="mod">
          <ac:chgData name="Giovanni Madrigal" userId="K2PEihjQuIndTIP/hRl/FO098wzRFNQFfX3XEWQQwus=" providerId="None" clId="Web-{CDF46C17-F72B-40F2-AC59-EDE94A2EF352}" dt="2023-06-11T22:22:18.388" v="0"/>
          <ac:spMkLst>
            <pc:docMk/>
            <pc:sldMk cId="0" sldId="273"/>
            <ac:spMk id="449"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4"/>
        </pc:sldMkLst>
        <pc:spChg chg="mod">
          <ac:chgData name="Giovanni Madrigal" userId="K2PEihjQuIndTIP/hRl/FO098wzRFNQFfX3XEWQQwus=" providerId="None" clId="Web-{CDF46C17-F72B-40F2-AC59-EDE94A2EF352}" dt="2023-06-11T22:22:18.388" v="0"/>
          <ac:spMkLst>
            <pc:docMk/>
            <pc:sldMk cId="0" sldId="274"/>
            <ac:spMk id="460"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5"/>
        </pc:sldMkLst>
        <pc:spChg chg="mod">
          <ac:chgData name="Giovanni Madrigal" userId="K2PEihjQuIndTIP/hRl/FO098wzRFNQFfX3XEWQQwus=" providerId="None" clId="Web-{CDF46C17-F72B-40F2-AC59-EDE94A2EF352}" dt="2023-06-11T22:22:18.388" v="0"/>
          <ac:spMkLst>
            <pc:docMk/>
            <pc:sldMk cId="0" sldId="275"/>
            <ac:spMk id="475"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6"/>
        </pc:sldMkLst>
        <pc:spChg chg="mod">
          <ac:chgData name="Giovanni Madrigal" userId="K2PEihjQuIndTIP/hRl/FO098wzRFNQFfX3XEWQQwus=" providerId="None" clId="Web-{CDF46C17-F72B-40F2-AC59-EDE94A2EF352}" dt="2023-06-11T22:22:18.388" v="0"/>
          <ac:spMkLst>
            <pc:docMk/>
            <pc:sldMk cId="0" sldId="276"/>
            <ac:spMk id="487"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7"/>
        </pc:sldMkLst>
        <pc:spChg chg="mod">
          <ac:chgData name="Giovanni Madrigal" userId="K2PEihjQuIndTIP/hRl/FO098wzRFNQFfX3XEWQQwus=" providerId="None" clId="Web-{CDF46C17-F72B-40F2-AC59-EDE94A2EF352}" dt="2023-06-11T22:22:18.388" v="0"/>
          <ac:spMkLst>
            <pc:docMk/>
            <pc:sldMk cId="0" sldId="277"/>
            <ac:spMk id="503"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8"/>
        </pc:sldMkLst>
        <pc:spChg chg="mod">
          <ac:chgData name="Giovanni Madrigal" userId="K2PEihjQuIndTIP/hRl/FO098wzRFNQFfX3XEWQQwus=" providerId="None" clId="Web-{CDF46C17-F72B-40F2-AC59-EDE94A2EF352}" dt="2023-06-11T22:22:18.388" v="0"/>
          <ac:spMkLst>
            <pc:docMk/>
            <pc:sldMk cId="0" sldId="278"/>
            <ac:spMk id="511"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79"/>
        </pc:sldMkLst>
        <pc:spChg chg="mod">
          <ac:chgData name="Giovanni Madrigal" userId="K2PEihjQuIndTIP/hRl/FO098wzRFNQFfX3XEWQQwus=" providerId="None" clId="Web-{CDF46C17-F72B-40F2-AC59-EDE94A2EF352}" dt="2023-06-11T22:22:18.388" v="0"/>
          <ac:spMkLst>
            <pc:docMk/>
            <pc:sldMk cId="0" sldId="279"/>
            <ac:spMk id="523"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0"/>
        </pc:sldMkLst>
        <pc:spChg chg="mod">
          <ac:chgData name="Giovanni Madrigal" userId="K2PEihjQuIndTIP/hRl/FO098wzRFNQFfX3XEWQQwus=" providerId="None" clId="Web-{CDF46C17-F72B-40F2-AC59-EDE94A2EF352}" dt="2023-06-11T22:22:18.388" v="0"/>
          <ac:spMkLst>
            <pc:docMk/>
            <pc:sldMk cId="0" sldId="280"/>
            <ac:spMk id="540"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1"/>
        </pc:sldMkLst>
        <pc:spChg chg="mod">
          <ac:chgData name="Giovanni Madrigal" userId="K2PEihjQuIndTIP/hRl/FO098wzRFNQFfX3XEWQQwus=" providerId="None" clId="Web-{CDF46C17-F72B-40F2-AC59-EDE94A2EF352}" dt="2023-06-11T22:22:18.388" v="0"/>
          <ac:spMkLst>
            <pc:docMk/>
            <pc:sldMk cId="0" sldId="281"/>
            <ac:spMk id="548"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2"/>
        </pc:sldMkLst>
        <pc:spChg chg="mod">
          <ac:chgData name="Giovanni Madrigal" userId="K2PEihjQuIndTIP/hRl/FO098wzRFNQFfX3XEWQQwus=" providerId="None" clId="Web-{CDF46C17-F72B-40F2-AC59-EDE94A2EF352}" dt="2023-06-11T22:22:18.388" v="0"/>
          <ac:spMkLst>
            <pc:docMk/>
            <pc:sldMk cId="0" sldId="282"/>
            <ac:spMk id="557"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3"/>
        </pc:sldMkLst>
        <pc:spChg chg="mod">
          <ac:chgData name="Giovanni Madrigal" userId="K2PEihjQuIndTIP/hRl/FO098wzRFNQFfX3XEWQQwus=" providerId="None" clId="Web-{CDF46C17-F72B-40F2-AC59-EDE94A2EF352}" dt="2023-06-11T22:22:18.388" v="0"/>
          <ac:spMkLst>
            <pc:docMk/>
            <pc:sldMk cId="0" sldId="283"/>
            <ac:spMk id="565"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4"/>
        </pc:sldMkLst>
        <pc:spChg chg="mod">
          <ac:chgData name="Giovanni Madrigal" userId="K2PEihjQuIndTIP/hRl/FO098wzRFNQFfX3XEWQQwus=" providerId="None" clId="Web-{CDF46C17-F72B-40F2-AC59-EDE94A2EF352}" dt="2023-06-11T22:22:18.388" v="0"/>
          <ac:spMkLst>
            <pc:docMk/>
            <pc:sldMk cId="0" sldId="284"/>
            <ac:spMk id="573"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5"/>
        </pc:sldMkLst>
        <pc:spChg chg="mod">
          <ac:chgData name="Giovanni Madrigal" userId="K2PEihjQuIndTIP/hRl/FO098wzRFNQFfX3XEWQQwus=" providerId="None" clId="Web-{CDF46C17-F72B-40F2-AC59-EDE94A2EF352}" dt="2023-06-11T22:22:18.388" v="0"/>
          <ac:spMkLst>
            <pc:docMk/>
            <pc:sldMk cId="0" sldId="285"/>
            <ac:spMk id="581"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6"/>
        </pc:sldMkLst>
        <pc:spChg chg="mod">
          <ac:chgData name="Giovanni Madrigal" userId="K2PEihjQuIndTIP/hRl/FO098wzRFNQFfX3XEWQQwus=" providerId="None" clId="Web-{CDF46C17-F72B-40F2-AC59-EDE94A2EF352}" dt="2023-06-11T22:22:18.388" v="0"/>
          <ac:spMkLst>
            <pc:docMk/>
            <pc:sldMk cId="0" sldId="286"/>
            <ac:spMk id="592"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7"/>
        </pc:sldMkLst>
        <pc:spChg chg="mod">
          <ac:chgData name="Giovanni Madrigal" userId="K2PEihjQuIndTIP/hRl/FO098wzRFNQFfX3XEWQQwus=" providerId="None" clId="Web-{CDF46C17-F72B-40F2-AC59-EDE94A2EF352}" dt="2023-06-11T22:22:18.388" v="0"/>
          <ac:spMkLst>
            <pc:docMk/>
            <pc:sldMk cId="0" sldId="287"/>
            <ac:spMk id="600"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8"/>
        </pc:sldMkLst>
        <pc:spChg chg="mod">
          <ac:chgData name="Giovanni Madrigal" userId="K2PEihjQuIndTIP/hRl/FO098wzRFNQFfX3XEWQQwus=" providerId="None" clId="Web-{CDF46C17-F72B-40F2-AC59-EDE94A2EF352}" dt="2023-06-11T22:22:18.388" v="0"/>
          <ac:spMkLst>
            <pc:docMk/>
            <pc:sldMk cId="0" sldId="288"/>
            <ac:spMk id="613"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89"/>
        </pc:sldMkLst>
        <pc:spChg chg="mod">
          <ac:chgData name="Giovanni Madrigal" userId="K2PEihjQuIndTIP/hRl/FO098wzRFNQFfX3XEWQQwus=" providerId="None" clId="Web-{CDF46C17-F72B-40F2-AC59-EDE94A2EF352}" dt="2023-06-11T22:22:18.388" v="0"/>
          <ac:spMkLst>
            <pc:docMk/>
            <pc:sldMk cId="0" sldId="289"/>
            <ac:spMk id="629"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0"/>
        </pc:sldMkLst>
        <pc:spChg chg="mod">
          <ac:chgData name="Giovanni Madrigal" userId="K2PEihjQuIndTIP/hRl/FO098wzRFNQFfX3XEWQQwus=" providerId="None" clId="Web-{CDF46C17-F72B-40F2-AC59-EDE94A2EF352}" dt="2023-06-11T22:22:18.388" v="0"/>
          <ac:spMkLst>
            <pc:docMk/>
            <pc:sldMk cId="0" sldId="290"/>
            <ac:spMk id="636"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1"/>
        </pc:sldMkLst>
        <pc:spChg chg="mod">
          <ac:chgData name="Giovanni Madrigal" userId="K2PEihjQuIndTIP/hRl/FO098wzRFNQFfX3XEWQQwus=" providerId="None" clId="Web-{CDF46C17-F72B-40F2-AC59-EDE94A2EF352}" dt="2023-06-11T22:22:18.388" v="0"/>
          <ac:spMkLst>
            <pc:docMk/>
            <pc:sldMk cId="0" sldId="291"/>
            <ac:spMk id="649"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2"/>
        </pc:sldMkLst>
        <pc:spChg chg="mod">
          <ac:chgData name="Giovanni Madrigal" userId="K2PEihjQuIndTIP/hRl/FO098wzRFNQFfX3XEWQQwus=" providerId="None" clId="Web-{CDF46C17-F72B-40F2-AC59-EDE94A2EF352}" dt="2023-06-11T22:22:18.388" v="0"/>
          <ac:spMkLst>
            <pc:docMk/>
            <pc:sldMk cId="0" sldId="292"/>
            <ac:spMk id="659"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3"/>
        </pc:sldMkLst>
        <pc:spChg chg="mod">
          <ac:chgData name="Giovanni Madrigal" userId="K2PEihjQuIndTIP/hRl/FO098wzRFNQFfX3XEWQQwus=" providerId="None" clId="Web-{CDF46C17-F72B-40F2-AC59-EDE94A2EF352}" dt="2023-06-11T22:22:18.388" v="0"/>
          <ac:spMkLst>
            <pc:docMk/>
            <pc:sldMk cId="0" sldId="293"/>
            <ac:spMk id="667"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4"/>
        </pc:sldMkLst>
        <pc:spChg chg="mod">
          <ac:chgData name="Giovanni Madrigal" userId="K2PEihjQuIndTIP/hRl/FO098wzRFNQFfX3XEWQQwus=" providerId="None" clId="Web-{CDF46C17-F72B-40F2-AC59-EDE94A2EF352}" dt="2023-06-11T22:22:18.388" v="0"/>
          <ac:spMkLst>
            <pc:docMk/>
            <pc:sldMk cId="0" sldId="294"/>
            <ac:spMk id="678"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5"/>
        </pc:sldMkLst>
        <pc:spChg chg="mod">
          <ac:chgData name="Giovanni Madrigal" userId="K2PEihjQuIndTIP/hRl/FO098wzRFNQFfX3XEWQQwus=" providerId="None" clId="Web-{CDF46C17-F72B-40F2-AC59-EDE94A2EF352}" dt="2023-06-11T22:22:18.388" v="0"/>
          <ac:spMkLst>
            <pc:docMk/>
            <pc:sldMk cId="0" sldId="295"/>
            <ac:spMk id="693"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6"/>
        </pc:sldMkLst>
        <pc:spChg chg="mod">
          <ac:chgData name="Giovanni Madrigal" userId="K2PEihjQuIndTIP/hRl/FO098wzRFNQFfX3XEWQQwus=" providerId="None" clId="Web-{CDF46C17-F72B-40F2-AC59-EDE94A2EF352}" dt="2023-06-11T22:22:18.388" v="0"/>
          <ac:spMkLst>
            <pc:docMk/>
            <pc:sldMk cId="0" sldId="296"/>
            <ac:spMk id="701"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7"/>
        </pc:sldMkLst>
        <pc:spChg chg="mod">
          <ac:chgData name="Giovanni Madrigal" userId="K2PEihjQuIndTIP/hRl/FO098wzRFNQFfX3XEWQQwus=" providerId="None" clId="Web-{CDF46C17-F72B-40F2-AC59-EDE94A2EF352}" dt="2023-06-11T22:22:18.388" v="0"/>
          <ac:spMkLst>
            <pc:docMk/>
            <pc:sldMk cId="0" sldId="297"/>
            <ac:spMk id="710"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8"/>
        </pc:sldMkLst>
        <pc:spChg chg="mod">
          <ac:chgData name="Giovanni Madrigal" userId="K2PEihjQuIndTIP/hRl/FO098wzRFNQFfX3XEWQQwus=" providerId="None" clId="Web-{CDF46C17-F72B-40F2-AC59-EDE94A2EF352}" dt="2023-06-11T22:22:18.388" v="0"/>
          <ac:spMkLst>
            <pc:docMk/>
            <pc:sldMk cId="0" sldId="298"/>
            <ac:spMk id="723"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299"/>
        </pc:sldMkLst>
        <pc:spChg chg="mod">
          <ac:chgData name="Giovanni Madrigal" userId="K2PEihjQuIndTIP/hRl/FO098wzRFNQFfX3XEWQQwus=" providerId="None" clId="Web-{CDF46C17-F72B-40F2-AC59-EDE94A2EF352}" dt="2023-06-11T22:22:18.388" v="0"/>
          <ac:spMkLst>
            <pc:docMk/>
            <pc:sldMk cId="0" sldId="299"/>
            <ac:spMk id="738" creationId="{00000000-0000-0000-0000-000000000000}"/>
          </ac:spMkLst>
        </pc:spChg>
      </pc:sldChg>
      <pc:sldChg chg="modSp">
        <pc:chgData name="Giovanni Madrigal" userId="K2PEihjQuIndTIP/hRl/FO098wzRFNQFfX3XEWQQwus=" providerId="None" clId="Web-{CDF46C17-F72B-40F2-AC59-EDE94A2EF352}" dt="2023-06-11T22:22:18.388" v="0"/>
        <pc:sldMkLst>
          <pc:docMk/>
          <pc:sldMk cId="0" sldId="300"/>
        </pc:sldMkLst>
        <pc:spChg chg="mod">
          <ac:chgData name="Giovanni Madrigal" userId="K2PEihjQuIndTIP/hRl/FO098wzRFNQFfX3XEWQQwus=" providerId="None" clId="Web-{CDF46C17-F72B-40F2-AC59-EDE94A2EF352}" dt="2023-06-11T22:22:18.388" v="0"/>
          <ac:spMkLst>
            <pc:docMk/>
            <pc:sldMk cId="0" sldId="300"/>
            <ac:spMk id="749" creationId="{00000000-0000-0000-0000-000000000000}"/>
          </ac:spMkLst>
        </pc:spChg>
      </pc:sldChg>
    </pc:docChg>
  </pc:docChgLst>
  <pc:docChgLst>
    <pc:chgData name="Roberto Cucalon Tamayo" userId="+MeWEEu9dI49lGyd+/T/1orA7fshJQQRe07MQVqAs+s=" providerId="None" clId="Web-{F4C7CC69-CBA0-45E5-992D-3F730F0C4BF6}"/>
    <pc:docChg chg="modSld">
      <pc:chgData name="Roberto Cucalon Tamayo" userId="+MeWEEu9dI49lGyd+/T/1orA7fshJQQRe07MQVqAs+s=" providerId="None" clId="Web-{F4C7CC69-CBA0-45E5-992D-3F730F0C4BF6}" dt="2023-06-08T16:41:47.102" v="266"/>
      <pc:docMkLst>
        <pc:docMk/>
      </pc:docMkLst>
      <pc:sldChg chg="modSp addCm">
        <pc:chgData name="Roberto Cucalon Tamayo" userId="+MeWEEu9dI49lGyd+/T/1orA7fshJQQRe07MQVqAs+s=" providerId="None" clId="Web-{F4C7CC69-CBA0-45E5-992D-3F730F0C4BF6}" dt="2023-06-08T16:21:50.013" v="6" actId="20577"/>
        <pc:sldMkLst>
          <pc:docMk/>
          <pc:sldMk cId="0" sldId="259"/>
        </pc:sldMkLst>
        <pc:spChg chg="mod">
          <ac:chgData name="Roberto Cucalon Tamayo" userId="+MeWEEu9dI49lGyd+/T/1orA7fshJQQRe07MQVqAs+s=" providerId="None" clId="Web-{F4C7CC69-CBA0-45E5-992D-3F730F0C4BF6}" dt="2023-06-08T16:21:50.013" v="6" actId="20577"/>
          <ac:spMkLst>
            <pc:docMk/>
            <pc:sldMk cId="0" sldId="259"/>
            <ac:spMk id="271" creationId="{00000000-0000-0000-0000-000000000000}"/>
          </ac:spMkLst>
        </pc:spChg>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F4C7CC69-CBA0-45E5-992D-3F730F0C4BF6}" dt="2023-06-08T16:21:43.544" v="5"/>
              <pc2:cmMkLst xmlns:pc2="http://schemas.microsoft.com/office/powerpoint/2019/9/main/command">
                <pc:docMk/>
                <pc:sldMk cId="0" sldId="259"/>
                <pc2:cmMk id="{A8184750-C241-4823-A9B1-A3592E72C3B6}"/>
              </pc2:cmMkLst>
            </pc226:cmChg>
          </p:ext>
        </pc:extLst>
      </pc:sldChg>
      <pc:sldChg chg="addCm">
        <pc:chgData name="Roberto Cucalon Tamayo" userId="+MeWEEu9dI49lGyd+/T/1orA7fshJQQRe07MQVqAs+s=" providerId="None" clId="Web-{F4C7CC69-CBA0-45E5-992D-3F730F0C4BF6}" dt="2023-06-08T16:22:58.968" v="7"/>
        <pc:sldMkLst>
          <pc:docMk/>
          <pc:sldMk cId="0" sldId="264"/>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F4C7CC69-CBA0-45E5-992D-3F730F0C4BF6}" dt="2023-06-08T16:22:58.968" v="7"/>
              <pc2:cmMkLst xmlns:pc2="http://schemas.microsoft.com/office/powerpoint/2019/9/main/command">
                <pc:docMk/>
                <pc:sldMk cId="0" sldId="264"/>
                <pc2:cmMk id="{07E9C5A3-8208-48AB-8E40-FE7F9279F1E3}"/>
              </pc2:cmMkLst>
            </pc226:cmChg>
          </p:ext>
        </pc:extLst>
      </pc:sldChg>
      <pc:sldChg chg="modSp addCm">
        <pc:chgData name="Roberto Cucalon Tamayo" userId="+MeWEEu9dI49lGyd+/T/1orA7fshJQQRe07MQVqAs+s=" providerId="None" clId="Web-{F4C7CC69-CBA0-45E5-992D-3F730F0C4BF6}" dt="2023-06-08T16:28:34.652" v="11" actId="20577"/>
        <pc:sldMkLst>
          <pc:docMk/>
          <pc:sldMk cId="0" sldId="267"/>
        </pc:sldMkLst>
        <pc:spChg chg="mod">
          <ac:chgData name="Roberto Cucalon Tamayo" userId="+MeWEEu9dI49lGyd+/T/1orA7fshJQQRe07MQVqAs+s=" providerId="None" clId="Web-{F4C7CC69-CBA0-45E5-992D-3F730F0C4BF6}" dt="2023-06-08T16:28:34.652" v="11" actId="20577"/>
          <ac:spMkLst>
            <pc:docMk/>
            <pc:sldMk cId="0" sldId="267"/>
            <ac:spMk id="372" creationId="{00000000-0000-0000-0000-000000000000}"/>
          </ac:spMkLst>
        </pc:spChg>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F4C7CC69-CBA0-45E5-992D-3F730F0C4BF6}" dt="2023-06-08T16:28:29.339" v="10"/>
              <pc2:cmMkLst xmlns:pc2="http://schemas.microsoft.com/office/powerpoint/2019/9/main/command">
                <pc:docMk/>
                <pc:sldMk cId="0" sldId="267"/>
                <pc2:cmMk id="{D67084A2-456E-4E7B-8D49-C99101606472}"/>
              </pc2:cmMkLst>
            </pc226:cmChg>
          </p:ext>
        </pc:extLst>
      </pc:sldChg>
      <pc:sldChg chg="modSp modCm">
        <pc:chgData name="Roberto Cucalon Tamayo" userId="+MeWEEu9dI49lGyd+/T/1orA7fshJQQRe07MQVqAs+s=" providerId="None" clId="Web-{F4C7CC69-CBA0-45E5-992D-3F730F0C4BF6}" dt="2023-06-08T16:39:57.832" v="264"/>
        <pc:sldMkLst>
          <pc:docMk/>
          <pc:sldMk cId="0" sldId="276"/>
        </pc:sldMkLst>
        <pc:spChg chg="mod">
          <ac:chgData name="Roberto Cucalon Tamayo" userId="+MeWEEu9dI49lGyd+/T/1orA7fshJQQRe07MQVqAs+s=" providerId="None" clId="Web-{F4C7CC69-CBA0-45E5-992D-3F730F0C4BF6}" dt="2023-06-08T16:39:48.644" v="263" actId="20577"/>
          <ac:spMkLst>
            <pc:docMk/>
            <pc:sldMk cId="0" sldId="276"/>
            <ac:spMk id="484" creationId="{00000000-0000-0000-0000-000000000000}"/>
          </ac:spMkLst>
        </pc:spChg>
        <pc:extLst>
          <p:ext xmlns:p="http://schemas.openxmlformats.org/presentationml/2006/main" uri="{D6D511B9-2390-475A-947B-AFAB55BFBCF1}">
            <pc226:cmChg xmlns:pc226="http://schemas.microsoft.com/office/powerpoint/2022/06/main/command" chg="">
              <pc226:chgData name="Roberto Cucalon Tamayo" userId="+MeWEEu9dI49lGyd+/T/1orA7fshJQQRe07MQVqAs+s=" providerId="None" clId="Web-{F4C7CC69-CBA0-45E5-992D-3F730F0C4BF6}" dt="2023-06-08T16:39:57.832" v="264"/>
              <pc2:cmMkLst xmlns:pc2="http://schemas.microsoft.com/office/powerpoint/2019/9/main/command">
                <pc:docMk/>
                <pc:sldMk cId="0" sldId="276"/>
                <pc2:cmMk id="{4BBB771F-8023-4E80-BD3C-9FB987EEA067}"/>
              </pc2:cmMkLst>
              <pc226:cmRplyChg chg="add">
                <pc226:chgData name="Roberto Cucalon Tamayo" userId="+MeWEEu9dI49lGyd+/T/1orA7fshJQQRe07MQVqAs+s=" providerId="None" clId="Web-{F4C7CC69-CBA0-45E5-992D-3F730F0C4BF6}" dt="2023-06-08T16:39:57.832" v="264"/>
                <pc2:cmRplyMkLst xmlns:pc2="http://schemas.microsoft.com/office/powerpoint/2019/9/main/command">
                  <pc:docMk/>
                  <pc:sldMk cId="0" sldId="276"/>
                  <pc2:cmMk id="{4BBB771F-8023-4E80-BD3C-9FB987EEA067}"/>
                  <pc2:cmRplyMk id="{26BCF424-DA6D-47F2-8642-9887105E443B}"/>
                </pc2:cmRplyMkLst>
              </pc226:cmRplyChg>
            </pc226:cmChg>
          </p:ext>
        </pc:extLst>
      </pc:sldChg>
      <pc:sldChg chg="modSp">
        <pc:chgData name="Roberto Cucalon Tamayo" userId="+MeWEEu9dI49lGyd+/T/1orA7fshJQQRe07MQVqAs+s=" providerId="None" clId="Web-{F4C7CC69-CBA0-45E5-992D-3F730F0C4BF6}" dt="2023-06-08T16:41:10.866" v="265" actId="14100"/>
        <pc:sldMkLst>
          <pc:docMk/>
          <pc:sldMk cId="0" sldId="280"/>
        </pc:sldMkLst>
        <pc:spChg chg="mod">
          <ac:chgData name="Roberto Cucalon Tamayo" userId="+MeWEEu9dI49lGyd+/T/1orA7fshJQQRe07MQVqAs+s=" providerId="None" clId="Web-{F4C7CC69-CBA0-45E5-992D-3F730F0C4BF6}" dt="2023-06-08T16:41:10.866" v="265" actId="14100"/>
          <ac:spMkLst>
            <pc:docMk/>
            <pc:sldMk cId="0" sldId="280"/>
            <ac:spMk id="532" creationId="{00000000-0000-0000-0000-000000000000}"/>
          </ac:spMkLst>
        </pc:spChg>
      </pc:sldChg>
      <pc:sldChg chg="addCm">
        <pc:chgData name="Roberto Cucalon Tamayo" userId="+MeWEEu9dI49lGyd+/T/1orA7fshJQQRe07MQVqAs+s=" providerId="None" clId="Web-{F4C7CC69-CBA0-45E5-992D-3F730F0C4BF6}" dt="2023-06-08T16:41:47.102" v="266"/>
        <pc:sldMkLst>
          <pc:docMk/>
          <pc:sldMk cId="0" sldId="281"/>
        </pc:sldMkLst>
        <pc:extLst>
          <p:ext xmlns:p="http://schemas.openxmlformats.org/presentationml/2006/main" uri="{D6D511B9-2390-475A-947B-AFAB55BFBCF1}">
            <pc226:cmChg xmlns:pc226="http://schemas.microsoft.com/office/powerpoint/2022/06/main/command" chg="add">
              <pc226:chgData name="Roberto Cucalon Tamayo" userId="+MeWEEu9dI49lGyd+/T/1orA7fshJQQRe07MQVqAs+s=" providerId="None" clId="Web-{F4C7CC69-CBA0-45E5-992D-3F730F0C4BF6}" dt="2023-06-08T16:41:47.102" v="266"/>
              <pc2:cmMkLst xmlns:pc2="http://schemas.microsoft.com/office/powerpoint/2019/9/main/command">
                <pc:docMk/>
                <pc:sldMk cId="0" sldId="281"/>
                <pc2:cmMk id="{BD2B78E5-2D71-4B6A-9B98-0587110302FF}"/>
              </pc2:cmMkLst>
            </pc226:cmChg>
          </p:ext>
        </pc:extLst>
      </pc:sldChg>
    </pc:docChg>
  </pc:docChgLst>
  <pc:docChgLst>
    <pc:chgData name="Roberto Cucalon Tamayo" userId="+MeWEEu9dI49lGyd+/T/1orA7fshJQQRe07MQVqAs+s=" providerId="None" clId="Web-{21C2031F-F13C-412D-908A-D6932C0EF607}"/>
    <pc:docChg chg="modSld">
      <pc:chgData name="Roberto Cucalon Tamayo" userId="+MeWEEu9dI49lGyd+/T/1orA7fshJQQRe07MQVqAs+s=" providerId="None" clId="Web-{21C2031F-F13C-412D-908A-D6932C0EF607}" dt="2023-06-08T19:37:02.233" v="3" actId="20577"/>
      <pc:docMkLst>
        <pc:docMk/>
      </pc:docMkLst>
      <pc:sldChg chg="modCm">
        <pc:chgData name="Roberto Cucalon Tamayo" userId="+MeWEEu9dI49lGyd+/T/1orA7fshJQQRe07MQVqAs+s=" providerId="None" clId="Web-{21C2031F-F13C-412D-908A-D6932C0EF607}" dt="2023-06-08T19:36:54.436" v="2"/>
        <pc:sldMkLst>
          <pc:docMk/>
          <pc:sldMk cId="0" sldId="258"/>
        </pc:sldMkLst>
        <pc:extLst>
          <p:ext xmlns:p="http://schemas.openxmlformats.org/presentationml/2006/main" uri="{D6D511B9-2390-475A-947B-AFAB55BFBCF1}">
            <pc226:cmChg xmlns:pc226="http://schemas.microsoft.com/office/powerpoint/2022/06/main/command" chg="mod">
              <pc226:chgData name="Roberto Cucalon Tamayo" userId="+MeWEEu9dI49lGyd+/T/1orA7fshJQQRe07MQVqAs+s=" providerId="None" clId="Web-{21C2031F-F13C-412D-908A-D6932C0EF607}" dt="2023-06-08T19:36:54.436" v="2"/>
              <pc2:cmMkLst xmlns:pc2="http://schemas.microsoft.com/office/powerpoint/2019/9/main/command">
                <pc:docMk/>
                <pc:sldMk cId="0" sldId="258"/>
                <pc2:cmMk id="{063BDA8D-FE6C-443C-A38B-1564343855D3}"/>
              </pc2:cmMkLst>
            </pc226:cmChg>
          </p:ext>
        </pc:extLst>
      </pc:sldChg>
      <pc:sldChg chg="modSp">
        <pc:chgData name="Roberto Cucalon Tamayo" userId="+MeWEEu9dI49lGyd+/T/1orA7fshJQQRe07MQVqAs+s=" providerId="None" clId="Web-{21C2031F-F13C-412D-908A-D6932C0EF607}" dt="2023-06-08T19:37:02.233" v="3" actId="20577"/>
        <pc:sldMkLst>
          <pc:docMk/>
          <pc:sldMk cId="0" sldId="260"/>
        </pc:sldMkLst>
        <pc:spChg chg="mod">
          <ac:chgData name="Roberto Cucalon Tamayo" userId="+MeWEEu9dI49lGyd+/T/1orA7fshJQQRe07MQVqAs+s=" providerId="None" clId="Web-{21C2031F-F13C-412D-908A-D6932C0EF607}" dt="2023-06-08T19:37:02.233" v="3" actId="20577"/>
          <ac:spMkLst>
            <pc:docMk/>
            <pc:sldMk cId="0" sldId="260"/>
            <ac:spMk id="287" creationId="{00000000-0000-0000-0000-000000000000}"/>
          </ac:spMkLst>
        </pc:spChg>
      </pc:sldChg>
    </pc:docChg>
  </pc:docChgLst>
  <pc:docChgLst>
    <pc:chgData name="Giovanni Madrigal" userId="K2PEihjQuIndTIP/hRl/FO098wzRFNQFfX3XEWQQwus=" providerId="None" clId="Web-{50256ADA-039F-4A67-98FB-52AD138A4CBE}"/>
    <pc:docChg chg="mod addSld delSld modSld">
      <pc:chgData name="Giovanni Madrigal" userId="K2PEihjQuIndTIP/hRl/FO098wzRFNQFfX3XEWQQwus=" providerId="None" clId="Web-{50256ADA-039F-4A67-98FB-52AD138A4CBE}" dt="2023-05-24T22:22:52.070" v="37"/>
      <pc:docMkLst>
        <pc:docMk/>
      </pc:docMkLst>
      <pc:sldChg chg="modSp addCm">
        <pc:chgData name="Giovanni Madrigal" userId="K2PEihjQuIndTIP/hRl/FO098wzRFNQFfX3XEWQQwus=" providerId="None" clId="Web-{50256ADA-039F-4A67-98FB-52AD138A4CBE}" dt="2023-05-24T21:33:52.985" v="21" actId="20577"/>
        <pc:sldMkLst>
          <pc:docMk/>
          <pc:sldMk cId="0" sldId="256"/>
        </pc:sldMkLst>
        <pc:spChg chg="mod">
          <ac:chgData name="Giovanni Madrigal" userId="K2PEihjQuIndTIP/hRl/FO098wzRFNQFfX3XEWQQwus=" providerId="None" clId="Web-{50256ADA-039F-4A67-98FB-52AD138A4CBE}" dt="2023-05-24T21:33:52.985" v="21" actId="20577"/>
          <ac:spMkLst>
            <pc:docMk/>
            <pc:sldMk cId="0" sldId="256"/>
            <ac:spMk id="243"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1:33:48.563" v="20"/>
              <pc2:cmMkLst xmlns:pc2="http://schemas.microsoft.com/office/powerpoint/2019/9/main/command">
                <pc:docMk/>
                <pc:sldMk cId="0" sldId="256"/>
                <pc2:cmMk id="{A083FB51-CE25-406C-AF4D-91C98ED84087}"/>
              </pc2:cmMkLst>
            </pc226:cmChg>
          </p:ext>
        </pc:extLst>
      </pc:sldChg>
      <pc:sldChg chg="modSp addCm">
        <pc:chgData name="Giovanni Madrigal" userId="K2PEihjQuIndTIP/hRl/FO098wzRFNQFfX3XEWQQwus=" providerId="None" clId="Web-{50256ADA-039F-4A67-98FB-52AD138A4CBE}" dt="2023-05-24T21:34:47.644" v="26" actId="20577"/>
        <pc:sldMkLst>
          <pc:docMk/>
          <pc:sldMk cId="0" sldId="258"/>
        </pc:sldMkLst>
        <pc:spChg chg="mod">
          <ac:chgData name="Giovanni Madrigal" userId="K2PEihjQuIndTIP/hRl/FO098wzRFNQFfX3XEWQQwus=" providerId="None" clId="Web-{50256ADA-039F-4A67-98FB-52AD138A4CBE}" dt="2023-05-24T21:34:47.644" v="26" actId="20577"/>
          <ac:spMkLst>
            <pc:docMk/>
            <pc:sldMk cId="0" sldId="258"/>
            <ac:spMk id="260"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1:34:44.722" v="25"/>
              <pc2:cmMkLst xmlns:pc2="http://schemas.microsoft.com/office/powerpoint/2019/9/main/command">
                <pc:docMk/>
                <pc:sldMk cId="0" sldId="258"/>
                <pc2:cmMk id="{063BDA8D-FE6C-443C-A38B-1564343855D3}"/>
              </pc2:cmMkLst>
            </pc226:cmChg>
          </p:ext>
        </pc:extLst>
      </pc:sldChg>
      <pc:sldChg chg="addCm">
        <pc:chgData name="Giovanni Madrigal" userId="K2PEihjQuIndTIP/hRl/FO098wzRFNQFfX3XEWQQwus=" providerId="None" clId="Web-{50256ADA-039F-4A67-98FB-52AD138A4CBE}" dt="2023-05-24T21:36:28.882" v="27"/>
        <pc:sldMkLst>
          <pc:docMk/>
          <pc:sldMk cId="0" sldId="262"/>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1:36:28.882" v="27"/>
              <pc2:cmMkLst xmlns:pc2="http://schemas.microsoft.com/office/powerpoint/2019/9/main/command">
                <pc:docMk/>
                <pc:sldMk cId="0" sldId="262"/>
                <pc2:cmMk id="{F988C36E-C902-41C8-9B6F-1BA6BDD81BF0}"/>
              </pc2:cmMkLst>
            </pc226:cmChg>
          </p:ext>
        </pc:extLst>
      </pc:sldChg>
      <pc:sldChg chg="addCm">
        <pc:chgData name="Giovanni Madrigal" userId="K2PEihjQuIndTIP/hRl/FO098wzRFNQFfX3XEWQQwus=" providerId="None" clId="Web-{50256ADA-039F-4A67-98FB-52AD138A4CBE}" dt="2023-05-24T21:43:44.165" v="28"/>
        <pc:sldMkLst>
          <pc:docMk/>
          <pc:sldMk cId="0" sldId="268"/>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1:43:44.165" v="28"/>
              <pc2:cmMkLst xmlns:pc2="http://schemas.microsoft.com/office/powerpoint/2019/9/main/command">
                <pc:docMk/>
                <pc:sldMk cId="0" sldId="268"/>
                <pc2:cmMk id="{E3E40D7B-4E69-4AD7-8E8B-705349970379}"/>
              </pc2:cmMkLst>
            </pc226:cmChg>
          </p:ext>
        </pc:extLst>
      </pc:sldChg>
      <pc:sldChg chg="add del">
        <pc:chgData name="Giovanni Madrigal" userId="K2PEihjQuIndTIP/hRl/FO098wzRFNQFfX3XEWQQwus=" providerId="None" clId="Web-{50256ADA-039F-4A67-98FB-52AD138A4CBE}" dt="2023-05-24T21:45:31.654" v="30"/>
        <pc:sldMkLst>
          <pc:docMk/>
          <pc:sldMk cId="0" sldId="269"/>
        </pc:sldMkLst>
      </pc:sldChg>
      <pc:sldChg chg="addCm modCm">
        <pc:chgData name="Giovanni Madrigal" userId="K2PEihjQuIndTIP/hRl/FO098wzRFNQFfX3XEWQQwus=" providerId="None" clId="Web-{50256ADA-039F-4A67-98FB-52AD138A4CBE}" dt="2023-05-24T21:47:39.456" v="32"/>
        <pc:sldMkLst>
          <pc:docMk/>
          <pc:sldMk cId="0" sldId="270"/>
        </pc:sldMkLst>
        <pc:extLst>
          <p:ext xmlns:p="http://schemas.openxmlformats.org/presentationml/2006/main" uri="{D6D511B9-2390-475A-947B-AFAB55BFBCF1}">
            <pc226:cmChg xmlns:pc226="http://schemas.microsoft.com/office/powerpoint/2022/06/main/command" chg="add mod">
              <pc226:chgData name="Giovanni Madrigal" userId="K2PEihjQuIndTIP/hRl/FO098wzRFNQFfX3XEWQQwus=" providerId="None" clId="Web-{50256ADA-039F-4A67-98FB-52AD138A4CBE}" dt="2023-05-24T21:47:39.456" v="32"/>
              <pc2:cmMkLst xmlns:pc2="http://schemas.microsoft.com/office/powerpoint/2019/9/main/command">
                <pc:docMk/>
                <pc:sldMk cId="0" sldId="270"/>
                <pc2:cmMk id="{786B6B4B-84C2-4171-8578-096CE848026B}"/>
              </pc2:cmMkLst>
            </pc226:cmChg>
          </p:ext>
        </pc:extLst>
      </pc:sldChg>
      <pc:sldChg chg="addCm">
        <pc:chgData name="Giovanni Madrigal" userId="K2PEihjQuIndTIP/hRl/FO098wzRFNQFfX3XEWQQwus=" providerId="None" clId="Web-{50256ADA-039F-4A67-98FB-52AD138A4CBE}" dt="2023-05-24T21:51:45.403" v="33"/>
        <pc:sldMkLst>
          <pc:docMk/>
          <pc:sldMk cId="0" sldId="272"/>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1:51:45.403" v="33"/>
              <pc2:cmMkLst xmlns:pc2="http://schemas.microsoft.com/office/powerpoint/2019/9/main/command">
                <pc:docMk/>
                <pc:sldMk cId="0" sldId="272"/>
                <pc2:cmMk id="{07EB132E-8594-4FED-B2D3-077C2351C5F4}"/>
              </pc2:cmMkLst>
            </pc226:cmChg>
          </p:ext>
        </pc:extLst>
      </pc:sldChg>
      <pc:sldChg chg="addCm">
        <pc:chgData name="Giovanni Madrigal" userId="K2PEihjQuIndTIP/hRl/FO098wzRFNQFfX3XEWQQwus=" providerId="None" clId="Web-{50256ADA-039F-4A67-98FB-52AD138A4CBE}" dt="2023-05-24T21:53:43.157" v="34"/>
        <pc:sldMkLst>
          <pc:docMk/>
          <pc:sldMk cId="0" sldId="275"/>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1:53:43.157" v="34"/>
              <pc2:cmMkLst xmlns:pc2="http://schemas.microsoft.com/office/powerpoint/2019/9/main/command">
                <pc:docMk/>
                <pc:sldMk cId="0" sldId="275"/>
                <pc2:cmMk id="{A21CE3A8-9139-4375-8731-7677E638C209}"/>
              </pc2:cmMkLst>
            </pc226:cmChg>
          </p:ext>
        </pc:extLst>
      </pc:sldChg>
      <pc:sldChg chg="addCm">
        <pc:chgData name="Giovanni Madrigal" userId="K2PEihjQuIndTIP/hRl/FO098wzRFNQFfX3XEWQQwus=" providerId="None" clId="Web-{50256ADA-039F-4A67-98FB-52AD138A4CBE}" dt="2023-05-24T21:58:33.950" v="35"/>
        <pc:sldMkLst>
          <pc:docMk/>
          <pc:sldMk cId="0" sldId="280"/>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1:58:33.950" v="35"/>
              <pc2:cmMkLst xmlns:pc2="http://schemas.microsoft.com/office/powerpoint/2019/9/main/command">
                <pc:docMk/>
                <pc:sldMk cId="0" sldId="280"/>
                <pc2:cmMk id="{B4EFAB0A-2694-41CD-B330-0DF23B8CE587}"/>
              </pc2:cmMkLst>
            </pc226:cmChg>
          </p:ext>
        </pc:extLst>
      </pc:sldChg>
      <pc:sldChg chg="addCm">
        <pc:chgData name="Giovanni Madrigal" userId="K2PEihjQuIndTIP/hRl/FO098wzRFNQFfX3XEWQQwus=" providerId="None" clId="Web-{50256ADA-039F-4A67-98FB-52AD138A4CBE}" dt="2023-05-24T22:10:20.790" v="36"/>
        <pc:sldMkLst>
          <pc:docMk/>
          <pc:sldMk cId="0" sldId="283"/>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2:10:20.790" v="36"/>
              <pc2:cmMkLst xmlns:pc2="http://schemas.microsoft.com/office/powerpoint/2019/9/main/command">
                <pc:docMk/>
                <pc:sldMk cId="0" sldId="283"/>
                <pc2:cmMk id="{8E3AA0C4-3BBC-4539-952C-E0A3155AB5A3}"/>
              </pc2:cmMkLst>
            </pc226:cmChg>
          </p:ext>
        </pc:extLst>
      </pc:sldChg>
      <pc:sldChg chg="addCm">
        <pc:chgData name="Giovanni Madrigal" userId="K2PEihjQuIndTIP/hRl/FO098wzRFNQFfX3XEWQQwus=" providerId="None" clId="Web-{50256ADA-039F-4A67-98FB-52AD138A4CBE}" dt="2023-05-24T22:22:52.070" v="37"/>
        <pc:sldMkLst>
          <pc:docMk/>
          <pc:sldMk cId="0" sldId="300"/>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50256ADA-039F-4A67-98FB-52AD138A4CBE}" dt="2023-05-24T22:22:52.070" v="37"/>
              <pc2:cmMkLst xmlns:pc2="http://schemas.microsoft.com/office/powerpoint/2019/9/main/command">
                <pc:docMk/>
                <pc:sldMk cId="0" sldId="300"/>
                <pc2:cmMk id="{38B9D65C-E450-4E54-9592-756CD3726ED1}"/>
              </pc2:cmMkLst>
            </pc226:cmChg>
          </p:ext>
        </pc:extLst>
      </pc:sldChg>
    </pc:docChg>
  </pc:docChgLst>
  <pc:docChgLst>
    <pc:chgData name="Giovanni Madrigal" userId="K2PEihjQuIndTIP/hRl/FO098wzRFNQFfX3XEWQQwus=" providerId="None" clId="Web-{DD5B32BF-6BE0-4E01-A0F2-B043D03CE287}"/>
    <pc:docChg chg="addSld delSld addMainMaster modMainMaster">
      <pc:chgData name="Giovanni Madrigal" userId="K2PEihjQuIndTIP/hRl/FO098wzRFNQFfX3XEWQQwus=" providerId="None" clId="Web-{DD5B32BF-6BE0-4E01-A0F2-B043D03CE287}" dt="2023-06-08T01:01:03.354" v="1"/>
      <pc:docMkLst>
        <pc:docMk/>
      </pc:docMkLst>
      <pc:sldChg chg="del">
        <pc:chgData name="Giovanni Madrigal" userId="K2PEihjQuIndTIP/hRl/FO098wzRFNQFfX3XEWQQwus=" providerId="None" clId="Web-{DD5B32BF-6BE0-4E01-A0F2-B043D03CE287}" dt="2023-06-08T01:01:03.354" v="1"/>
        <pc:sldMkLst>
          <pc:docMk/>
          <pc:sldMk cId="0" sldId="261"/>
        </pc:sldMkLst>
      </pc:sldChg>
      <pc:sldChg chg="add">
        <pc:chgData name="Giovanni Madrigal" userId="K2PEihjQuIndTIP/hRl/FO098wzRFNQFfX3XEWQQwus=" providerId="None" clId="Web-{DD5B32BF-6BE0-4E01-A0F2-B043D03CE287}" dt="2023-06-08T01:00:57.385" v="0"/>
        <pc:sldMkLst>
          <pc:docMk/>
          <pc:sldMk cId="1810769078" sldId="301"/>
        </pc:sldMkLst>
      </pc:sldChg>
      <pc:sldMasterChg chg="add addSldLayout">
        <pc:chgData name="Giovanni Madrigal" userId="K2PEihjQuIndTIP/hRl/FO098wzRFNQFfX3XEWQQwus=" providerId="None" clId="Web-{DD5B32BF-6BE0-4E01-A0F2-B043D03CE287}" dt="2023-06-08T01:00:57.385" v="0"/>
        <pc:sldMasterMkLst>
          <pc:docMk/>
          <pc:sldMasterMk cId="2206252559" sldId="2147483672"/>
        </pc:sldMasterMkLst>
        <pc:sldLayoutChg chg="add">
          <pc:chgData name="Giovanni Madrigal" userId="K2PEihjQuIndTIP/hRl/FO098wzRFNQFfX3XEWQQwus=" providerId="None" clId="Web-{DD5B32BF-6BE0-4E01-A0F2-B043D03CE287}" dt="2023-06-08T01:00:57.385" v="0"/>
          <pc:sldLayoutMkLst>
            <pc:docMk/>
            <pc:sldMasterMk cId="2206252559" sldId="2147483672"/>
            <pc:sldLayoutMk cId="3772160076" sldId="2147483673"/>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3966212783" sldId="2147483674"/>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1838497972" sldId="2147483675"/>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2510530346" sldId="2147483676"/>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2631328868" sldId="2147483677"/>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1602859832" sldId="2147483678"/>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3007661969" sldId="2147483679"/>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3527328231" sldId="2147483680"/>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1088968924" sldId="2147483681"/>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808067568" sldId="2147483682"/>
          </pc:sldLayoutMkLst>
        </pc:sldLayoutChg>
        <pc:sldLayoutChg chg="add">
          <pc:chgData name="Giovanni Madrigal" userId="K2PEihjQuIndTIP/hRl/FO098wzRFNQFfX3XEWQQwus=" providerId="None" clId="Web-{DD5B32BF-6BE0-4E01-A0F2-B043D03CE287}" dt="2023-06-08T01:00:57.385" v="0"/>
          <pc:sldLayoutMkLst>
            <pc:docMk/>
            <pc:sldMasterMk cId="2206252559" sldId="2147483672"/>
            <pc:sldLayoutMk cId="4137825110" sldId="2147483683"/>
          </pc:sldLayoutMkLst>
        </pc:sldLayoutChg>
      </pc:sldMasterChg>
      <pc:sldMasterChg chg="replId modSldLayout">
        <pc:chgData name="Giovanni Madrigal" userId="K2PEihjQuIndTIP/hRl/FO098wzRFNQFfX3XEWQQwus=" providerId="None" clId="Web-{DD5B32BF-6BE0-4E01-A0F2-B043D03CE287}" dt="2023-06-08T01:00:57.385" v="0"/>
        <pc:sldMasterMkLst>
          <pc:docMk/>
          <pc:sldMasterMk cId="0" sldId="2147483684"/>
        </pc:sldMasterMkLst>
        <pc:sldLayoutChg chg="replId">
          <pc:chgData name="Giovanni Madrigal" userId="K2PEihjQuIndTIP/hRl/FO098wzRFNQFfX3XEWQQwus=" providerId="None" clId="Web-{DD5B32BF-6BE0-4E01-A0F2-B043D03CE287}" dt="2023-06-08T01:00:57.385" v="0"/>
          <pc:sldLayoutMkLst>
            <pc:docMk/>
            <pc:sldMasterMk cId="0" sldId="2147483684"/>
            <pc:sldLayoutMk cId="0" sldId="2147483685"/>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86"/>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87"/>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88"/>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89"/>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90"/>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91"/>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92"/>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93"/>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94"/>
          </pc:sldLayoutMkLst>
        </pc:sldLayoutChg>
        <pc:sldLayoutChg chg="replId">
          <pc:chgData name="Giovanni Madrigal" userId="K2PEihjQuIndTIP/hRl/FO098wzRFNQFfX3XEWQQwus=" providerId="None" clId="Web-{DD5B32BF-6BE0-4E01-A0F2-B043D03CE287}" dt="2023-06-08T01:00:57.385" v="0"/>
          <pc:sldLayoutMkLst>
            <pc:docMk/>
            <pc:sldMasterMk cId="0" sldId="2147483684"/>
            <pc:sldLayoutMk cId="0" sldId="2147483695"/>
          </pc:sldLayoutMkLst>
        </pc:sldLayoutChg>
      </pc:sldMasterChg>
    </pc:docChg>
  </pc:docChgLst>
  <pc:docChgLst>
    <pc:chgData name="Giovanni Madrigal" clId="Web-{B706CB4B-65D8-4CB4-9AD0-30B777FC5A73}"/>
    <pc:docChg chg="modSld">
      <pc:chgData name="Giovanni Madrigal" userId="" providerId="" clId="Web-{B706CB4B-65D8-4CB4-9AD0-30B777FC5A73}" dt="2023-06-05T15:30:01.423" v="0"/>
      <pc:docMkLst>
        <pc:docMk/>
      </pc:docMkLst>
      <pc:sldChg chg="delSp">
        <pc:chgData name="Giovanni Madrigal" userId="" providerId="" clId="Web-{B706CB4B-65D8-4CB4-9AD0-30B777FC5A73}" dt="2023-06-05T15:30:01.423" v="0"/>
        <pc:sldMkLst>
          <pc:docMk/>
          <pc:sldMk cId="0" sldId="299"/>
        </pc:sldMkLst>
        <pc:spChg chg="del">
          <ac:chgData name="Giovanni Madrigal" userId="" providerId="" clId="Web-{B706CB4B-65D8-4CB4-9AD0-30B777FC5A73}" dt="2023-06-05T15:30:01.423" v="0"/>
          <ac:spMkLst>
            <pc:docMk/>
            <pc:sldMk cId="0" sldId="299"/>
            <ac:spMk id="728" creationId="{00000000-0000-0000-0000-000000000000}"/>
          </ac:spMkLst>
        </pc:spChg>
      </pc:sldChg>
    </pc:docChg>
  </pc:docChgLst>
  <pc:docChgLst>
    <pc:chgData name="Giovanni Madrigal" userId="K2PEihjQuIndTIP/hRl/FO098wzRFNQFfX3XEWQQwus=" providerId="None" clId="Web-{169957DA-2018-4E73-85BA-904ECCD7D238}"/>
    <pc:docChg chg="addSld delSld modSld">
      <pc:chgData name="Giovanni Madrigal" userId="K2PEihjQuIndTIP/hRl/FO098wzRFNQFfX3XEWQQwus=" providerId="None" clId="Web-{169957DA-2018-4E73-85BA-904ECCD7D238}" dt="2023-06-02T22:30:23.338" v="147"/>
      <pc:docMkLst>
        <pc:docMk/>
      </pc:docMkLst>
      <pc:sldChg chg="addSp modSp">
        <pc:chgData name="Giovanni Madrigal" userId="K2PEihjQuIndTIP/hRl/FO098wzRFNQFfX3XEWQQwus=" providerId="None" clId="Web-{169957DA-2018-4E73-85BA-904ECCD7D238}" dt="2023-06-02T21:41:51.872" v="24" actId="14100"/>
        <pc:sldMkLst>
          <pc:docMk/>
          <pc:sldMk cId="0" sldId="259"/>
        </pc:sldMkLst>
        <pc:spChg chg="add mod">
          <ac:chgData name="Giovanni Madrigal" userId="K2PEihjQuIndTIP/hRl/FO098wzRFNQFfX3XEWQQwus=" providerId="None" clId="Web-{169957DA-2018-4E73-85BA-904ECCD7D238}" dt="2023-06-02T21:23:58.695" v="15"/>
          <ac:spMkLst>
            <pc:docMk/>
            <pc:sldMk cId="0" sldId="259"/>
            <ac:spMk id="3" creationId="{6654AC10-CE8A-A9E6-816F-2E4A011D00F9}"/>
          </ac:spMkLst>
        </pc:spChg>
        <pc:spChg chg="add mod">
          <ac:chgData name="Giovanni Madrigal" userId="K2PEihjQuIndTIP/hRl/FO098wzRFNQFfX3XEWQQwus=" providerId="None" clId="Web-{169957DA-2018-4E73-85BA-904ECCD7D238}" dt="2023-06-02T21:41:51.872" v="24" actId="14100"/>
          <ac:spMkLst>
            <pc:docMk/>
            <pc:sldMk cId="0" sldId="259"/>
            <ac:spMk id="5" creationId="{58D2DF59-DFE5-F210-879B-24B044BBBAEC}"/>
          </ac:spMkLst>
        </pc:spChg>
        <pc:spChg chg="mod">
          <ac:chgData name="Giovanni Madrigal" userId="K2PEihjQuIndTIP/hRl/FO098wzRFNQFfX3XEWQQwus=" providerId="None" clId="Web-{169957DA-2018-4E73-85BA-904ECCD7D238}" dt="2023-06-02T21:23:29.803" v="12" actId="20577"/>
          <ac:spMkLst>
            <pc:docMk/>
            <pc:sldMk cId="0" sldId="259"/>
            <ac:spMk id="271" creationId="{00000000-0000-0000-0000-000000000000}"/>
          </ac:spMkLst>
        </pc:spChg>
        <pc:picChg chg="add mod">
          <ac:chgData name="Giovanni Madrigal" userId="K2PEihjQuIndTIP/hRl/FO098wzRFNQFfX3XEWQQwus=" providerId="None" clId="Web-{169957DA-2018-4E73-85BA-904ECCD7D238}" dt="2023-06-02T21:23:06.881" v="7" actId="1076"/>
          <ac:picMkLst>
            <pc:docMk/>
            <pc:sldMk cId="0" sldId="259"/>
            <ac:picMk id="2" creationId="{3B8675A7-9868-3FDE-BBF1-007CD97F40C2}"/>
          </ac:picMkLst>
        </pc:picChg>
        <pc:picChg chg="add mod">
          <ac:chgData name="Giovanni Madrigal" userId="K2PEihjQuIndTIP/hRl/FO098wzRFNQFfX3XEWQQwus=" providerId="None" clId="Web-{169957DA-2018-4E73-85BA-904ECCD7D238}" dt="2023-06-02T21:41:25.777" v="20" actId="1076"/>
          <ac:picMkLst>
            <pc:docMk/>
            <pc:sldMk cId="0" sldId="259"/>
            <ac:picMk id="4" creationId="{07FDFAB1-B7F4-5E04-24DC-9B0CDB634972}"/>
          </ac:picMkLst>
        </pc:picChg>
      </pc:sldChg>
      <pc:sldChg chg="addSp delSp modSp">
        <pc:chgData name="Giovanni Madrigal" userId="K2PEihjQuIndTIP/hRl/FO098wzRFNQFfX3XEWQQwus=" providerId="None" clId="Web-{169957DA-2018-4E73-85BA-904ECCD7D238}" dt="2023-06-02T22:05:09.970" v="46" actId="1076"/>
        <pc:sldMkLst>
          <pc:docMk/>
          <pc:sldMk cId="0" sldId="260"/>
        </pc:sldMkLst>
        <pc:spChg chg="mod">
          <ac:chgData name="Giovanni Madrigal" userId="K2PEihjQuIndTIP/hRl/FO098wzRFNQFfX3XEWQQwus=" providerId="None" clId="Web-{169957DA-2018-4E73-85BA-904ECCD7D238}" dt="2023-06-02T21:51:29.590" v="35" actId="20577"/>
          <ac:spMkLst>
            <pc:docMk/>
            <pc:sldMk cId="0" sldId="260"/>
            <ac:spMk id="287" creationId="{00000000-0000-0000-0000-000000000000}"/>
          </ac:spMkLst>
        </pc:spChg>
        <pc:picChg chg="add del mod">
          <ac:chgData name="Giovanni Madrigal" userId="K2PEihjQuIndTIP/hRl/FO098wzRFNQFfX3XEWQQwus=" providerId="None" clId="Web-{169957DA-2018-4E73-85BA-904ECCD7D238}" dt="2023-06-02T22:04:44.360" v="43"/>
          <ac:picMkLst>
            <pc:docMk/>
            <pc:sldMk cId="0" sldId="260"/>
            <ac:picMk id="2" creationId="{2A3E2C3F-B67C-513F-6646-1CEC360027A5}"/>
          </ac:picMkLst>
        </pc:picChg>
        <pc:picChg chg="add mod">
          <ac:chgData name="Giovanni Madrigal" userId="K2PEihjQuIndTIP/hRl/FO098wzRFNQFfX3XEWQQwus=" providerId="None" clId="Web-{169957DA-2018-4E73-85BA-904ECCD7D238}" dt="2023-06-02T22:05:09.970" v="46" actId="1076"/>
          <ac:picMkLst>
            <pc:docMk/>
            <pc:sldMk cId="0" sldId="260"/>
            <ac:picMk id="3" creationId="{95A28040-8C3C-A8FD-93D8-6DA69204744F}"/>
          </ac:picMkLst>
        </pc:picChg>
      </pc:sldChg>
      <pc:sldChg chg="modSp modCm">
        <pc:chgData name="Giovanni Madrigal" userId="K2PEihjQuIndTIP/hRl/FO098wzRFNQFfX3XEWQQwus=" providerId="None" clId="Web-{169957DA-2018-4E73-85BA-904ECCD7D238}" dt="2023-06-02T22:10:51.370" v="51" actId="20577"/>
        <pc:sldMkLst>
          <pc:docMk/>
          <pc:sldMk cId="0" sldId="262"/>
        </pc:sldMkLst>
        <pc:spChg chg="mod">
          <ac:chgData name="Giovanni Madrigal" userId="K2PEihjQuIndTIP/hRl/FO098wzRFNQFfX3XEWQQwus=" providerId="None" clId="Web-{169957DA-2018-4E73-85BA-904ECCD7D238}" dt="2023-06-02T22:10:51.370" v="51" actId="20577"/>
          <ac:spMkLst>
            <pc:docMk/>
            <pc:sldMk cId="0" sldId="262"/>
            <ac:spMk id="318" creationId="{00000000-0000-0000-0000-000000000000}"/>
          </ac:spMkLst>
        </pc:spChg>
        <pc:extLst>
          <p:ext xmlns:p="http://schemas.openxmlformats.org/presentationml/2006/main" uri="{D6D511B9-2390-475A-947B-AFAB55BFBCF1}">
            <pc226:cmChg xmlns:pc226="http://schemas.microsoft.com/office/powerpoint/2022/06/main/command" chg="">
              <pc226:chgData name="Giovanni Madrigal" userId="K2PEihjQuIndTIP/hRl/FO098wzRFNQFfX3XEWQQwus=" providerId="None" clId="Web-{169957DA-2018-4E73-85BA-904ECCD7D238}" dt="2023-06-02T22:10:35.151" v="47"/>
              <pc2:cmMkLst xmlns:pc2="http://schemas.microsoft.com/office/powerpoint/2019/9/main/command">
                <pc:docMk/>
                <pc:sldMk cId="0" sldId="262"/>
                <pc2:cmMk id="{F988C36E-C902-41C8-9B6F-1BA6BDD81BF0}"/>
              </pc2:cmMkLst>
              <pc226:cmRplyChg chg="add">
                <pc226:chgData name="Giovanni Madrigal" userId="K2PEihjQuIndTIP/hRl/FO098wzRFNQFfX3XEWQQwus=" providerId="None" clId="Web-{169957DA-2018-4E73-85BA-904ECCD7D238}" dt="2023-06-02T22:10:35.151" v="47"/>
                <pc2:cmRplyMkLst xmlns:pc2="http://schemas.microsoft.com/office/powerpoint/2019/9/main/command">
                  <pc:docMk/>
                  <pc:sldMk cId="0" sldId="262"/>
                  <pc2:cmMk id="{F988C36E-C902-41C8-9B6F-1BA6BDD81BF0}"/>
                  <pc2:cmRplyMk id="{F22BA5E4-114C-4271-826E-7ABCF0570C34}"/>
                </pc2:cmRplyMkLst>
              </pc226:cmRplyChg>
            </pc226:cmChg>
          </p:ext>
        </pc:extLst>
      </pc:sldChg>
      <pc:sldChg chg="modCm">
        <pc:chgData name="Giovanni Madrigal" userId="K2PEihjQuIndTIP/hRl/FO098wzRFNQFfX3XEWQQwus=" providerId="None" clId="Web-{169957DA-2018-4E73-85BA-904ECCD7D238}" dt="2023-06-02T22:11:08.245" v="52"/>
        <pc:sldMkLst>
          <pc:docMk/>
          <pc:sldMk cId="0" sldId="268"/>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69957DA-2018-4E73-85BA-904ECCD7D238}" dt="2023-06-02T22:11:08.245" v="52"/>
              <pc2:cmMkLst xmlns:pc2="http://schemas.microsoft.com/office/powerpoint/2019/9/main/command">
                <pc:docMk/>
                <pc:sldMk cId="0" sldId="268"/>
                <pc2:cmMk id="{E3E40D7B-4E69-4AD7-8E8B-705349970379}"/>
              </pc2:cmMkLst>
            </pc226:cmChg>
          </p:ext>
        </pc:extLst>
      </pc:sldChg>
      <pc:sldChg chg="modSp addCm modCm">
        <pc:chgData name="Giovanni Madrigal" userId="K2PEihjQuIndTIP/hRl/FO098wzRFNQFfX3XEWQQwus=" providerId="None" clId="Web-{169957DA-2018-4E73-85BA-904ECCD7D238}" dt="2023-06-02T22:12:20.856" v="61"/>
        <pc:sldMkLst>
          <pc:docMk/>
          <pc:sldMk cId="0" sldId="269"/>
        </pc:sldMkLst>
        <pc:spChg chg="mod">
          <ac:chgData name="Giovanni Madrigal" userId="K2PEihjQuIndTIP/hRl/FO098wzRFNQFfX3XEWQQwus=" providerId="None" clId="Web-{169957DA-2018-4E73-85BA-904ECCD7D238}" dt="2023-06-02T22:11:51.606" v="59" actId="20577"/>
          <ac:spMkLst>
            <pc:docMk/>
            <pc:sldMk cId="0" sldId="269"/>
            <ac:spMk id="399"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9957DA-2018-4E73-85BA-904ECCD7D238}" dt="2023-06-02T22:12:20.856" v="61"/>
              <pc2:cmMkLst xmlns:pc2="http://schemas.microsoft.com/office/powerpoint/2019/9/main/command">
                <pc:docMk/>
                <pc:sldMk cId="0" sldId="269"/>
                <pc2:cmMk id="{CA9C257F-7E16-42F6-BC1A-3132FC213D34}"/>
              </pc2:cmMkLst>
            </pc226:cmChg>
            <pc226:cmChg xmlns:pc226="http://schemas.microsoft.com/office/powerpoint/2022/06/main/command" chg="mod">
              <pc226:chgData name="Giovanni Madrigal" userId="K2PEihjQuIndTIP/hRl/FO098wzRFNQFfX3XEWQQwus=" providerId="None" clId="Web-{169957DA-2018-4E73-85BA-904ECCD7D238}" dt="2023-06-02T22:12:00.481" v="60"/>
              <pc2:cmMkLst xmlns:pc2="http://schemas.microsoft.com/office/powerpoint/2019/9/main/command">
                <pc:docMk/>
                <pc:sldMk cId="0" sldId="269"/>
                <pc2:cmMk id="{69A947FC-E810-41DD-A8E6-4EE2F513F8C4}"/>
              </pc2:cmMkLst>
            </pc226:cmChg>
          </p:ext>
        </pc:extLst>
      </pc:sldChg>
      <pc:sldChg chg="modCm">
        <pc:chgData name="Giovanni Madrigal" userId="K2PEihjQuIndTIP/hRl/FO098wzRFNQFfX3XEWQQwus=" providerId="None" clId="Web-{169957DA-2018-4E73-85BA-904ECCD7D238}" dt="2023-06-02T22:12:32.669" v="62"/>
        <pc:sldMkLst>
          <pc:docMk/>
          <pc:sldMk cId="0" sldId="27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69957DA-2018-4E73-85BA-904ECCD7D238}" dt="2023-06-02T22:12:32.669" v="62"/>
              <pc2:cmMkLst xmlns:pc2="http://schemas.microsoft.com/office/powerpoint/2019/9/main/command">
                <pc:docMk/>
                <pc:sldMk cId="0" sldId="270"/>
                <pc2:cmMk id="{786B6B4B-84C2-4171-8578-096CE848026B}"/>
              </pc2:cmMkLst>
            </pc226:cmChg>
          </p:ext>
        </pc:extLst>
      </pc:sldChg>
      <pc:sldChg chg="modCm">
        <pc:chgData name="Giovanni Madrigal" userId="K2PEihjQuIndTIP/hRl/FO098wzRFNQFfX3XEWQQwus=" providerId="None" clId="Web-{169957DA-2018-4E73-85BA-904ECCD7D238}" dt="2023-06-02T22:13:27.124" v="63"/>
        <pc:sldMkLst>
          <pc:docMk/>
          <pc:sldMk cId="0" sldId="272"/>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69957DA-2018-4E73-85BA-904ECCD7D238}" dt="2023-06-02T22:13:27.124" v="63"/>
              <pc2:cmMkLst xmlns:pc2="http://schemas.microsoft.com/office/powerpoint/2019/9/main/command">
                <pc:docMk/>
                <pc:sldMk cId="0" sldId="272"/>
                <pc2:cmMk id="{07EB132E-8594-4FED-B2D3-077C2351C5F4}"/>
              </pc2:cmMkLst>
            </pc226:cmChg>
          </p:ext>
        </pc:extLst>
      </pc:sldChg>
      <pc:sldChg chg="modSp addCm">
        <pc:chgData name="Giovanni Madrigal" userId="K2PEihjQuIndTIP/hRl/FO098wzRFNQFfX3XEWQQwus=" providerId="None" clId="Web-{169957DA-2018-4E73-85BA-904ECCD7D238}" dt="2023-06-02T22:14:29.766" v="69" actId="20577"/>
        <pc:sldMkLst>
          <pc:docMk/>
          <pc:sldMk cId="0" sldId="274"/>
        </pc:sldMkLst>
        <pc:spChg chg="mod">
          <ac:chgData name="Giovanni Madrigal" userId="K2PEihjQuIndTIP/hRl/FO098wzRFNQFfX3XEWQQwus=" providerId="None" clId="Web-{169957DA-2018-4E73-85BA-904ECCD7D238}" dt="2023-06-02T22:14:29.766" v="69" actId="20577"/>
          <ac:spMkLst>
            <pc:docMk/>
            <pc:sldMk cId="0" sldId="274"/>
            <ac:spMk id="459"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9957DA-2018-4E73-85BA-904ECCD7D238}" dt="2023-06-02T22:13:55.828" v="68"/>
              <pc2:cmMkLst xmlns:pc2="http://schemas.microsoft.com/office/powerpoint/2019/9/main/command">
                <pc:docMk/>
                <pc:sldMk cId="0" sldId="274"/>
                <pc2:cmMk id="{9AF71690-38A9-4D3A-807D-791A98CCAD72}"/>
              </pc2:cmMkLst>
            </pc226:cmChg>
          </p:ext>
        </pc:extLst>
      </pc:sldChg>
      <pc:sldChg chg="modCm">
        <pc:chgData name="Giovanni Madrigal" userId="K2PEihjQuIndTIP/hRl/FO098wzRFNQFfX3XEWQQwus=" providerId="None" clId="Web-{169957DA-2018-4E73-85BA-904ECCD7D238}" dt="2023-06-02T22:14:43.657" v="70"/>
        <pc:sldMkLst>
          <pc:docMk/>
          <pc:sldMk cId="0" sldId="275"/>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69957DA-2018-4E73-85BA-904ECCD7D238}" dt="2023-06-02T22:14:43.657" v="70"/>
              <pc2:cmMkLst xmlns:pc2="http://schemas.microsoft.com/office/powerpoint/2019/9/main/command">
                <pc:docMk/>
                <pc:sldMk cId="0" sldId="275"/>
                <pc2:cmMk id="{A21CE3A8-9139-4375-8731-7677E638C209}"/>
              </pc2:cmMkLst>
            </pc226:cmChg>
          </p:ext>
        </pc:extLst>
      </pc:sldChg>
      <pc:sldChg chg="modSp addCm modCm">
        <pc:chgData name="Giovanni Madrigal" userId="K2PEihjQuIndTIP/hRl/FO098wzRFNQFfX3XEWQQwus=" providerId="None" clId="Web-{169957DA-2018-4E73-85BA-904ECCD7D238}" dt="2023-06-02T22:19:27.039" v="118" actId="20577"/>
        <pc:sldMkLst>
          <pc:docMk/>
          <pc:sldMk cId="0" sldId="276"/>
        </pc:sldMkLst>
        <pc:spChg chg="mod">
          <ac:chgData name="Giovanni Madrigal" userId="K2PEihjQuIndTIP/hRl/FO098wzRFNQFfX3XEWQQwus=" providerId="None" clId="Web-{169957DA-2018-4E73-85BA-904ECCD7D238}" dt="2023-06-02T22:19:27.039" v="118" actId="20577"/>
          <ac:spMkLst>
            <pc:docMk/>
            <pc:sldMk cId="0" sldId="276"/>
            <ac:spMk id="484" creationId="{00000000-0000-0000-0000-000000000000}"/>
          </ac:spMkLst>
        </pc:spChg>
        <pc:extLst>
          <p:ext xmlns:p="http://schemas.openxmlformats.org/presentationml/2006/main" uri="{D6D511B9-2390-475A-947B-AFAB55BFBCF1}">
            <pc226:cmChg xmlns:pc226="http://schemas.microsoft.com/office/powerpoint/2022/06/main/command" chg="add mod">
              <pc226:chgData name="Giovanni Madrigal" userId="K2PEihjQuIndTIP/hRl/FO098wzRFNQFfX3XEWQQwus=" providerId="None" clId="Web-{169957DA-2018-4E73-85BA-904ECCD7D238}" dt="2023-06-02T22:19:26.961" v="117"/>
              <pc2:cmMkLst xmlns:pc2="http://schemas.microsoft.com/office/powerpoint/2019/9/main/command">
                <pc:docMk/>
                <pc:sldMk cId="0" sldId="276"/>
                <pc2:cmMk id="{4BBB771F-8023-4E80-BD3C-9FB987EEA067}"/>
              </pc2:cmMkLst>
            </pc226:cmChg>
          </p:ext>
        </pc:extLst>
      </pc:sldChg>
      <pc:sldChg chg="modCm">
        <pc:chgData name="Giovanni Madrigal" userId="K2PEihjQuIndTIP/hRl/FO098wzRFNQFfX3XEWQQwus=" providerId="None" clId="Web-{169957DA-2018-4E73-85BA-904ECCD7D238}" dt="2023-06-02T22:19:51.181" v="119"/>
        <pc:sldMkLst>
          <pc:docMk/>
          <pc:sldMk cId="0" sldId="277"/>
        </pc:sldMkLst>
        <pc:extLst>
          <p:ext xmlns:p="http://schemas.openxmlformats.org/presentationml/2006/main" uri="{D6D511B9-2390-475A-947B-AFAB55BFBCF1}">
            <pc226:cmChg xmlns:pc226="http://schemas.microsoft.com/office/powerpoint/2022/06/main/command" chg="">
              <pc226:chgData name="Giovanni Madrigal" userId="K2PEihjQuIndTIP/hRl/FO098wzRFNQFfX3XEWQQwus=" providerId="None" clId="Web-{169957DA-2018-4E73-85BA-904ECCD7D238}" dt="2023-06-02T22:19:51.181" v="119"/>
              <pc2:cmMkLst xmlns:pc2="http://schemas.microsoft.com/office/powerpoint/2019/9/main/command">
                <pc:docMk/>
                <pc:sldMk cId="0" sldId="277"/>
                <pc2:cmMk id="{5851246D-A6EA-4D35-BE1A-60A2C79327EF}"/>
              </pc2:cmMkLst>
              <pc226:cmRplyChg chg="add">
                <pc226:chgData name="Giovanni Madrigal" userId="K2PEihjQuIndTIP/hRl/FO098wzRFNQFfX3XEWQQwus=" providerId="None" clId="Web-{169957DA-2018-4E73-85BA-904ECCD7D238}" dt="2023-06-02T22:19:51.181" v="119"/>
                <pc2:cmRplyMkLst xmlns:pc2="http://schemas.microsoft.com/office/powerpoint/2019/9/main/command">
                  <pc:docMk/>
                  <pc:sldMk cId="0" sldId="277"/>
                  <pc2:cmMk id="{5851246D-A6EA-4D35-BE1A-60A2C79327EF}"/>
                  <pc2:cmRplyMk id="{99EDCC8C-1DD6-400E-A6FC-76F9B00DBEEC}"/>
                </pc2:cmRplyMkLst>
              </pc226:cmRplyChg>
            </pc226:cmChg>
          </p:ext>
        </pc:extLst>
      </pc:sldChg>
      <pc:sldChg chg="modSp addCm">
        <pc:chgData name="Giovanni Madrigal" userId="K2PEihjQuIndTIP/hRl/FO098wzRFNQFfX3XEWQQwus=" providerId="None" clId="Web-{169957DA-2018-4E73-85BA-904ECCD7D238}" dt="2023-06-02T22:21:46.824" v="131"/>
        <pc:sldMkLst>
          <pc:docMk/>
          <pc:sldMk cId="0" sldId="279"/>
        </pc:sldMkLst>
        <pc:spChg chg="mod">
          <ac:chgData name="Giovanni Madrigal" userId="K2PEihjQuIndTIP/hRl/FO098wzRFNQFfX3XEWQQwus=" providerId="None" clId="Web-{169957DA-2018-4E73-85BA-904ECCD7D238}" dt="2023-06-02T22:20:52.979" v="122" actId="20577"/>
          <ac:spMkLst>
            <pc:docMk/>
            <pc:sldMk cId="0" sldId="279"/>
            <ac:spMk id="521" creationId="{00000000-0000-0000-0000-000000000000}"/>
          </ac:spMkLst>
        </pc:spChg>
        <pc:spChg chg="mod">
          <ac:chgData name="Giovanni Madrigal" userId="K2PEihjQuIndTIP/hRl/FO098wzRFNQFfX3XEWQQwus=" providerId="None" clId="Web-{169957DA-2018-4E73-85BA-904ECCD7D238}" dt="2023-06-02T22:21:01.182" v="124" actId="20577"/>
          <ac:spMkLst>
            <pc:docMk/>
            <pc:sldMk cId="0" sldId="279"/>
            <ac:spMk id="522"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9957DA-2018-4E73-85BA-904ECCD7D238}" dt="2023-06-02T22:21:46.824" v="131"/>
              <pc2:cmMkLst xmlns:pc2="http://schemas.microsoft.com/office/powerpoint/2019/9/main/command">
                <pc:docMk/>
                <pc:sldMk cId="0" sldId="279"/>
                <pc2:cmMk id="{1167295F-1034-411E-8917-8DC34B850CDF}"/>
              </pc2:cmMkLst>
            </pc226:cmChg>
          </p:ext>
        </pc:extLst>
      </pc:sldChg>
      <pc:sldChg chg="modSp modCm">
        <pc:chgData name="Giovanni Madrigal" userId="K2PEihjQuIndTIP/hRl/FO098wzRFNQFfX3XEWQQwus=" providerId="None" clId="Web-{169957DA-2018-4E73-85BA-904ECCD7D238}" dt="2023-06-02T22:22:16.622" v="132"/>
        <pc:sldMkLst>
          <pc:docMk/>
          <pc:sldMk cId="0" sldId="280"/>
        </pc:sldMkLst>
        <pc:spChg chg="mod">
          <ac:chgData name="Giovanni Madrigal" userId="K2PEihjQuIndTIP/hRl/FO098wzRFNQFfX3XEWQQwus=" providerId="None" clId="Web-{169957DA-2018-4E73-85BA-904ECCD7D238}" dt="2023-06-02T22:21:17.730" v="125" actId="14100"/>
          <ac:spMkLst>
            <pc:docMk/>
            <pc:sldMk cId="0" sldId="280"/>
            <ac:spMk id="532" creationId="{00000000-0000-0000-0000-000000000000}"/>
          </ac:spMkLst>
        </pc:spChg>
        <pc:spChg chg="mod">
          <ac:chgData name="Giovanni Madrigal" userId="K2PEihjQuIndTIP/hRl/FO098wzRFNQFfX3XEWQQwus=" providerId="None" clId="Web-{169957DA-2018-4E73-85BA-904ECCD7D238}" dt="2023-06-02T22:21:38.433" v="130" actId="14100"/>
          <ac:spMkLst>
            <pc:docMk/>
            <pc:sldMk cId="0" sldId="280"/>
            <ac:spMk id="535" creationId="{00000000-0000-0000-0000-000000000000}"/>
          </ac:spMkLst>
        </pc:spChg>
        <pc:extLst>
          <p:ext xmlns:p="http://schemas.openxmlformats.org/presentationml/2006/main" uri="{D6D511B9-2390-475A-947B-AFAB55BFBCF1}">
            <pc226:cmChg xmlns:pc226="http://schemas.microsoft.com/office/powerpoint/2022/06/main/command" chg="">
              <pc226:chgData name="Giovanni Madrigal" userId="K2PEihjQuIndTIP/hRl/FO098wzRFNQFfX3XEWQQwus=" providerId="None" clId="Web-{169957DA-2018-4E73-85BA-904ECCD7D238}" dt="2023-06-02T22:22:16.622" v="132"/>
              <pc2:cmMkLst xmlns:pc2="http://schemas.microsoft.com/office/powerpoint/2019/9/main/command">
                <pc:docMk/>
                <pc:sldMk cId="0" sldId="280"/>
                <pc2:cmMk id="{B4EFAB0A-2694-41CD-B330-0DF23B8CE587}"/>
              </pc2:cmMkLst>
              <pc226:cmRplyChg chg="add">
                <pc226:chgData name="Giovanni Madrigal" userId="K2PEihjQuIndTIP/hRl/FO098wzRFNQFfX3XEWQQwus=" providerId="None" clId="Web-{169957DA-2018-4E73-85BA-904ECCD7D238}" dt="2023-06-02T22:22:16.622" v="132"/>
                <pc2:cmRplyMkLst xmlns:pc2="http://schemas.microsoft.com/office/powerpoint/2019/9/main/command">
                  <pc:docMk/>
                  <pc:sldMk cId="0" sldId="280"/>
                  <pc2:cmMk id="{B4EFAB0A-2694-41CD-B330-0DF23B8CE587}"/>
                  <pc2:cmRplyMk id="{3BD8523D-4329-4734-AC5A-2956D0B75B19}"/>
                </pc2:cmRplyMkLst>
              </pc226:cmRplyChg>
            </pc226:cmChg>
          </p:ext>
        </pc:extLst>
      </pc:sldChg>
      <pc:sldChg chg="modSp addCm">
        <pc:chgData name="Giovanni Madrigal" userId="K2PEihjQuIndTIP/hRl/FO098wzRFNQFfX3XEWQQwus=" providerId="None" clId="Web-{169957DA-2018-4E73-85BA-904ECCD7D238}" dt="2023-06-02T22:22:54.248" v="138" actId="20577"/>
        <pc:sldMkLst>
          <pc:docMk/>
          <pc:sldMk cId="0" sldId="281"/>
        </pc:sldMkLst>
        <pc:spChg chg="mod">
          <ac:chgData name="Giovanni Madrigal" userId="K2PEihjQuIndTIP/hRl/FO098wzRFNQFfX3XEWQQwus=" providerId="None" clId="Web-{169957DA-2018-4E73-85BA-904ECCD7D238}" dt="2023-06-02T22:22:54.248" v="138" actId="20577"/>
          <ac:spMkLst>
            <pc:docMk/>
            <pc:sldMk cId="0" sldId="281"/>
            <ac:spMk id="546"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9957DA-2018-4E73-85BA-904ECCD7D238}" dt="2023-06-02T22:22:42.529" v="133"/>
              <pc2:cmMkLst xmlns:pc2="http://schemas.microsoft.com/office/powerpoint/2019/9/main/command">
                <pc:docMk/>
                <pc:sldMk cId="0" sldId="281"/>
                <pc2:cmMk id="{F45001A9-37E8-4B34-8114-915F3858F3FD}"/>
              </pc2:cmMkLst>
            </pc226:cmChg>
          </p:ext>
        </pc:extLst>
      </pc:sldChg>
      <pc:sldChg chg="modCm">
        <pc:chgData name="Giovanni Madrigal" userId="K2PEihjQuIndTIP/hRl/FO098wzRFNQFfX3XEWQQwus=" providerId="None" clId="Web-{169957DA-2018-4E73-85BA-904ECCD7D238}" dt="2023-06-02T22:24:44.454" v="139"/>
        <pc:sldMkLst>
          <pc:docMk/>
          <pc:sldMk cId="0" sldId="283"/>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169957DA-2018-4E73-85BA-904ECCD7D238}" dt="2023-06-02T22:24:44.454" v="139"/>
              <pc2:cmMkLst xmlns:pc2="http://schemas.microsoft.com/office/powerpoint/2019/9/main/command">
                <pc:docMk/>
                <pc:sldMk cId="0" sldId="283"/>
                <pc2:cmMk id="{8E3AA0C4-3BBC-4539-952C-E0A3155AB5A3}"/>
              </pc2:cmMkLst>
            </pc226:cmChg>
          </p:ext>
        </pc:extLst>
      </pc:sldChg>
      <pc:sldChg chg="modCm">
        <pc:chgData name="Giovanni Madrigal" userId="K2PEihjQuIndTIP/hRl/FO098wzRFNQFfX3XEWQQwus=" providerId="None" clId="Web-{169957DA-2018-4E73-85BA-904ECCD7D238}" dt="2023-06-02T22:25:17.830" v="140"/>
        <pc:sldMkLst>
          <pc:docMk/>
          <pc:sldMk cId="0" sldId="286"/>
        </pc:sldMkLst>
        <pc:extLst>
          <p:ext xmlns:p="http://schemas.openxmlformats.org/presentationml/2006/main" uri="{D6D511B9-2390-475A-947B-AFAB55BFBCF1}">
            <pc226:cmChg xmlns:pc226="http://schemas.microsoft.com/office/powerpoint/2022/06/main/command" chg="">
              <pc226:chgData name="Giovanni Madrigal" userId="K2PEihjQuIndTIP/hRl/FO098wzRFNQFfX3XEWQQwus=" providerId="None" clId="Web-{169957DA-2018-4E73-85BA-904ECCD7D238}" dt="2023-06-02T22:25:17.830" v="140"/>
              <pc2:cmMkLst xmlns:pc2="http://schemas.microsoft.com/office/powerpoint/2019/9/main/command">
                <pc:docMk/>
                <pc:sldMk cId="0" sldId="286"/>
                <pc2:cmMk id="{ED65B417-BE5C-41E7-A9B7-EB21A6D184FE}"/>
              </pc2:cmMkLst>
              <pc226:cmRplyChg chg="add">
                <pc226:chgData name="Giovanni Madrigal" userId="K2PEihjQuIndTIP/hRl/FO098wzRFNQFfX3XEWQQwus=" providerId="None" clId="Web-{169957DA-2018-4E73-85BA-904ECCD7D238}" dt="2023-06-02T22:25:17.830" v="140"/>
                <pc2:cmRplyMkLst xmlns:pc2="http://schemas.microsoft.com/office/powerpoint/2019/9/main/command">
                  <pc:docMk/>
                  <pc:sldMk cId="0" sldId="286"/>
                  <pc2:cmMk id="{ED65B417-BE5C-41E7-A9B7-EB21A6D184FE}"/>
                  <pc2:cmRplyMk id="{89FEE4C9-40F6-41B9-95B4-0AACB5A60066}"/>
                </pc2:cmRplyMkLst>
              </pc226:cmRplyChg>
            </pc226:cmChg>
          </p:ext>
        </pc:extLst>
      </pc:sldChg>
      <pc:sldChg chg="modSp addCm">
        <pc:chgData name="Giovanni Madrigal" userId="K2PEihjQuIndTIP/hRl/FO098wzRFNQFfX3XEWQQwus=" providerId="None" clId="Web-{169957DA-2018-4E73-85BA-904ECCD7D238}" dt="2023-06-02T22:29:50.212" v="145" actId="20577"/>
        <pc:sldMkLst>
          <pc:docMk/>
          <pc:sldMk cId="0" sldId="288"/>
        </pc:sldMkLst>
        <pc:spChg chg="mod">
          <ac:chgData name="Giovanni Madrigal" userId="K2PEihjQuIndTIP/hRl/FO098wzRFNQFfX3XEWQQwus=" providerId="None" clId="Web-{169957DA-2018-4E73-85BA-904ECCD7D238}" dt="2023-06-02T22:29:50.212" v="145" actId="20577"/>
          <ac:spMkLst>
            <pc:docMk/>
            <pc:sldMk cId="0" sldId="288"/>
            <ac:spMk id="610"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9957DA-2018-4E73-85BA-904ECCD7D238}" dt="2023-06-02T22:25:59.190" v="141"/>
              <pc2:cmMkLst xmlns:pc2="http://schemas.microsoft.com/office/powerpoint/2019/9/main/command">
                <pc:docMk/>
                <pc:sldMk cId="0" sldId="288"/>
                <pc2:cmMk id="{65F305E2-99FF-4DD0-90D7-9C46876F1081}"/>
              </pc2:cmMkLst>
            </pc226:cmChg>
          </p:ext>
        </pc:extLst>
      </pc:sldChg>
      <pc:sldChg chg="modSp addCm">
        <pc:chgData name="Giovanni Madrigal" userId="K2PEihjQuIndTIP/hRl/FO098wzRFNQFfX3XEWQQwus=" providerId="None" clId="Web-{169957DA-2018-4E73-85BA-904ECCD7D238}" dt="2023-06-02T22:30:23.338" v="147"/>
        <pc:sldMkLst>
          <pc:docMk/>
          <pc:sldMk cId="0" sldId="289"/>
        </pc:sldMkLst>
        <pc:spChg chg="mod">
          <ac:chgData name="Giovanni Madrigal" userId="K2PEihjQuIndTIP/hRl/FO098wzRFNQFfX3XEWQQwus=" providerId="None" clId="Web-{169957DA-2018-4E73-85BA-904ECCD7D238}" dt="2023-06-02T22:30:10.150" v="146" actId="14100"/>
          <ac:spMkLst>
            <pc:docMk/>
            <pc:sldMk cId="0" sldId="289"/>
            <ac:spMk id="625"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169957DA-2018-4E73-85BA-904ECCD7D238}" dt="2023-06-02T22:30:23.338" v="147"/>
              <pc2:cmMkLst xmlns:pc2="http://schemas.microsoft.com/office/powerpoint/2019/9/main/command">
                <pc:docMk/>
                <pc:sldMk cId="0" sldId="289"/>
                <pc2:cmMk id="{412F21D7-A35C-4C61-863D-32DFAC0CCBDE}"/>
              </pc2:cmMkLst>
            </pc226:cmChg>
          </p:ext>
        </pc:extLst>
      </pc:sldChg>
      <pc:sldChg chg="delSp add del replId">
        <pc:chgData name="Giovanni Madrigal" userId="K2PEihjQuIndTIP/hRl/FO098wzRFNQFfX3XEWQQwus=" providerId="None" clId="Web-{169957DA-2018-4E73-85BA-904ECCD7D238}" dt="2023-06-02T21:48:06.194" v="30"/>
        <pc:sldMkLst>
          <pc:docMk/>
          <pc:sldMk cId="117679900" sldId="301"/>
        </pc:sldMkLst>
        <pc:spChg chg="del">
          <ac:chgData name="Giovanni Madrigal" userId="K2PEihjQuIndTIP/hRl/FO098wzRFNQFfX3XEWQQwus=" providerId="None" clId="Web-{169957DA-2018-4E73-85BA-904ECCD7D238}" dt="2023-06-02T21:47:06.849" v="27"/>
          <ac:spMkLst>
            <pc:docMk/>
            <pc:sldMk cId="117679900" sldId="301"/>
            <ac:spMk id="3" creationId="{6654AC10-CE8A-A9E6-816F-2E4A011D00F9}"/>
          </ac:spMkLst>
        </pc:spChg>
        <pc:spChg chg="del">
          <ac:chgData name="Giovanni Madrigal" userId="K2PEihjQuIndTIP/hRl/FO098wzRFNQFfX3XEWQQwus=" providerId="None" clId="Web-{169957DA-2018-4E73-85BA-904ECCD7D238}" dt="2023-06-02T21:47:11.427" v="29"/>
          <ac:spMkLst>
            <pc:docMk/>
            <pc:sldMk cId="117679900" sldId="301"/>
            <ac:spMk id="5" creationId="{58D2DF59-DFE5-F210-879B-24B044BBBAEC}"/>
          </ac:spMkLst>
        </pc:spChg>
        <pc:picChg chg="del">
          <ac:chgData name="Giovanni Madrigal" userId="K2PEihjQuIndTIP/hRl/FO098wzRFNQFfX3XEWQQwus=" providerId="None" clId="Web-{169957DA-2018-4E73-85BA-904ECCD7D238}" dt="2023-06-02T21:47:03.802" v="26"/>
          <ac:picMkLst>
            <pc:docMk/>
            <pc:sldMk cId="117679900" sldId="301"/>
            <ac:picMk id="2" creationId="{3B8675A7-9868-3FDE-BBF1-007CD97F40C2}"/>
          </ac:picMkLst>
        </pc:picChg>
        <pc:picChg chg="del">
          <ac:chgData name="Giovanni Madrigal" userId="K2PEihjQuIndTIP/hRl/FO098wzRFNQFfX3XEWQQwus=" providerId="None" clId="Web-{169957DA-2018-4E73-85BA-904ECCD7D238}" dt="2023-06-02T21:47:08.708" v="28"/>
          <ac:picMkLst>
            <pc:docMk/>
            <pc:sldMk cId="117679900" sldId="301"/>
            <ac:picMk id="4" creationId="{07FDFAB1-B7F4-5E04-24DC-9B0CDB634972}"/>
          </ac:picMkLst>
        </pc:picChg>
      </pc:sldChg>
    </pc:docChg>
  </pc:docChgLst>
  <pc:docChgLst>
    <pc:chgData name="Giovanni Madrigal" userId="K2PEihjQuIndTIP/hRl/FO098wzRFNQFfX3XEWQQwus=" providerId="None" clId="Web-{02F09831-1743-419C-A93C-5469E5EE49FA}"/>
    <pc:docChg chg="modSld">
      <pc:chgData name="Giovanni Madrigal" userId="K2PEihjQuIndTIP/hRl/FO098wzRFNQFfX3XEWQQwus=" providerId="None" clId="Web-{02F09831-1743-419C-A93C-5469E5EE49FA}" dt="2023-06-03T10:57:32.147" v="52"/>
      <pc:docMkLst>
        <pc:docMk/>
      </pc:docMkLst>
      <pc:sldChg chg="modSp addCm modCm">
        <pc:chgData name="Giovanni Madrigal" userId="K2PEihjQuIndTIP/hRl/FO098wzRFNQFfX3XEWQQwus=" providerId="None" clId="Web-{02F09831-1743-419C-A93C-5469E5EE49FA}" dt="2023-06-03T10:29:48.529" v="7"/>
        <pc:sldMkLst>
          <pc:docMk/>
          <pc:sldMk cId="0" sldId="259"/>
        </pc:sldMkLst>
        <pc:spChg chg="mod">
          <ac:chgData name="Giovanni Madrigal" userId="K2PEihjQuIndTIP/hRl/FO098wzRFNQFfX3XEWQQwus=" providerId="None" clId="Web-{02F09831-1743-419C-A93C-5469E5EE49FA}" dt="2023-06-03T10:28:10.824" v="5" actId="14100"/>
          <ac:spMkLst>
            <pc:docMk/>
            <pc:sldMk cId="0" sldId="259"/>
            <ac:spMk id="270" creationId="{00000000-0000-0000-0000-000000000000}"/>
          </ac:spMkLst>
        </pc:sp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02F09831-1743-419C-A93C-5469E5EE49FA}" dt="2023-06-03T10:29:48.529" v="7"/>
              <pc2:cmMkLst xmlns:pc2="http://schemas.microsoft.com/office/powerpoint/2019/9/main/command">
                <pc:docMk/>
                <pc:sldMk cId="0" sldId="259"/>
                <pc2:cmMk id="{21B73D10-8512-4CB1-8595-A429F158C425}"/>
              </pc2:cmMkLst>
            </pc226:cmChg>
            <pc226:cmChg xmlns:pc226="http://schemas.microsoft.com/office/powerpoint/2022/06/main/command" chg="mod">
              <pc226:chgData name="Giovanni Madrigal" userId="K2PEihjQuIndTIP/hRl/FO098wzRFNQFfX3XEWQQwus=" providerId="None" clId="Web-{02F09831-1743-419C-A93C-5469E5EE49FA}" dt="2023-06-03T10:29:13.107" v="6"/>
              <pc2:cmMkLst xmlns:pc2="http://schemas.microsoft.com/office/powerpoint/2019/9/main/command">
                <pc:docMk/>
                <pc:sldMk cId="0" sldId="259"/>
                <pc2:cmMk id="{30D8CAEC-9327-4216-92BB-803C8231C529}"/>
              </pc2:cmMkLst>
              <pc226:cmRplyChg chg="add">
                <pc226:chgData name="Giovanni Madrigal" userId="K2PEihjQuIndTIP/hRl/FO098wzRFNQFfX3XEWQQwus=" providerId="None" clId="Web-{02F09831-1743-419C-A93C-5469E5EE49FA}" dt="2023-06-03T10:29:13.107" v="6"/>
                <pc2:cmRplyMkLst xmlns:pc2="http://schemas.microsoft.com/office/powerpoint/2019/9/main/command">
                  <pc:docMk/>
                  <pc:sldMk cId="0" sldId="259"/>
                  <pc2:cmMk id="{30D8CAEC-9327-4216-92BB-803C8231C529}"/>
                  <pc2:cmRplyMk id="{0A5555F1-52A7-4735-AB29-557778A4A3E2}"/>
                </pc2:cmRplyMkLst>
              </pc226:cmRplyChg>
            </pc226:cmChg>
          </p:ext>
        </pc:extLst>
      </pc:sldChg>
      <pc:sldChg chg="addCm">
        <pc:chgData name="Giovanni Madrigal" userId="K2PEihjQuIndTIP/hRl/FO098wzRFNQFfX3XEWQQwus=" providerId="None" clId="Web-{02F09831-1743-419C-A93C-5469E5EE49FA}" dt="2023-06-03T10:31:51.735" v="8"/>
        <pc:sldMkLst>
          <pc:docMk/>
          <pc:sldMk cId="0" sldId="260"/>
        </pc:sldMkLst>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02F09831-1743-419C-A93C-5469E5EE49FA}" dt="2023-06-03T10:31:51.735" v="8"/>
              <pc2:cmMkLst xmlns:pc2="http://schemas.microsoft.com/office/powerpoint/2019/9/main/command">
                <pc:docMk/>
                <pc:sldMk cId="0" sldId="260"/>
                <pc2:cmMk id="{E389185E-332B-4D45-B3CC-BD4A057E1123}"/>
              </pc2:cmMkLst>
            </pc226:cmChg>
          </p:ext>
        </pc:extLst>
      </pc:sldChg>
      <pc:sldChg chg="addCm modCm">
        <pc:chgData name="Giovanni Madrigal" userId="K2PEihjQuIndTIP/hRl/FO098wzRFNQFfX3XEWQQwus=" providerId="None" clId="Web-{02F09831-1743-419C-A93C-5469E5EE49FA}" dt="2023-06-03T10:32:23.627" v="10"/>
        <pc:sldMkLst>
          <pc:docMk/>
          <pc:sldMk cId="0" sldId="261"/>
        </pc:sldMkLst>
        <pc:extLst>
          <p:ext xmlns:p="http://schemas.openxmlformats.org/presentationml/2006/main" uri="{D6D511B9-2390-475A-947B-AFAB55BFBCF1}">
            <pc226:cmChg xmlns:pc226="http://schemas.microsoft.com/office/powerpoint/2022/06/main/command" chg="add mod">
              <pc226:chgData name="Giovanni Madrigal" userId="K2PEihjQuIndTIP/hRl/FO098wzRFNQFfX3XEWQQwus=" providerId="None" clId="Web-{02F09831-1743-419C-A93C-5469E5EE49FA}" dt="2023-06-03T10:32:23.627" v="10"/>
              <pc2:cmMkLst xmlns:pc2="http://schemas.microsoft.com/office/powerpoint/2019/9/main/command">
                <pc:docMk/>
                <pc:sldMk cId="0" sldId="261"/>
                <pc2:cmMk id="{B2B0F7A0-DB2E-469D-9745-16E117F80653}"/>
              </pc2:cmMkLst>
            </pc226:cmChg>
          </p:ext>
        </pc:extLst>
      </pc:sldChg>
      <pc:sldChg chg="addSp modSp addCm modCm">
        <pc:chgData name="Giovanni Madrigal" userId="K2PEihjQuIndTIP/hRl/FO098wzRFNQFfX3XEWQQwus=" providerId="None" clId="Web-{02F09831-1743-419C-A93C-5469E5EE49FA}" dt="2023-06-03T10:39:49.090" v="19"/>
        <pc:sldMkLst>
          <pc:docMk/>
          <pc:sldMk cId="0" sldId="297"/>
        </pc:sldMkLst>
        <pc:picChg chg="add mod">
          <ac:chgData name="Giovanni Madrigal" userId="K2PEihjQuIndTIP/hRl/FO098wzRFNQFfX3XEWQQwus=" providerId="None" clId="Web-{02F09831-1743-419C-A93C-5469E5EE49FA}" dt="2023-06-03T10:38:58.417" v="14" actId="14100"/>
          <ac:picMkLst>
            <pc:docMk/>
            <pc:sldMk cId="0" sldId="297"/>
            <ac:picMk id="2" creationId="{631D41B5-8A5A-B1B3-68BB-71039309D440}"/>
          </ac:picMkLst>
        </pc:picChg>
        <pc:cxnChg chg="mod ord">
          <ac:chgData name="Giovanni Madrigal" userId="K2PEihjQuIndTIP/hRl/FO098wzRFNQFfX3XEWQQwus=" providerId="None" clId="Web-{02F09831-1743-419C-A93C-5469E5EE49FA}" dt="2023-06-03T10:39:15.636" v="17" actId="14100"/>
          <ac:cxnSpMkLst>
            <pc:docMk/>
            <pc:sldMk cId="0" sldId="297"/>
            <ac:cxnSpMk id="709" creationId="{00000000-0000-0000-0000-000000000000}"/>
          </ac:cxnSpMkLst>
        </pc:cxn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02F09831-1743-419C-A93C-5469E5EE49FA}" dt="2023-06-03T10:39:49.090" v="19"/>
              <pc2:cmMkLst xmlns:pc2="http://schemas.microsoft.com/office/powerpoint/2019/9/main/command">
                <pc:docMk/>
                <pc:sldMk cId="0" sldId="297"/>
                <pc2:cmMk id="{4D2A8624-4706-4C84-9A5A-CE427148DD85}"/>
              </pc2:cmMkLst>
            </pc226:cmChg>
            <pc226:cmChg xmlns:pc226="http://schemas.microsoft.com/office/powerpoint/2022/06/main/command" chg="mod">
              <pc226:chgData name="Giovanni Madrigal" userId="K2PEihjQuIndTIP/hRl/FO098wzRFNQFfX3XEWQQwus=" providerId="None" clId="Web-{02F09831-1743-419C-A93C-5469E5EE49FA}" dt="2023-06-03T10:39:22.730" v="18"/>
              <pc2:cmMkLst xmlns:pc2="http://schemas.microsoft.com/office/powerpoint/2019/9/main/command">
                <pc:docMk/>
                <pc:sldMk cId="0" sldId="297"/>
                <pc2:cmMk id="{DF0DDB7A-252B-4C53-B38A-C36501B8F422}"/>
              </pc2:cmMkLst>
            </pc226:cmChg>
          </p:ext>
        </pc:extLst>
      </pc:sldChg>
      <pc:sldChg chg="addSp modSp addCm modCm">
        <pc:chgData name="Giovanni Madrigal" userId="K2PEihjQuIndTIP/hRl/FO098wzRFNQFfX3XEWQQwus=" providerId="None" clId="Web-{02F09831-1743-419C-A93C-5469E5EE49FA}" dt="2023-06-03T10:50:27.918" v="36" actId="14100"/>
        <pc:sldMkLst>
          <pc:docMk/>
          <pc:sldMk cId="0" sldId="298"/>
        </pc:sldMkLst>
        <pc:picChg chg="add mod">
          <ac:chgData name="Giovanni Madrigal" userId="K2PEihjQuIndTIP/hRl/FO098wzRFNQFfX3XEWQQwus=" providerId="None" clId="Web-{02F09831-1743-419C-A93C-5469E5EE49FA}" dt="2023-06-03T10:41:39.734" v="26" actId="14100"/>
          <ac:picMkLst>
            <pc:docMk/>
            <pc:sldMk cId="0" sldId="298"/>
            <ac:picMk id="3" creationId="{5107F97B-999F-6AEF-E2D4-C17CA194EB70}"/>
          </ac:picMkLst>
        </pc:picChg>
        <pc:picChg chg="add mod">
          <ac:chgData name="Giovanni Madrigal" userId="K2PEihjQuIndTIP/hRl/FO098wzRFNQFfX3XEWQQwus=" providerId="None" clId="Web-{02F09831-1743-419C-A93C-5469E5EE49FA}" dt="2023-06-03T10:50:21.809" v="35" actId="14100"/>
          <ac:picMkLst>
            <pc:docMk/>
            <pc:sldMk cId="0" sldId="298"/>
            <ac:picMk id="4" creationId="{B136485E-19B4-58BC-458D-687DF9876F22}"/>
          </ac:picMkLst>
        </pc:picChg>
        <pc:cxnChg chg="mod ord">
          <ac:chgData name="Giovanni Madrigal" userId="K2PEihjQuIndTIP/hRl/FO098wzRFNQFfX3XEWQQwus=" providerId="None" clId="Web-{02F09831-1743-419C-A93C-5469E5EE49FA}" dt="2023-06-03T10:41:52.015" v="28" actId="14100"/>
          <ac:cxnSpMkLst>
            <pc:docMk/>
            <pc:sldMk cId="0" sldId="298"/>
            <ac:cxnSpMk id="718" creationId="{00000000-0000-0000-0000-000000000000}"/>
          </ac:cxnSpMkLst>
        </pc:cxnChg>
        <pc:cxnChg chg="mod ord">
          <ac:chgData name="Giovanni Madrigal" userId="K2PEihjQuIndTIP/hRl/FO098wzRFNQFfX3XEWQQwus=" providerId="None" clId="Web-{02F09831-1743-419C-A93C-5469E5EE49FA}" dt="2023-06-03T10:50:27.918" v="36" actId="14100"/>
          <ac:cxnSpMkLst>
            <pc:docMk/>
            <pc:sldMk cId="0" sldId="298"/>
            <ac:cxnSpMk id="720" creationId="{00000000-0000-0000-0000-000000000000}"/>
          </ac:cxnSpMkLst>
        </pc:cxnChg>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02F09831-1743-419C-A93C-5469E5EE49FA}" dt="2023-06-03T10:40:45.029" v="20"/>
              <pc2:cmMkLst xmlns:pc2="http://schemas.microsoft.com/office/powerpoint/2019/9/main/command">
                <pc:docMk/>
                <pc:sldMk cId="0" sldId="298"/>
                <pc2:cmMk id="{ED5EC03C-94AC-4A25-AF3E-B1BED0092F16}"/>
              </pc2:cmMkLst>
            </pc226:cmChg>
            <pc226:cmChg xmlns:pc226="http://schemas.microsoft.com/office/powerpoint/2022/06/main/command" chg="add">
              <pc226:chgData name="Giovanni Madrigal" userId="K2PEihjQuIndTIP/hRl/FO098wzRFNQFfX3XEWQQwus=" providerId="None" clId="Web-{02F09831-1743-419C-A93C-5469E5EE49FA}" dt="2023-06-03T10:49:17.213" v="29"/>
              <pc2:cmMkLst xmlns:pc2="http://schemas.microsoft.com/office/powerpoint/2019/9/main/command">
                <pc:docMk/>
                <pc:sldMk cId="0" sldId="298"/>
                <pc2:cmMk id="{A1A6A3E1-D9EF-4A62-8139-03F77A4F36EB}"/>
              </pc2:cmMkLst>
            </pc226:cmChg>
          </p:ext>
        </pc:extLst>
      </pc:sldChg>
      <pc:sldChg chg="addSp modSp addCm">
        <pc:chgData name="Giovanni Madrigal" userId="K2PEihjQuIndTIP/hRl/FO098wzRFNQFfX3XEWQQwus=" providerId="None" clId="Web-{02F09831-1743-419C-A93C-5469E5EE49FA}" dt="2023-06-03T10:56:28.505" v="50" actId="14100"/>
        <pc:sldMkLst>
          <pc:docMk/>
          <pc:sldMk cId="0" sldId="299"/>
        </pc:sldMkLst>
        <pc:picChg chg="add mod">
          <ac:chgData name="Giovanni Madrigal" userId="K2PEihjQuIndTIP/hRl/FO098wzRFNQFfX3XEWQQwus=" providerId="None" clId="Web-{02F09831-1743-419C-A93C-5469E5EE49FA}" dt="2023-06-03T10:52:25.374" v="42" actId="14100"/>
          <ac:picMkLst>
            <pc:docMk/>
            <pc:sldMk cId="0" sldId="299"/>
            <ac:picMk id="2" creationId="{451E9BE6-4533-2949-ECE0-CB772559F645}"/>
          </ac:picMkLst>
        </pc:picChg>
        <pc:picChg chg="add mod">
          <ac:chgData name="Giovanni Madrigal" userId="K2PEihjQuIndTIP/hRl/FO098wzRFNQFfX3XEWQQwus=" providerId="None" clId="Web-{02F09831-1743-419C-A93C-5469E5EE49FA}" dt="2023-06-03T10:56:14.223" v="48" actId="14100"/>
          <ac:picMkLst>
            <pc:docMk/>
            <pc:sldMk cId="0" sldId="299"/>
            <ac:picMk id="3" creationId="{E61ADC93-D8FF-CDE3-4663-7E4D9D3FCED7}"/>
          </ac:picMkLst>
        </pc:picChg>
        <pc:picChg chg="mod">
          <ac:chgData name="Giovanni Madrigal" userId="K2PEihjQuIndTIP/hRl/FO098wzRFNQFfX3XEWQQwus=" providerId="None" clId="Web-{02F09831-1743-419C-A93C-5469E5EE49FA}" dt="2023-06-03T10:55:24.691" v="45" actId="1076"/>
          <ac:picMkLst>
            <pc:docMk/>
            <pc:sldMk cId="0" sldId="299"/>
            <ac:picMk id="731" creationId="{00000000-0000-0000-0000-000000000000}"/>
          </ac:picMkLst>
        </pc:picChg>
        <pc:cxnChg chg="ord">
          <ac:chgData name="Giovanni Madrigal" userId="K2PEihjQuIndTIP/hRl/FO098wzRFNQFfX3XEWQQwus=" providerId="None" clId="Web-{02F09831-1743-419C-A93C-5469E5EE49FA}" dt="2023-06-03T10:52:08.702" v="38"/>
          <ac:cxnSpMkLst>
            <pc:docMk/>
            <pc:sldMk cId="0" sldId="299"/>
            <ac:cxnSpMk id="733" creationId="{00000000-0000-0000-0000-000000000000}"/>
          </ac:cxnSpMkLst>
        </pc:cxnChg>
        <pc:cxnChg chg="mod ord">
          <ac:chgData name="Giovanni Madrigal" userId="K2PEihjQuIndTIP/hRl/FO098wzRFNQFfX3XEWQQwus=" providerId="None" clId="Web-{02F09831-1743-419C-A93C-5469E5EE49FA}" dt="2023-06-03T10:56:28.505" v="50" actId="14100"/>
          <ac:cxnSpMkLst>
            <pc:docMk/>
            <pc:sldMk cId="0" sldId="299"/>
            <ac:cxnSpMk id="734" creationId="{00000000-0000-0000-0000-000000000000}"/>
          </ac:cxnSpMkLst>
        </pc:cxnChg>
        <pc:extLst>
          <p:ext xmlns:p="http://schemas.openxmlformats.org/presentationml/2006/main" uri="{D6D511B9-2390-475A-947B-AFAB55BFBCF1}">
            <pc226:cmChg xmlns:pc226="http://schemas.microsoft.com/office/powerpoint/2022/06/main/command" chg="add">
              <pc226:chgData name="Giovanni Madrigal" userId="K2PEihjQuIndTIP/hRl/FO098wzRFNQFfX3XEWQQwus=" providerId="None" clId="Web-{02F09831-1743-419C-A93C-5469E5EE49FA}" dt="2023-06-03T10:52:49.187" v="43"/>
              <pc2:cmMkLst xmlns:pc2="http://schemas.microsoft.com/office/powerpoint/2019/9/main/command">
                <pc:docMk/>
                <pc:sldMk cId="0" sldId="299"/>
                <pc2:cmMk id="{32724A92-F404-40C0-8FA6-B8ECD53115BF}"/>
              </pc2:cmMkLst>
            </pc226:cmChg>
          </p:ext>
        </pc:extLst>
      </pc:sldChg>
      <pc:sldChg chg="addCm modCm">
        <pc:chgData name="Giovanni Madrigal" userId="K2PEihjQuIndTIP/hRl/FO098wzRFNQFfX3XEWQQwus=" providerId="None" clId="Web-{02F09831-1743-419C-A93C-5469E5EE49FA}" dt="2023-06-03T10:57:32.147" v="52"/>
        <pc:sldMkLst>
          <pc:docMk/>
          <pc:sldMk cId="0" sldId="300"/>
        </pc:sldMkLst>
        <pc:extLst>
          <p:ext xmlns:p="http://schemas.openxmlformats.org/presentationml/2006/main" uri="{D6D511B9-2390-475A-947B-AFAB55BFBCF1}">
            <pc226:cmChg xmlns:pc226="http://schemas.microsoft.com/office/powerpoint/2022/06/main/command" chg="mod">
              <pc226:chgData name="Giovanni Madrigal" userId="K2PEihjQuIndTIP/hRl/FO098wzRFNQFfX3XEWQQwus=" providerId="None" clId="Web-{02F09831-1743-419C-A93C-5469E5EE49FA}" dt="2023-06-03T10:57:14.350" v="51"/>
              <pc2:cmMkLst xmlns:pc2="http://schemas.microsoft.com/office/powerpoint/2019/9/main/command">
                <pc:docMk/>
                <pc:sldMk cId="0" sldId="300"/>
                <pc2:cmMk id="{38B9D65C-E450-4E54-9592-756CD3726ED1}"/>
              </pc2:cmMkLst>
            </pc226:cmChg>
            <pc226:cmChg xmlns:pc226="http://schemas.microsoft.com/office/powerpoint/2022/06/main/command" chg="add">
              <pc226:chgData name="Giovanni Madrigal" userId="K2PEihjQuIndTIP/hRl/FO098wzRFNQFfX3XEWQQwus=" providerId="None" clId="Web-{02F09831-1743-419C-A93C-5469E5EE49FA}" dt="2023-06-03T10:57:32.147" v="52"/>
              <pc2:cmMkLst xmlns:pc2="http://schemas.microsoft.com/office/powerpoint/2019/9/main/command">
                <pc:docMk/>
                <pc:sldMk cId="0" sldId="300"/>
                <pc2:cmMk id="{D71D25C9-4322-4CC1-8850-2813513C1D9E}"/>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238" name="Google Shape;238;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367" name="Google Shape;36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379" name="Google Shape;37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394" name="Google Shape;39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406" name="Google Shape;40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1" name="Google Shape;431;p1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432" name="Google Shape;4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454" name="Google Shape;45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465" name="Google Shape;46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9" name="Google Shape;479;p2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480" name="Google Shape;48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491" name="Google Shape;491;p2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492" name="Google Shape;49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2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516" name="Google Shape;51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528" name="Google Shape;52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257" name="Google Shape;25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3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586" name="Google Shape;58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33: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605" name="Google Shape;60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3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618" name="Google Shape;618;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0" name="Google Shape;640;p3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641" name="Google Shape;64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4: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267" name="Google Shape;26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4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683" name="Google Shape;68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4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743" name="Google Shape;743;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284" name="Google Shape;28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Bacterial Genome Assembly | Victor Jongeneel</a:t>
            </a:r>
          </a:p>
        </p:txBody>
      </p:sp>
      <p:sp>
        <p:nvSpPr>
          <p:cNvPr id="5" name="Slide Number Placeholder 4"/>
          <p:cNvSpPr>
            <a:spLocks noGrp="1"/>
          </p:cNvSpPr>
          <p:nvPr>
            <p:ph type="sldNum" sz="quarter" idx="5"/>
          </p:nvPr>
        </p:nvSpPr>
        <p:spPr/>
        <p:txBody>
          <a:bodyPr/>
          <a:lstStyle/>
          <a:p>
            <a:fld id="{498E07A3-1CB8-0D4A-ABE6-A5436B811DBF}" type="slidenum">
              <a:rPr lang="en-US" smtClean="0"/>
              <a:t>6</a:t>
            </a:fld>
            <a:endParaRPr lang="en-US"/>
          </a:p>
        </p:txBody>
      </p:sp>
    </p:spTree>
    <p:extLst>
      <p:ext uri="{BB962C8B-B14F-4D97-AF65-F5344CB8AC3E}">
        <p14:creationId xmlns:p14="http://schemas.microsoft.com/office/powerpoint/2010/main" val="100581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2" name="Google Shape;312;p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Bacterial Genome Assembly | Victor Jongeneel</a:t>
            </a:r>
            <a:endParaRPr/>
          </a:p>
        </p:txBody>
      </p:sp>
      <p:sp>
        <p:nvSpPr>
          <p:cNvPr id="313" name="Google Shape;31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6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99" name="Google Shape;99;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6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5" name="Google Shape;105;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1" name="Google Shape;111;p6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6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8" name="Google Shape;118;p6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6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0" name="Google Shape;120;p6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36" name="Google Shape;136;p6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37" name="Google Shape;137;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9"/>
          <p:cNvSpPr>
            <a:spLocks noGrp="1"/>
          </p:cNvSpPr>
          <p:nvPr>
            <p:ph type="pic" idx="2"/>
          </p:nvPr>
        </p:nvSpPr>
        <p:spPr>
          <a:xfrm>
            <a:off x="3887391" y="987426"/>
            <a:ext cx="4629150" cy="4873625"/>
          </a:xfrm>
          <a:prstGeom prst="rect">
            <a:avLst/>
          </a:prstGeom>
          <a:noFill/>
          <a:ln>
            <a:noFill/>
          </a:ln>
        </p:spPr>
      </p:sp>
      <p:sp>
        <p:nvSpPr>
          <p:cNvPr id="143" name="Google Shape;143;p6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4" name="Google Shape;144;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7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7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1"/>
        <p:cNvGrpSpPr/>
        <p:nvPr/>
      </p:nvGrpSpPr>
      <p:grpSpPr>
        <a:xfrm>
          <a:off x="0" y="0"/>
          <a:ext cx="0" cy="0"/>
          <a:chOff x="0" y="0"/>
          <a:chExt cx="0" cy="0"/>
        </a:xfrm>
      </p:grpSpPr>
      <p:sp>
        <p:nvSpPr>
          <p:cNvPr id="172" name="Google Shape;172;p7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74" name="Google Shape;174;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7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80" name="Google Shape;180;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7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7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6" name="Google Shape;186;p7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7" name="Google Shape;187;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7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93" name="Google Shape;193;p7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4" name="Google Shape;194;p7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95" name="Google Shape;195;p7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6" name="Google Shape;196;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7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7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7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11" name="Google Shape;211;p7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12" name="Google Shape;212;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7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79"/>
          <p:cNvSpPr>
            <a:spLocks noGrp="1"/>
          </p:cNvSpPr>
          <p:nvPr>
            <p:ph type="pic" idx="2"/>
          </p:nvPr>
        </p:nvSpPr>
        <p:spPr>
          <a:xfrm>
            <a:off x="3887391" y="987426"/>
            <a:ext cx="4629150" cy="4873625"/>
          </a:xfrm>
          <a:prstGeom prst="rect">
            <a:avLst/>
          </a:prstGeom>
          <a:noFill/>
          <a:ln>
            <a:noFill/>
          </a:ln>
        </p:spPr>
      </p:sp>
      <p:sp>
        <p:nvSpPr>
          <p:cNvPr id="218" name="Google Shape;218;p7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19" name="Google Shape;219;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8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8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5" name="Google Shape;225;p8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8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8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8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1" name="Google Shape;231;p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64E4722-E30F-334E-87DB-FF4C0F30FE06}"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2020</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772160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628C6-72E1-EC47-84FA-AB1A43572A1A}"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2020</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96621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052F5-4643-4844-996E-7109371D9272}"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2020</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838497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D2C35F-AD59-4B42-B5B0-5E75D76DD962}" type="datetime1">
              <a:rPr lang="en-US" smtClean="0"/>
              <a:t>6/12/23</a:t>
            </a:fld>
            <a:endParaRPr lang="en-US"/>
          </a:p>
        </p:txBody>
      </p:sp>
      <p:sp>
        <p:nvSpPr>
          <p:cNvPr id="6" name="Footer Placeholder 5"/>
          <p:cNvSpPr>
            <a:spLocks noGrp="1"/>
          </p:cNvSpPr>
          <p:nvPr>
            <p:ph type="ftr" sz="quarter" idx="11"/>
          </p:nvPr>
        </p:nvSpPr>
        <p:spPr/>
        <p:txBody>
          <a:bodyPr/>
          <a:lstStyle/>
          <a:p>
            <a:r>
              <a:rPr lang="de-DE"/>
              <a:t>Linux | Saba Ghaffari | 2020</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2510530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8F5C34-6B56-0E4F-A823-7E8DE7811FD7}" type="datetime1">
              <a:rPr lang="en-US" smtClean="0"/>
              <a:t>6/12/23</a:t>
            </a:fld>
            <a:endParaRPr lang="en-US"/>
          </a:p>
        </p:txBody>
      </p:sp>
      <p:sp>
        <p:nvSpPr>
          <p:cNvPr id="8" name="Footer Placeholder 7"/>
          <p:cNvSpPr>
            <a:spLocks noGrp="1"/>
          </p:cNvSpPr>
          <p:nvPr>
            <p:ph type="ftr" sz="quarter" idx="11"/>
          </p:nvPr>
        </p:nvSpPr>
        <p:spPr/>
        <p:txBody>
          <a:bodyPr/>
          <a:lstStyle/>
          <a:p>
            <a:r>
              <a:rPr lang="de-DE"/>
              <a:t>Linux | Saba Ghaffari | 2020</a:t>
            </a:r>
            <a:endParaRPr lang="en-US"/>
          </a:p>
        </p:txBody>
      </p:sp>
      <p:sp>
        <p:nvSpPr>
          <p:cNvPr id="9" name="Slide Number Placeholder 8"/>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2631328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20C213-A72D-0747-BC5E-A9D3D765974E}" type="datetime1">
              <a:rPr lang="en-US" smtClean="0"/>
              <a:t>6/12/23</a:t>
            </a:fld>
            <a:endParaRPr lang="en-US"/>
          </a:p>
        </p:txBody>
      </p:sp>
      <p:sp>
        <p:nvSpPr>
          <p:cNvPr id="4" name="Footer Placeholder 3"/>
          <p:cNvSpPr>
            <a:spLocks noGrp="1"/>
          </p:cNvSpPr>
          <p:nvPr>
            <p:ph type="ftr" sz="quarter" idx="11"/>
          </p:nvPr>
        </p:nvSpPr>
        <p:spPr/>
        <p:txBody>
          <a:bodyPr/>
          <a:lstStyle/>
          <a:p>
            <a:r>
              <a:rPr lang="de-DE"/>
              <a:t>Linux | Saba Ghaffari | 2020</a:t>
            </a:r>
            <a:endParaRPr lang="en-US"/>
          </a:p>
        </p:txBody>
      </p:sp>
      <p:sp>
        <p:nvSpPr>
          <p:cNvPr id="5" name="Slide Number Placeholder 4"/>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60285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152E8-F699-C74A-B095-B425F46DD23E}" type="datetime1">
              <a:rPr lang="en-US" smtClean="0"/>
              <a:t>6/12/23</a:t>
            </a:fld>
            <a:endParaRPr lang="en-US"/>
          </a:p>
        </p:txBody>
      </p:sp>
      <p:sp>
        <p:nvSpPr>
          <p:cNvPr id="3" name="Footer Placeholder 2"/>
          <p:cNvSpPr>
            <a:spLocks noGrp="1"/>
          </p:cNvSpPr>
          <p:nvPr>
            <p:ph type="ftr" sz="quarter" idx="11"/>
          </p:nvPr>
        </p:nvSpPr>
        <p:spPr/>
        <p:txBody>
          <a:bodyPr/>
          <a:lstStyle/>
          <a:p>
            <a:r>
              <a:rPr lang="de-DE"/>
              <a:t>Linux | Saba Ghaffari | 2020</a:t>
            </a:r>
            <a:endParaRPr lang="en-US"/>
          </a:p>
        </p:txBody>
      </p:sp>
      <p:sp>
        <p:nvSpPr>
          <p:cNvPr id="4" name="Slide Number Placeholder 3"/>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007661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E5ED2F4-7CB4-BC4A-8413-153F0906BE3C}" type="datetime1">
              <a:rPr lang="en-US" smtClean="0"/>
              <a:t>6/12/23</a:t>
            </a:fld>
            <a:endParaRPr lang="en-US"/>
          </a:p>
        </p:txBody>
      </p:sp>
      <p:sp>
        <p:nvSpPr>
          <p:cNvPr id="6" name="Footer Placeholder 5"/>
          <p:cNvSpPr>
            <a:spLocks noGrp="1"/>
          </p:cNvSpPr>
          <p:nvPr>
            <p:ph type="ftr" sz="quarter" idx="11"/>
          </p:nvPr>
        </p:nvSpPr>
        <p:spPr/>
        <p:txBody>
          <a:bodyPr/>
          <a:lstStyle/>
          <a:p>
            <a:r>
              <a:rPr lang="de-DE"/>
              <a:t>Linux | Saba Ghaffari | 2020</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3527328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A2C89C-7F44-E04F-B46A-EF4C06A6C308}" type="datetime1">
              <a:rPr lang="en-US" smtClean="0"/>
              <a:t>6/12/23</a:t>
            </a:fld>
            <a:endParaRPr lang="en-US"/>
          </a:p>
        </p:txBody>
      </p:sp>
      <p:sp>
        <p:nvSpPr>
          <p:cNvPr id="6" name="Footer Placeholder 5"/>
          <p:cNvSpPr>
            <a:spLocks noGrp="1"/>
          </p:cNvSpPr>
          <p:nvPr>
            <p:ph type="ftr" sz="quarter" idx="11"/>
          </p:nvPr>
        </p:nvSpPr>
        <p:spPr/>
        <p:txBody>
          <a:bodyPr/>
          <a:lstStyle/>
          <a:p>
            <a:r>
              <a:rPr lang="de-DE"/>
              <a:t>Linux | Saba Ghaffari | 2020</a:t>
            </a:r>
            <a:endParaRPr lang="en-US"/>
          </a:p>
        </p:txBody>
      </p:sp>
      <p:sp>
        <p:nvSpPr>
          <p:cNvPr id="7" name="Slide Number Placeholder 6"/>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1088968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132A1-2665-BE4E-9804-C3B66F04791A}"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2020</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808067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84BE4-55D0-7B4C-AA3A-DF4F17387A0C}" type="datetime1">
              <a:rPr lang="en-US" smtClean="0"/>
              <a:t>6/12/23</a:t>
            </a:fld>
            <a:endParaRPr lang="en-US"/>
          </a:p>
        </p:txBody>
      </p:sp>
      <p:sp>
        <p:nvSpPr>
          <p:cNvPr id="5" name="Footer Placeholder 4"/>
          <p:cNvSpPr>
            <a:spLocks noGrp="1"/>
          </p:cNvSpPr>
          <p:nvPr>
            <p:ph type="ftr" sz="quarter" idx="11"/>
          </p:nvPr>
        </p:nvSpPr>
        <p:spPr/>
        <p:txBody>
          <a:bodyPr/>
          <a:lstStyle/>
          <a:p>
            <a:r>
              <a:rPr lang="de-DE"/>
              <a:t>Linux | Saba Ghaffari | 2020</a:t>
            </a:r>
            <a:endParaRPr lang="en-US"/>
          </a:p>
        </p:txBody>
      </p:sp>
      <p:sp>
        <p:nvSpPr>
          <p:cNvPr id="6" name="Slide Number Placeholder 5"/>
          <p:cNvSpPr>
            <a:spLocks noGrp="1"/>
          </p:cNvSpPr>
          <p:nvPr>
            <p:ph type="sldNum" sz="quarter" idx="12"/>
          </p:nvPr>
        </p:nvSpPr>
        <p:spPr/>
        <p:txBody>
          <a:bodyPr/>
          <a:lstStyle/>
          <a:p>
            <a:fld id="{C3558104-51C6-C44C-9211-BF7C16F4A77B}" type="slidenum">
              <a:rPr lang="en-US" smtClean="0"/>
              <a:t>‹#›</a:t>
            </a:fld>
            <a:endParaRPr lang="en-US"/>
          </a:p>
        </p:txBody>
      </p:sp>
    </p:spTree>
    <p:extLst>
      <p:ext uri="{BB962C8B-B14F-4D97-AF65-F5344CB8AC3E}">
        <p14:creationId xmlns:p14="http://schemas.microsoft.com/office/powerpoint/2010/main" val="413782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5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5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5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5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9"/>
          <p:cNvSpPr>
            <a:spLocks noGrp="1"/>
          </p:cNvSpPr>
          <p:nvPr>
            <p:ph type="pic" idx="2"/>
          </p:nvPr>
        </p:nvSpPr>
        <p:spPr>
          <a:xfrm>
            <a:off x="3887391" y="987426"/>
            <a:ext cx="4629150" cy="4873625"/>
          </a:xfrm>
          <a:prstGeom prst="rect">
            <a:avLst/>
          </a:prstGeom>
          <a:noFill/>
          <a:ln>
            <a:noFill/>
          </a:ln>
        </p:spPr>
      </p:sp>
      <p:sp>
        <p:nvSpPr>
          <p:cNvPr id="68" name="Google Shape;68;p5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 name="Google Shape;87;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F3D9A0-45FF-C74A-A336-9DF5B80322EC}" type="datetime1">
              <a:rPr lang="en-US" smtClean="0"/>
              <a:t>6/12/23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Linux | Saba Ghaffari | 2020</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58104-51C6-C44C-9211-BF7C16F4A77B}" type="slidenum">
              <a:rPr lang="en-US" smtClean="0"/>
              <a:t>‹#›</a:t>
            </a:fld>
            <a:endParaRPr lang="en-US"/>
          </a:p>
        </p:txBody>
      </p:sp>
    </p:spTree>
    <p:extLst>
      <p:ext uri="{BB962C8B-B14F-4D97-AF65-F5344CB8AC3E}">
        <p14:creationId xmlns:p14="http://schemas.microsoft.com/office/powerpoint/2010/main" val="2206252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sh.illinois.edu/compgenomicscourse/2023-schedu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2"/>
              </a:buClr>
              <a:buSzPts val="4800"/>
              <a:buFont typeface="Calibri"/>
              <a:buNone/>
            </a:pPr>
            <a:r>
              <a:rPr lang="en-US" sz="4800">
                <a:solidFill>
                  <a:schemeClr val="accent2"/>
                </a:solidFill>
              </a:rPr>
              <a:t>Introduction to RNA-Seq &amp; Transcriptome Analysis</a:t>
            </a:r>
            <a:endParaRPr>
              <a:solidFill>
                <a:schemeClr val="accent2"/>
              </a:solidFill>
            </a:endParaRPr>
          </a:p>
        </p:txBody>
      </p:sp>
      <p:sp>
        <p:nvSpPr>
          <p:cNvPr id="241" name="Google Shape;241;p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endParaRPr/>
          </a:p>
          <a:p>
            <a:pPr marL="0" lvl="0" indent="0" algn="ctr" rtl="0">
              <a:lnSpc>
                <a:spcPct val="90000"/>
              </a:lnSpc>
              <a:spcBef>
                <a:spcPts val="750"/>
              </a:spcBef>
              <a:spcAft>
                <a:spcPts val="0"/>
              </a:spcAft>
              <a:buClr>
                <a:schemeClr val="dk1"/>
              </a:buClr>
              <a:buSzPts val="1800"/>
              <a:buNone/>
            </a:pPr>
            <a:r>
              <a:rPr lang="en-US"/>
              <a:t>Jessica Holmes</a:t>
            </a:r>
            <a:endParaRPr/>
          </a:p>
        </p:txBody>
      </p:sp>
      <p:sp>
        <p:nvSpPr>
          <p:cNvPr id="242" name="Google Shape;242;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43" name="Google Shape;243;p1"/>
          <p:cNvSpPr txBox="1"/>
          <p:nvPr/>
        </p:nvSpPr>
        <p:spPr>
          <a:xfrm>
            <a:off x="2009027" y="4787092"/>
            <a:ext cx="51259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dk1"/>
                </a:solidFill>
                <a:latin typeface="Calibri"/>
                <a:ea typeface="Calibri"/>
                <a:cs typeface="Calibri"/>
                <a:sym typeface="Calibri"/>
              </a:rPr>
              <a:t>PowerPoint by Shayan Tabe </a:t>
            </a:r>
            <a:r>
              <a:rPr lang="en-US" sz="1800" b="0" i="0" u="none" strike="noStrike" cap="none" dirty="0" err="1">
                <a:solidFill>
                  <a:schemeClr val="dk1"/>
                </a:solidFill>
                <a:latin typeface="Calibri"/>
                <a:ea typeface="Calibri"/>
                <a:cs typeface="Calibri"/>
                <a:sym typeface="Calibri"/>
              </a:rPr>
              <a:t>Bordbar</a:t>
            </a:r>
            <a:endParaRPr dirty="0" err="1">
              <a:solidFill>
                <a:schemeClr val="dk1"/>
              </a:solidFill>
            </a:endParaRPr>
          </a:p>
          <a:p>
            <a:pPr algn="ctr"/>
            <a:r>
              <a:rPr lang="en-US" sz="1800" b="0" i="0" u="none" strike="noStrike" cap="none" dirty="0">
                <a:solidFill>
                  <a:schemeClr val="dk1"/>
                </a:solidFill>
                <a:latin typeface="Calibri"/>
                <a:ea typeface="Calibri"/>
                <a:cs typeface="Calibri"/>
                <a:sym typeface="Calibri"/>
              </a:rPr>
              <a:t>Edited by </a:t>
            </a:r>
            <a:r>
              <a:rPr lang="en-US" sz="1800" dirty="0">
                <a:solidFill>
                  <a:schemeClr val="dk1"/>
                </a:solidFill>
                <a:latin typeface="Calibri"/>
                <a:ea typeface="Calibri"/>
                <a:cs typeface="Calibri"/>
                <a:sym typeface="Calibri"/>
              </a:rPr>
              <a:t>Gio</a:t>
            </a:r>
            <a:r>
              <a:rPr lang="en-US" sz="1800" b="0" i="0" u="none" strike="noStrike" cap="none" dirty="0">
                <a:solidFill>
                  <a:schemeClr val="dk1"/>
                </a:solidFill>
                <a:latin typeface="Calibri"/>
                <a:ea typeface="Calibri"/>
                <a:cs typeface="Calibri"/>
                <a:sym typeface="Calibri"/>
              </a:rPr>
              <a:t> Madrigal</a:t>
            </a:r>
            <a:r>
              <a:rPr lang="en-US" sz="1800" dirty="0">
                <a:solidFill>
                  <a:schemeClr val="dk1"/>
                </a:solidFill>
                <a:latin typeface="Calibri"/>
                <a:ea typeface="Calibri"/>
                <a:cs typeface="Calibri"/>
                <a:sym typeface="Calibri"/>
              </a:rPr>
              <a:t> &amp; Roberto </a:t>
            </a:r>
            <a:r>
              <a:rPr lang="en-US" sz="1800" dirty="0" err="1">
                <a:solidFill>
                  <a:schemeClr val="dk1"/>
                </a:solidFill>
                <a:latin typeface="Calibri"/>
                <a:ea typeface="Calibri"/>
                <a:cs typeface="Calibri"/>
                <a:sym typeface="Calibri"/>
              </a:rPr>
              <a:t>Cucalón</a:t>
            </a:r>
            <a:r>
              <a:rPr lang="en-US" sz="1800" dirty="0">
                <a:solidFill>
                  <a:schemeClr val="dk1"/>
                </a:solidFill>
                <a:latin typeface="Calibri"/>
                <a:ea typeface="Calibri"/>
                <a:cs typeface="Calibri"/>
                <a:sym typeface="Calibri"/>
              </a:rPr>
              <a:t> Tamayo</a:t>
            </a:r>
            <a:endParaRPr dirty="0">
              <a:solidFill>
                <a:schemeClr val="dk1"/>
              </a:solidFill>
            </a:endParaRPr>
          </a:p>
        </p:txBody>
      </p:sp>
      <p:sp>
        <p:nvSpPr>
          <p:cNvPr id="244" name="Google Shape;244;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0" descr="Screen Shot 2013-06-23 at 5.54.10 PM.png"/>
          <p:cNvPicPr preferRelativeResize="0"/>
          <p:nvPr/>
        </p:nvPicPr>
        <p:blipFill rotWithShape="1">
          <a:blip r:embed="rId3">
            <a:alphaModFix/>
          </a:blip>
          <a:srcRect l="34056" t="271" r="32547" b="-270"/>
          <a:stretch/>
        </p:blipFill>
        <p:spPr>
          <a:xfrm>
            <a:off x="1351084" y="629569"/>
            <a:ext cx="2394246" cy="4502150"/>
          </a:xfrm>
          <a:prstGeom prst="rect">
            <a:avLst/>
          </a:prstGeom>
          <a:noFill/>
          <a:ln w="9525" cap="flat"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pic>
      <p:sp>
        <p:nvSpPr>
          <p:cNvPr id="350" name="Google Shape;350;p10"/>
          <p:cNvSpPr txBox="1">
            <a:spLocks noGrp="1"/>
          </p:cNvSpPr>
          <p:nvPr>
            <p:ph type="title"/>
          </p:nvPr>
        </p:nvSpPr>
        <p:spPr>
          <a:xfrm>
            <a:off x="623888" y="3136107"/>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Pipeline Overview</a:t>
            </a:r>
            <a:endParaRPr/>
          </a:p>
        </p:txBody>
      </p:sp>
      <p:pic>
        <p:nvPicPr>
          <p:cNvPr id="351" name="Google Shape;351;p10" descr="Screen Shot 2013-06-23 at 5.54.10 PM.png"/>
          <p:cNvPicPr preferRelativeResize="0"/>
          <p:nvPr/>
        </p:nvPicPr>
        <p:blipFill rotWithShape="1">
          <a:blip r:embed="rId3">
            <a:alphaModFix/>
          </a:blip>
          <a:srcRect t="271" r="67210" b="-270"/>
          <a:stretch/>
        </p:blipFill>
        <p:spPr>
          <a:xfrm>
            <a:off x="5177449" y="629569"/>
            <a:ext cx="2350844" cy="4502150"/>
          </a:xfrm>
          <a:prstGeom prst="rect">
            <a:avLst/>
          </a:prstGeom>
          <a:noFill/>
          <a:ln w="9525" cap="flat"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pic>
      <p:sp>
        <p:nvSpPr>
          <p:cNvPr id="352" name="Google Shape;352;p10"/>
          <p:cNvSpPr txBox="1"/>
          <p:nvPr/>
        </p:nvSpPr>
        <p:spPr>
          <a:xfrm>
            <a:off x="4316958" y="2766775"/>
            <a:ext cx="28886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dk1"/>
                </a:solidFill>
                <a:latin typeface="Calibri"/>
                <a:ea typeface="Calibri"/>
                <a:cs typeface="Calibri"/>
                <a:sym typeface="Calibri"/>
              </a:rPr>
              <a:t>v</a:t>
            </a:r>
            <a:endParaRPr/>
          </a:p>
        </p:txBody>
      </p:sp>
      <p:sp>
        <p:nvSpPr>
          <p:cNvPr id="353" name="Google Shape;35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54" name="Google Shape;354;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chemeClr val="dk1"/>
              </a:buClr>
              <a:buSzPts val="1800"/>
              <a:buNone/>
            </a:pPr>
            <a:r>
              <a:rPr lang="en-US">
                <a:solidFill>
                  <a:schemeClr val="dk1"/>
                </a:solidFill>
              </a:rPr>
              <a:t>In this exercise, we will be aligning RNA-Seq reads to a reference genome.</a:t>
            </a:r>
            <a:endParaRPr/>
          </a:p>
        </p:txBody>
      </p:sp>
      <p:sp>
        <p:nvSpPr>
          <p:cNvPr id="360" name="Google Shape;360;p11"/>
          <p:cNvSpPr txBox="1">
            <a:spLocks noGrp="1"/>
          </p:cNvSpPr>
          <p:nvPr>
            <p:ph type="title"/>
          </p:nvPr>
        </p:nvSpPr>
        <p:spPr>
          <a:xfrm>
            <a:off x="623888" y="1718365"/>
            <a:ext cx="7878074" cy="20591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500"/>
              <a:buFont typeface="Calibri"/>
              <a:buNone/>
            </a:pPr>
            <a:r>
              <a:rPr lang="en-US">
                <a:solidFill>
                  <a:schemeClr val="accent2"/>
                </a:solidFill>
              </a:rPr>
              <a:t>Step 1:</a:t>
            </a:r>
            <a:r>
              <a:rPr lang="en-US" i="1">
                <a:solidFill>
                  <a:schemeClr val="accent2"/>
                </a:solidFill>
              </a:rPr>
              <a:t> </a:t>
            </a:r>
            <a:r>
              <a:rPr lang="en-US">
                <a:solidFill>
                  <a:schemeClr val="accent2"/>
                </a:solidFill>
              </a:rPr>
              <a:t>Alignment using STAR</a:t>
            </a:r>
            <a:endParaRPr/>
          </a:p>
        </p:txBody>
      </p:sp>
      <p:sp>
        <p:nvSpPr>
          <p:cNvPr id="361" name="Google Shape;36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62" name="Google Shape;36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2"/>
          <p:cNvSpPr txBox="1">
            <a:spLocks noGrp="1"/>
          </p:cNvSpPr>
          <p:nvPr>
            <p:ph type="title"/>
          </p:nvPr>
        </p:nvSpPr>
        <p:spPr>
          <a:xfrm>
            <a:off x="380677" y="358614"/>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Step 1A: Create a STAR index of the mouse genome (chromosome 12 only)</a:t>
            </a:r>
            <a:br>
              <a:rPr lang="en-US"/>
            </a:br>
            <a:endParaRPr/>
          </a:p>
        </p:txBody>
      </p:sp>
      <p:sp>
        <p:nvSpPr>
          <p:cNvPr id="370" name="Google Shape;370;p12"/>
          <p:cNvSpPr txBox="1">
            <a:spLocks noGrp="1"/>
          </p:cNvSpPr>
          <p:nvPr>
            <p:ph type="body" idx="1"/>
          </p:nvPr>
        </p:nvSpPr>
        <p:spPr>
          <a:xfrm>
            <a:off x="406556" y="1597581"/>
            <a:ext cx="8515351" cy="111284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a:t>In this step, we will start a genome index generation job using the </a:t>
            </a:r>
            <a:r>
              <a:rPr lang="en-US" b="1"/>
              <a:t>sbatch</a:t>
            </a:r>
            <a:r>
              <a:rPr lang="en-US"/>
              <a:t> command.</a:t>
            </a:r>
            <a:endParaRPr/>
          </a:p>
          <a:p>
            <a:pPr marL="0" lvl="0" indent="0" algn="l" rtl="0">
              <a:lnSpc>
                <a:spcPct val="90000"/>
              </a:lnSpc>
              <a:spcBef>
                <a:spcPts val="750"/>
              </a:spcBef>
              <a:spcAft>
                <a:spcPts val="0"/>
              </a:spcAft>
              <a:buClr>
                <a:schemeClr val="dk1"/>
              </a:buClr>
              <a:buSzPct val="100000"/>
              <a:buNone/>
            </a:pPr>
            <a:r>
              <a:rPr lang="en-US"/>
              <a:t>Additionally, we will gather statistics about our job using the </a:t>
            </a:r>
            <a:r>
              <a:rPr lang="en-US" b="1"/>
              <a:t>squeue</a:t>
            </a:r>
            <a:r>
              <a:rPr lang="en-US"/>
              <a:t> command.</a:t>
            </a:r>
            <a:endParaRPr/>
          </a:p>
        </p:txBody>
      </p:sp>
      <p:sp>
        <p:nvSpPr>
          <p:cNvPr id="371" name="Google Shape;37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372" name="Google Shape;372;p12"/>
          <p:cNvSpPr txBox="1"/>
          <p:nvPr/>
        </p:nvSpPr>
        <p:spPr>
          <a:xfrm>
            <a:off x="372052" y="2971633"/>
            <a:ext cx="8391364" cy="3479609"/>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600"/>
              <a:buFont typeface="Arial"/>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sbatch</a:t>
            </a:r>
            <a:r>
              <a:rPr lang="en-US" sz="1600" dirty="0">
                <a:solidFill>
                  <a:schemeClr val="dk1"/>
                </a:solidFill>
                <a:latin typeface="Consolas"/>
                <a:ea typeface="Consolas"/>
                <a:cs typeface="Consolas"/>
                <a:sym typeface="Consolas"/>
              </a:rPr>
              <a:t> STAR-index-mouse-genome.sh</a:t>
            </a:r>
            <a:endParaRPr dirty="0">
              <a:solidFill>
                <a:schemeClr val="dk1"/>
              </a:solidFill>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This will execute STAR-index-mouse-genome.sh on the </a:t>
            </a:r>
            <a:r>
              <a:rPr lang="en-US" sz="1600" dirty="0" err="1">
                <a:solidFill>
                  <a:schemeClr val="dk2"/>
                </a:solidFill>
                <a:latin typeface="Consolas"/>
                <a:ea typeface="Consolas"/>
                <a:cs typeface="Consolas"/>
                <a:sym typeface="Consolas"/>
              </a:rPr>
              <a:t>biocluster</a:t>
            </a:r>
            <a:r>
              <a:rPr lang="en-US" sz="1600" dirty="0">
                <a:solidFill>
                  <a:schemeClr val="dk2"/>
                </a:solidFill>
                <a:latin typeface="Consolas"/>
                <a:ea typeface="Consolas"/>
                <a:cs typeface="Consolas"/>
                <a:sym typeface="Consolas"/>
              </a:rPr>
              <a:t>. </a:t>
            </a:r>
            <a:endParaRPr sz="1600"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OUTPUT in ~/mouse-rnaseq-2020/data/genome/</a:t>
            </a:r>
            <a:endParaRPr dirty="0">
              <a:solidFill>
                <a:schemeClr val="dk2"/>
              </a:solidFill>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STAR-2.7.3a_mouse-chr12_Index/</a:t>
            </a:r>
            <a:endParaRPr dirty="0">
              <a:solidFill>
                <a:schemeClr val="dk2"/>
              </a:solidFill>
            </a:endParaRPr>
          </a:p>
          <a:p>
            <a:pPr marL="0" marR="0" lvl="0" indent="0" algn="l" rtl="0">
              <a:lnSpc>
                <a:spcPct val="130000"/>
              </a:lnSpc>
              <a:spcBef>
                <a:spcPts val="750"/>
              </a:spcBef>
              <a:spcAft>
                <a:spcPts val="0"/>
              </a:spcAft>
              <a:buClr>
                <a:schemeClr val="dk1"/>
              </a:buClr>
              <a:buSzPts val="1600"/>
              <a:buFont typeface="Arial"/>
              <a:buNone/>
            </a:pPr>
            <a:endParaRPr sz="160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600"/>
              <a:buFont typeface="Arial"/>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squeue</a:t>
            </a:r>
            <a:r>
              <a:rPr lang="en-US" sz="1600" dirty="0">
                <a:solidFill>
                  <a:schemeClr val="dk1"/>
                </a:solidFill>
                <a:latin typeface="Consolas"/>
                <a:ea typeface="Consolas"/>
                <a:cs typeface="Consolas"/>
                <a:sym typeface="Consolas"/>
              </a:rPr>
              <a:t> –u $USER</a:t>
            </a:r>
            <a:endParaRPr lang="en-US" sz="1600" dirty="0">
              <a:solidFill>
                <a:schemeClr val="dk1"/>
              </a:solidFill>
              <a:latin typeface="Consolas"/>
              <a:ea typeface="Consolas"/>
              <a:cs typeface="Consolas"/>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Get statistics on your submitted job</a:t>
            </a:r>
            <a:endParaRPr dirty="0">
              <a:solidFill>
                <a:schemeClr val="dk2"/>
              </a:solidFill>
            </a:endParaRPr>
          </a:p>
          <a:p>
            <a:pPr marL="0" marR="0" lvl="0" indent="0" algn="l" rtl="0">
              <a:lnSpc>
                <a:spcPct val="130000"/>
              </a:lnSpc>
              <a:spcBef>
                <a:spcPts val="750"/>
              </a:spcBef>
              <a:spcAft>
                <a:spcPts val="0"/>
              </a:spcAft>
              <a:buClr>
                <a:schemeClr val="dk2"/>
              </a:buClr>
              <a:buSzPts val="1600"/>
              <a:buFont typeface="Arial"/>
              <a:buNone/>
            </a:pPr>
            <a:r>
              <a:rPr lang="en-US" sz="1600" b="1" dirty="0">
                <a:solidFill>
                  <a:schemeClr val="dk2"/>
                </a:solidFill>
                <a:latin typeface="Consolas"/>
                <a:ea typeface="Consolas"/>
                <a:cs typeface="Consolas"/>
                <a:sym typeface="Consolas"/>
              </a:rPr>
              <a:t>#</a:t>
            </a:r>
            <a:r>
              <a:rPr lang="en-US" sz="1600" dirty="0">
                <a:solidFill>
                  <a:schemeClr val="dk2"/>
                </a:solidFill>
                <a:latin typeface="Consolas"/>
                <a:ea typeface="Consolas"/>
                <a:cs typeface="Consolas"/>
                <a:sym typeface="Consolas"/>
              </a:rPr>
              <a:t> This job takes 3-5 mins to complete.</a:t>
            </a:r>
            <a:endParaRPr sz="1800" b="1"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800"/>
              <a:buFont typeface="Arial"/>
              <a:buNone/>
            </a:pPr>
            <a:endParaRPr sz="1800">
              <a:solidFill>
                <a:schemeClr val="dk2"/>
              </a:solidFill>
              <a:latin typeface="Consolas"/>
              <a:ea typeface="Consolas"/>
              <a:cs typeface="Consolas"/>
              <a:sym typeface="Consolas"/>
            </a:endParaRPr>
          </a:p>
        </p:txBody>
      </p:sp>
      <p:sp>
        <p:nvSpPr>
          <p:cNvPr id="373" name="Google Shape;373;p12"/>
          <p:cNvSpPr txBox="1"/>
          <p:nvPr/>
        </p:nvSpPr>
        <p:spPr>
          <a:xfrm>
            <a:off x="406556" y="2468382"/>
            <a:ext cx="60462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Run the following command (colored black):</a:t>
            </a:r>
            <a:endParaRPr/>
          </a:p>
        </p:txBody>
      </p:sp>
      <p:sp>
        <p:nvSpPr>
          <p:cNvPr id="374" name="Google Shape;374;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382" name="Google Shape;382;p13"/>
          <p:cNvSpPr txBox="1"/>
          <p:nvPr/>
        </p:nvSpPr>
        <p:spPr>
          <a:xfrm>
            <a:off x="488734" y="1201894"/>
            <a:ext cx="7864374" cy="87209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What’s inside the </a:t>
            </a:r>
            <a:r>
              <a:rPr lang="en-US" sz="1600">
                <a:solidFill>
                  <a:schemeClr val="dk1"/>
                </a:solidFill>
                <a:latin typeface="Consolas"/>
                <a:ea typeface="Consolas"/>
                <a:cs typeface="Consolas"/>
                <a:sym typeface="Consolas"/>
              </a:rPr>
              <a:t>STAR-index-mouse-genome.sh</a:t>
            </a:r>
            <a:r>
              <a:rPr lang="en-US" sz="1600" b="1">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script?</a:t>
            </a:r>
            <a:endParaRPr/>
          </a:p>
          <a:p>
            <a:pPr marL="0" marR="0" lvl="0" indent="0" algn="l" rtl="0">
              <a:lnSpc>
                <a:spcPct val="130000"/>
              </a:lnSpc>
              <a:spcBef>
                <a:spcPts val="0"/>
              </a:spcBef>
              <a:spcAft>
                <a:spcPts val="0"/>
              </a:spcAft>
              <a:buNone/>
            </a:pPr>
            <a:endParaRPr sz="1200">
              <a:solidFill>
                <a:schemeClr val="dk1"/>
              </a:solidFill>
              <a:latin typeface="Consolas"/>
              <a:ea typeface="Consolas"/>
              <a:cs typeface="Consolas"/>
              <a:sym typeface="Consolas"/>
            </a:endParaRPr>
          </a:p>
          <a:p>
            <a:pPr marL="0" marR="0" lvl="0" indent="0" algn="l" rtl="0">
              <a:lnSpc>
                <a:spcPct val="130000"/>
              </a:lnSpc>
              <a:spcBef>
                <a:spcPts val="0"/>
              </a:spcBef>
              <a:spcAft>
                <a:spcPts val="0"/>
              </a:spcAft>
              <a:buNone/>
            </a:pPr>
            <a:endParaRPr sz="1200">
              <a:solidFill>
                <a:srgbClr val="000000"/>
              </a:solidFill>
              <a:latin typeface="Consolas"/>
              <a:ea typeface="Consolas"/>
              <a:cs typeface="Consolas"/>
              <a:sym typeface="Consolas"/>
            </a:endParaRPr>
          </a:p>
        </p:txBody>
      </p:sp>
      <p:sp>
        <p:nvSpPr>
          <p:cNvPr id="383" name="Google Shape;383;p13"/>
          <p:cNvSpPr txBox="1"/>
          <p:nvPr/>
        </p:nvSpPr>
        <p:spPr>
          <a:xfrm>
            <a:off x="488734" y="1594842"/>
            <a:ext cx="8100823" cy="4832302"/>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#!/bin/bash</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-N 1 </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-n 2</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--mem 32G</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-J make.index</a:t>
            </a:r>
            <a:endParaRPr sz="1400">
              <a:solidFill>
                <a:srgbClr val="00B050"/>
              </a:solidFill>
              <a:latin typeface="Consolas"/>
              <a:ea typeface="Consolas"/>
              <a:cs typeface="Consolas"/>
              <a:sym typeface="Consolas"/>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-p classroom</a:t>
            </a:r>
            <a:endParaRPr/>
          </a:p>
          <a:p>
            <a:pPr marL="0" marR="0" lvl="0" indent="0" algn="l" rtl="0">
              <a:lnSpc>
                <a:spcPct val="100000"/>
              </a:lnSpc>
              <a:spcBef>
                <a:spcPts val="0"/>
              </a:spcBef>
              <a:spcAft>
                <a:spcPts val="0"/>
              </a:spcAft>
              <a:buClr>
                <a:schemeClr val="dk1"/>
              </a:buClr>
              <a:buSzPts val="1400"/>
              <a:buFont typeface="Arial"/>
              <a:buNone/>
            </a:pPr>
            <a:endParaRPr sz="1400">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 load the tool environment</a:t>
            </a:r>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module load STAR/2.7.3a-IGB-gcc-8.2.0</a:t>
            </a:r>
            <a:endParaRPr/>
          </a:p>
          <a:p>
            <a:pPr marL="0" marR="0" lvl="0" indent="0" algn="l" rtl="0">
              <a:lnSpc>
                <a:spcPct val="100000"/>
              </a:lnSpc>
              <a:spcBef>
                <a:spcPts val="0"/>
              </a:spcBef>
              <a:spcAft>
                <a:spcPts val="0"/>
              </a:spcAft>
              <a:buClr>
                <a:schemeClr val="dk1"/>
              </a:buClr>
              <a:buSzPts val="1400"/>
              <a:buFont typeface="Arial"/>
              <a:buNone/>
            </a:pPr>
            <a:endParaRPr sz="14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onsolas"/>
                <a:ea typeface="Consolas"/>
                <a:cs typeface="Consolas"/>
                <a:sym typeface="Consolas"/>
              </a:rPr>
              <a:t>cd ~/mouse-rnaseq-2020/</a:t>
            </a:r>
            <a:endParaRPr/>
          </a:p>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onsolas"/>
                <a:ea typeface="Consolas"/>
                <a:cs typeface="Consolas"/>
                <a:sym typeface="Consolas"/>
              </a:rPr>
              <a:t>mkdir -p data/genome/STAR-2.7.3a_mouse-chr12_Index/</a:t>
            </a:r>
            <a:endParaRPr/>
          </a:p>
          <a:p>
            <a:pPr marL="0" marR="0" lvl="0" indent="0" algn="l" rtl="0">
              <a:lnSpc>
                <a:spcPct val="100000"/>
              </a:lnSpc>
              <a:spcBef>
                <a:spcPts val="0"/>
              </a:spcBef>
              <a:spcAft>
                <a:spcPts val="0"/>
              </a:spcAft>
              <a:buClr>
                <a:schemeClr val="dk1"/>
              </a:buClr>
              <a:buSzPts val="1400"/>
              <a:buFont typeface="Arial"/>
              <a:buNone/>
            </a:pPr>
            <a:endParaRPr sz="1400">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endParaRPr sz="14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endParaRPr sz="14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STAR --runThreadN $SLURM_NTASKS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     --runMode genomeGenerate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     --genomeDir data/genome/STAR-2.7.3a_mouse-chr12_Index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     --genomeFastaFiles data/genome/mouse_chr12.fna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     --limitGenomeGenerateRAM 32000000000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     --genomeSAindexNbases 12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     --outTmpDir /scratch/$SLURM_JOB_ID</a:t>
            </a:r>
            <a:endParaRPr/>
          </a:p>
          <a:p>
            <a:pPr marL="0" marR="0" lvl="0" indent="0" algn="l" rtl="0">
              <a:lnSpc>
                <a:spcPct val="100000"/>
              </a:lnSpc>
              <a:spcBef>
                <a:spcPts val="0"/>
              </a:spcBef>
              <a:spcAft>
                <a:spcPts val="0"/>
              </a:spcAft>
              <a:buClr>
                <a:schemeClr val="dk1"/>
              </a:buClr>
              <a:buSzPts val="1400"/>
              <a:buFont typeface="Arial"/>
              <a:buNone/>
            </a:pPr>
            <a:endParaRPr sz="1400">
              <a:solidFill>
                <a:srgbClr val="FF0000"/>
              </a:solidFill>
              <a:latin typeface="Consolas"/>
              <a:ea typeface="Consolas"/>
              <a:cs typeface="Consolas"/>
              <a:sym typeface="Consolas"/>
            </a:endParaRPr>
          </a:p>
        </p:txBody>
      </p:sp>
      <p:sp>
        <p:nvSpPr>
          <p:cNvPr id="384" name="Google Shape;384;p13"/>
          <p:cNvSpPr txBox="1"/>
          <p:nvPr/>
        </p:nvSpPr>
        <p:spPr>
          <a:xfrm>
            <a:off x="3881921" y="1832086"/>
            <a:ext cx="4072103"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50"/>
                </a:solidFill>
                <a:latin typeface="Calibri"/>
                <a:ea typeface="Calibri"/>
                <a:cs typeface="Calibri"/>
                <a:sym typeface="Calibri"/>
              </a:rPr>
              <a:t>Tells the cluster ‘job manager’ what resources you want (1 Core, 32GB memory, run on the ‘classroom’ nodes, and name the job ‘make.index’</a:t>
            </a:r>
            <a:endParaRPr/>
          </a:p>
        </p:txBody>
      </p:sp>
      <p:sp>
        <p:nvSpPr>
          <p:cNvPr id="385" name="Google Shape;385;p13"/>
          <p:cNvSpPr txBox="1"/>
          <p:nvPr/>
        </p:nvSpPr>
        <p:spPr>
          <a:xfrm>
            <a:off x="5039502" y="2797956"/>
            <a:ext cx="2914522"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Calibri"/>
                <a:ea typeface="Calibri"/>
                <a:cs typeface="Calibri"/>
                <a:sym typeface="Calibri"/>
              </a:rPr>
              <a:t>Load the software.  We are using a tool called ‘STAR’ to create an index for chr12 of mm9 mouse genome.</a:t>
            </a:r>
            <a:endParaRPr/>
          </a:p>
        </p:txBody>
      </p:sp>
      <p:sp>
        <p:nvSpPr>
          <p:cNvPr id="386" name="Google Shape;386;p13"/>
          <p:cNvSpPr txBox="1"/>
          <p:nvPr/>
        </p:nvSpPr>
        <p:spPr>
          <a:xfrm>
            <a:off x="5050644" y="4637737"/>
            <a:ext cx="2914522"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Run STAR tool in ‘genomeGenerate’ mode. </a:t>
            </a:r>
            <a:endParaRPr/>
          </a:p>
        </p:txBody>
      </p:sp>
      <p:sp>
        <p:nvSpPr>
          <p:cNvPr id="387" name="Google Shape;387;p13"/>
          <p:cNvSpPr txBox="1"/>
          <p:nvPr/>
        </p:nvSpPr>
        <p:spPr>
          <a:xfrm>
            <a:off x="5826528" y="3683226"/>
            <a:ext cx="2138638"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Change and make directory to store the index.</a:t>
            </a:r>
            <a:endParaRPr/>
          </a:p>
        </p:txBody>
      </p:sp>
      <p:sp>
        <p:nvSpPr>
          <p:cNvPr id="388" name="Google Shape;388;p13"/>
          <p:cNvSpPr txBox="1"/>
          <p:nvPr/>
        </p:nvSpPr>
        <p:spPr>
          <a:xfrm>
            <a:off x="488734" y="280560"/>
            <a:ext cx="81665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*Please do not try to Run the commands in this slide. This is just to explain what the script that we just ran (STAR-index-mouse-genome.sh ) is supposed to do in more detail.*</a:t>
            </a:r>
            <a:endParaRPr/>
          </a:p>
        </p:txBody>
      </p:sp>
      <p:sp>
        <p:nvSpPr>
          <p:cNvPr id="389" name="Google Shape;389;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4"/>
          <p:cNvSpPr txBox="1">
            <a:spLocks noGrp="1"/>
          </p:cNvSpPr>
          <p:nvPr>
            <p:ph type="title"/>
          </p:nvPr>
        </p:nvSpPr>
        <p:spPr>
          <a:xfrm>
            <a:off x="380677" y="16020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dirty="0"/>
              <a:t>Step 1B: Align sequences using the created index</a:t>
            </a:r>
            <a:endParaRPr dirty="0"/>
          </a:p>
        </p:txBody>
      </p:sp>
      <p:sp>
        <p:nvSpPr>
          <p:cNvPr id="397" name="Google Shape;397;p14"/>
          <p:cNvSpPr txBox="1">
            <a:spLocks noGrp="1"/>
          </p:cNvSpPr>
          <p:nvPr>
            <p:ph type="body" idx="1"/>
          </p:nvPr>
        </p:nvSpPr>
        <p:spPr>
          <a:xfrm>
            <a:off x="380676" y="1479231"/>
            <a:ext cx="8515351" cy="11128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dirty="0"/>
              <a:t>In this step, we will align sequences from </a:t>
            </a:r>
            <a:r>
              <a:rPr lang="en-US" dirty="0" err="1"/>
              <a:t>fastq</a:t>
            </a:r>
            <a:r>
              <a:rPr lang="en-US" dirty="0"/>
              <a:t> files to the mouse genome using STAR.</a:t>
            </a:r>
            <a:endParaRPr dirty="0"/>
          </a:p>
        </p:txBody>
      </p:sp>
      <p:sp>
        <p:nvSpPr>
          <p:cNvPr id="398" name="Google Shape;39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14</a:t>
            </a:fld>
            <a:endParaRPr dirty="0"/>
          </a:p>
        </p:txBody>
      </p:sp>
      <p:sp>
        <p:nvSpPr>
          <p:cNvPr id="399" name="Google Shape;399;p14"/>
          <p:cNvSpPr txBox="1"/>
          <p:nvPr/>
        </p:nvSpPr>
        <p:spPr>
          <a:xfrm>
            <a:off x="380677" y="2592071"/>
            <a:ext cx="8515351" cy="3794760"/>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800"/>
              <a:buFont typeface="Arial"/>
              <a:buNone/>
            </a:pPr>
            <a:r>
              <a:rPr lang="en-US" sz="1800" dirty="0">
                <a:solidFill>
                  <a:schemeClr val="dk1"/>
                </a:solidFill>
                <a:latin typeface="Consolas"/>
                <a:ea typeface="Consolas"/>
                <a:cs typeface="Consolas"/>
                <a:sym typeface="Consolas"/>
              </a:rPr>
              <a:t>$ </a:t>
            </a:r>
            <a:r>
              <a:rPr lang="en-US" sz="1800" dirty="0" err="1">
                <a:solidFill>
                  <a:schemeClr val="dk1"/>
                </a:solidFill>
                <a:latin typeface="Consolas"/>
                <a:ea typeface="Consolas"/>
                <a:cs typeface="Consolas"/>
                <a:sym typeface="Consolas"/>
              </a:rPr>
              <a:t>sbatch</a:t>
            </a:r>
            <a:r>
              <a:rPr lang="en-US" sz="1800" dirty="0">
                <a:solidFill>
                  <a:schemeClr val="dk1"/>
                </a:solidFill>
                <a:latin typeface="Consolas"/>
                <a:ea typeface="Consolas"/>
                <a:cs typeface="Consolas"/>
                <a:sym typeface="Consolas"/>
              </a:rPr>
              <a:t> STAR-alignment.sh</a:t>
            </a:r>
            <a:endParaRPr sz="1800">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800"/>
              <a:buFont typeface="Arial"/>
              <a:buNone/>
            </a:pPr>
            <a:r>
              <a:rPr lang="en-US" sz="1800" dirty="0">
                <a:solidFill>
                  <a:schemeClr val="dk2"/>
                </a:solidFill>
                <a:latin typeface="Consolas"/>
                <a:ea typeface="Consolas"/>
                <a:cs typeface="Consolas"/>
                <a:sym typeface="Consolas"/>
              </a:rPr>
              <a:t># This will execute STAR-alignment.sh on the </a:t>
            </a:r>
            <a:r>
              <a:rPr lang="en-US" sz="1800" dirty="0" err="1">
                <a:solidFill>
                  <a:schemeClr val="dk2"/>
                </a:solidFill>
                <a:latin typeface="Consolas"/>
                <a:ea typeface="Consolas"/>
                <a:cs typeface="Consolas"/>
                <a:sym typeface="Consolas"/>
              </a:rPr>
              <a:t>biocluster</a:t>
            </a:r>
            <a:r>
              <a:rPr lang="en-US" sz="1800" dirty="0">
                <a:solidFill>
                  <a:schemeClr val="dk2"/>
                </a:solidFill>
                <a:latin typeface="Consolas"/>
                <a:ea typeface="Consolas"/>
                <a:cs typeface="Consolas"/>
                <a:sym typeface="Consolas"/>
              </a:rPr>
              <a:t>. </a:t>
            </a:r>
            <a:endParaRPr sz="1800">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800"/>
              <a:buFont typeface="Arial"/>
              <a:buNone/>
            </a:pPr>
            <a:r>
              <a:rPr lang="en-US" sz="1800" dirty="0">
                <a:solidFill>
                  <a:schemeClr val="dk2"/>
                </a:solidFill>
                <a:latin typeface="Consolas"/>
                <a:ea typeface="Consolas"/>
                <a:cs typeface="Consolas"/>
                <a:sym typeface="Consolas"/>
              </a:rPr>
              <a:t># OUTPUT in ~/mouse-rnaseq-2020/results/star/</a:t>
            </a:r>
            <a:endParaRPr dirty="0"/>
          </a:p>
          <a:p>
            <a:pPr marL="0" marR="0" lvl="0" indent="0" algn="l" rtl="0">
              <a:lnSpc>
                <a:spcPct val="130000"/>
              </a:lnSpc>
              <a:spcBef>
                <a:spcPts val="750"/>
              </a:spcBef>
              <a:spcAft>
                <a:spcPts val="0"/>
              </a:spcAft>
              <a:buClr>
                <a:schemeClr val="dk1"/>
              </a:buClr>
              <a:buSzPts val="1800"/>
              <a:buFont typeface="Arial"/>
              <a:buNone/>
            </a:pPr>
            <a:r>
              <a:rPr lang="en-US" sz="1800" dirty="0">
                <a:solidFill>
                  <a:schemeClr val="dk1"/>
                </a:solidFill>
                <a:latin typeface="Consolas"/>
                <a:ea typeface="Consolas"/>
                <a:cs typeface="Consolas"/>
                <a:sym typeface="Consolas"/>
              </a:rPr>
              <a:t>$ </a:t>
            </a:r>
            <a:r>
              <a:rPr lang="en-US" sz="1800" dirty="0" err="1">
                <a:solidFill>
                  <a:schemeClr val="dk1"/>
                </a:solidFill>
                <a:latin typeface="Consolas"/>
                <a:ea typeface="Consolas"/>
                <a:cs typeface="Consolas"/>
                <a:sym typeface="Consolas"/>
              </a:rPr>
              <a:t>squeue</a:t>
            </a:r>
            <a:r>
              <a:rPr lang="en-US" sz="1800" dirty="0">
                <a:solidFill>
                  <a:schemeClr val="dk1"/>
                </a:solidFill>
                <a:latin typeface="Consolas"/>
                <a:ea typeface="Consolas"/>
                <a:cs typeface="Consolas"/>
                <a:sym typeface="Consolas"/>
              </a:rPr>
              <a:t> –u $USER </a:t>
            </a:r>
            <a:r>
              <a:rPr lang="en-US" sz="1800" dirty="0">
                <a:solidFill>
                  <a:schemeClr val="dk2"/>
                </a:solidFill>
                <a:latin typeface="Consolas"/>
                <a:ea typeface="Consolas"/>
                <a:cs typeface="Consolas"/>
                <a:sym typeface="Consolas"/>
              </a:rPr>
              <a:t># to check the status of the submitted job</a:t>
            </a:r>
            <a:endParaRPr sz="1800" b="1"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800"/>
              <a:buFont typeface="Arial"/>
              <a:buNone/>
            </a:pPr>
            <a:r>
              <a:rPr lang="en-US" sz="1800" dirty="0">
                <a:solidFill>
                  <a:schemeClr val="dk2"/>
                </a:solidFill>
                <a:latin typeface="Consolas"/>
                <a:ea typeface="Consolas"/>
                <a:cs typeface="Consolas"/>
                <a:sym typeface="Consolas"/>
              </a:rPr>
              <a:t># This job takes 2-4 mins.</a:t>
            </a:r>
            <a:endParaRPr dirty="0"/>
          </a:p>
          <a:p>
            <a:pPr marL="0" marR="0" lvl="0" indent="0" algn="l" rtl="0">
              <a:lnSpc>
                <a:spcPct val="130000"/>
              </a:lnSpc>
              <a:spcBef>
                <a:spcPts val="750"/>
              </a:spcBef>
              <a:spcAft>
                <a:spcPts val="0"/>
              </a:spcAft>
              <a:buClr>
                <a:schemeClr val="dk1"/>
              </a:buClr>
              <a:buSzPts val="1800"/>
              <a:buFont typeface="Arial"/>
              <a:buNone/>
            </a:pPr>
            <a:r>
              <a:rPr lang="en-US" sz="1800" dirty="0">
                <a:solidFill>
                  <a:schemeClr val="dk1"/>
                </a:solidFill>
                <a:latin typeface="Consolas"/>
                <a:ea typeface="Consolas"/>
                <a:cs typeface="Consolas"/>
                <a:sym typeface="Consolas"/>
              </a:rPr>
              <a:t>$ more STAR-alignment.sh</a:t>
            </a:r>
            <a:endParaRPr sz="1800">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800"/>
              <a:buFont typeface="Arial"/>
              <a:buNone/>
            </a:pPr>
            <a:r>
              <a:rPr lang="en-US" sz="1800" dirty="0">
                <a:solidFill>
                  <a:schemeClr val="dk2"/>
                </a:solidFill>
                <a:latin typeface="Consolas"/>
                <a:ea typeface="Consolas"/>
                <a:cs typeface="Consolas"/>
                <a:sym typeface="Consolas"/>
              </a:rPr>
              <a:t># Take a look at the script</a:t>
            </a:r>
            <a:endParaRPr/>
          </a:p>
          <a:p>
            <a:pPr marL="0" marR="0" lvl="0" indent="0" algn="l" rtl="0">
              <a:lnSpc>
                <a:spcPct val="130000"/>
              </a:lnSpc>
              <a:spcBef>
                <a:spcPts val="750"/>
              </a:spcBef>
              <a:spcAft>
                <a:spcPts val="0"/>
              </a:spcAft>
              <a:buClr>
                <a:schemeClr val="dk2"/>
              </a:buClr>
              <a:buSzPts val="1800"/>
              <a:buFont typeface="Arial"/>
              <a:buNone/>
            </a:pPr>
            <a:r>
              <a:rPr lang="en-US" sz="1800" dirty="0">
                <a:solidFill>
                  <a:schemeClr val="dk2"/>
                </a:solidFill>
                <a:latin typeface="Consolas"/>
                <a:ea typeface="Consolas"/>
                <a:cs typeface="Consolas"/>
                <a:sym typeface="Consolas"/>
              </a:rPr>
              <a:t># press “space” to go to the next page when using more</a:t>
            </a:r>
            <a:endParaRPr dirty="0"/>
          </a:p>
          <a:p>
            <a:pPr marL="0" marR="0" lvl="0" indent="0" algn="l" rtl="0">
              <a:lnSpc>
                <a:spcPct val="130000"/>
              </a:lnSpc>
              <a:spcBef>
                <a:spcPts val="750"/>
              </a:spcBef>
              <a:spcAft>
                <a:spcPts val="0"/>
              </a:spcAft>
              <a:buClr>
                <a:schemeClr val="dk1"/>
              </a:buClr>
              <a:buSzPts val="1800"/>
              <a:buFont typeface="Arial"/>
              <a:buNone/>
            </a:pPr>
            <a:endParaRPr sz="1800" b="1">
              <a:solidFill>
                <a:schemeClr val="accent6"/>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800"/>
              <a:buFont typeface="Arial"/>
              <a:buNone/>
            </a:pPr>
            <a:endParaRPr sz="1800">
              <a:solidFill>
                <a:schemeClr val="dk2"/>
              </a:solidFill>
              <a:latin typeface="Consolas"/>
              <a:ea typeface="Consolas"/>
              <a:cs typeface="Consolas"/>
              <a:sym typeface="Consolas"/>
            </a:endParaRPr>
          </a:p>
        </p:txBody>
      </p:sp>
      <p:sp>
        <p:nvSpPr>
          <p:cNvPr id="400" name="Google Shape;400;p14"/>
          <p:cNvSpPr txBox="1"/>
          <p:nvPr/>
        </p:nvSpPr>
        <p:spPr>
          <a:xfrm>
            <a:off x="380677" y="2183710"/>
            <a:ext cx="60462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Run the following command (colored black):</a:t>
            </a:r>
            <a:endParaRPr dirty="0"/>
          </a:p>
        </p:txBody>
      </p:sp>
      <p:sp>
        <p:nvSpPr>
          <p:cNvPr id="401" name="Google Shape;40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RNA-Seq Lab | 2023</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dirty="0"/>
              <a:t>15</a:t>
            </a:fld>
            <a:endParaRPr dirty="0"/>
          </a:p>
        </p:txBody>
      </p:sp>
      <p:sp>
        <p:nvSpPr>
          <p:cNvPr id="409" name="Google Shape;409;p15"/>
          <p:cNvSpPr txBox="1"/>
          <p:nvPr/>
        </p:nvSpPr>
        <p:spPr>
          <a:xfrm>
            <a:off x="488734" y="1201894"/>
            <a:ext cx="7864374" cy="87209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What’s inside the </a:t>
            </a:r>
            <a:r>
              <a:rPr lang="en-US" sz="1600">
                <a:solidFill>
                  <a:schemeClr val="dk1"/>
                </a:solidFill>
                <a:latin typeface="Consolas"/>
                <a:ea typeface="Consolas"/>
                <a:cs typeface="Consolas"/>
                <a:sym typeface="Consolas"/>
              </a:rPr>
              <a:t>STAR-alignment.sh </a:t>
            </a:r>
            <a:r>
              <a:rPr lang="en-US" sz="1600">
                <a:solidFill>
                  <a:schemeClr val="dk1"/>
                </a:solidFill>
                <a:latin typeface="Calibri"/>
                <a:ea typeface="Calibri"/>
                <a:cs typeface="Calibri"/>
                <a:sym typeface="Calibri"/>
              </a:rPr>
              <a:t>script?</a:t>
            </a:r>
            <a:endParaRPr/>
          </a:p>
          <a:p>
            <a:pPr marL="0" marR="0" lvl="0" indent="0" algn="l" rtl="0">
              <a:lnSpc>
                <a:spcPct val="130000"/>
              </a:lnSpc>
              <a:spcBef>
                <a:spcPts val="0"/>
              </a:spcBef>
              <a:spcAft>
                <a:spcPts val="0"/>
              </a:spcAft>
              <a:buNone/>
            </a:pPr>
            <a:endParaRPr sz="1200">
              <a:solidFill>
                <a:schemeClr val="dk1"/>
              </a:solidFill>
              <a:latin typeface="Consolas"/>
              <a:ea typeface="Consolas"/>
              <a:cs typeface="Consolas"/>
              <a:sym typeface="Consolas"/>
            </a:endParaRPr>
          </a:p>
          <a:p>
            <a:pPr marL="0" marR="0" lvl="0" indent="0" algn="l" rtl="0">
              <a:lnSpc>
                <a:spcPct val="130000"/>
              </a:lnSpc>
              <a:spcBef>
                <a:spcPts val="0"/>
              </a:spcBef>
              <a:spcAft>
                <a:spcPts val="0"/>
              </a:spcAft>
              <a:buNone/>
            </a:pPr>
            <a:endParaRPr sz="1200">
              <a:solidFill>
                <a:srgbClr val="000000"/>
              </a:solidFill>
              <a:latin typeface="Consolas"/>
              <a:ea typeface="Consolas"/>
              <a:cs typeface="Consolas"/>
              <a:sym typeface="Consolas"/>
            </a:endParaRPr>
          </a:p>
        </p:txBody>
      </p:sp>
      <p:sp>
        <p:nvSpPr>
          <p:cNvPr id="410" name="Google Shape;410;p15"/>
          <p:cNvSpPr txBox="1"/>
          <p:nvPr/>
        </p:nvSpPr>
        <p:spPr>
          <a:xfrm>
            <a:off x="554443" y="1578238"/>
            <a:ext cx="8100823" cy="4832302"/>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900"/>
              <a:buFont typeface="Arial"/>
              <a:buNone/>
            </a:pPr>
            <a:r>
              <a:rPr lang="en-US" sz="900">
                <a:solidFill>
                  <a:srgbClr val="00B050"/>
                </a:solidFill>
                <a:latin typeface="Consolas"/>
                <a:ea typeface="Consolas"/>
                <a:cs typeface="Consolas"/>
                <a:sym typeface="Consolas"/>
              </a:rPr>
              <a:t>#!/bin/bash</a:t>
            </a:r>
            <a:endParaRPr/>
          </a:p>
          <a:p>
            <a:pPr marL="0" marR="0" lvl="0" indent="0" algn="l" rtl="0">
              <a:lnSpc>
                <a:spcPct val="100000"/>
              </a:lnSpc>
              <a:spcBef>
                <a:spcPts val="0"/>
              </a:spcBef>
              <a:spcAft>
                <a:spcPts val="0"/>
              </a:spcAft>
              <a:buClr>
                <a:srgbClr val="00B050"/>
              </a:buClr>
              <a:buSzPts val="900"/>
              <a:buFont typeface="Arial"/>
              <a:buNone/>
            </a:pPr>
            <a:r>
              <a:rPr lang="en-US" sz="900">
                <a:solidFill>
                  <a:srgbClr val="00B050"/>
                </a:solidFill>
                <a:latin typeface="Consolas"/>
                <a:ea typeface="Consolas"/>
                <a:cs typeface="Consolas"/>
                <a:sym typeface="Consolas"/>
              </a:rPr>
              <a:t>#SBATCH -N 1</a:t>
            </a:r>
            <a:endParaRPr/>
          </a:p>
          <a:p>
            <a:pPr marL="0" marR="0" lvl="0" indent="0" algn="l" rtl="0">
              <a:lnSpc>
                <a:spcPct val="100000"/>
              </a:lnSpc>
              <a:spcBef>
                <a:spcPts val="0"/>
              </a:spcBef>
              <a:spcAft>
                <a:spcPts val="0"/>
              </a:spcAft>
              <a:buClr>
                <a:srgbClr val="00B050"/>
              </a:buClr>
              <a:buSzPts val="900"/>
              <a:buFont typeface="Arial"/>
              <a:buNone/>
            </a:pPr>
            <a:r>
              <a:rPr lang="en-US" sz="900">
                <a:solidFill>
                  <a:srgbClr val="00B050"/>
                </a:solidFill>
                <a:latin typeface="Consolas"/>
                <a:ea typeface="Consolas"/>
                <a:cs typeface="Consolas"/>
                <a:sym typeface="Consolas"/>
              </a:rPr>
              <a:t>#SBATCH -n 2</a:t>
            </a:r>
            <a:endParaRPr/>
          </a:p>
          <a:p>
            <a:pPr marL="0" marR="0" lvl="0" indent="0" algn="l" rtl="0">
              <a:lnSpc>
                <a:spcPct val="100000"/>
              </a:lnSpc>
              <a:spcBef>
                <a:spcPts val="0"/>
              </a:spcBef>
              <a:spcAft>
                <a:spcPts val="0"/>
              </a:spcAft>
              <a:buClr>
                <a:srgbClr val="00B050"/>
              </a:buClr>
              <a:buSzPts val="900"/>
              <a:buFont typeface="Arial"/>
              <a:buNone/>
            </a:pPr>
            <a:r>
              <a:rPr lang="en-US" sz="900">
                <a:solidFill>
                  <a:srgbClr val="00B050"/>
                </a:solidFill>
                <a:latin typeface="Consolas"/>
                <a:ea typeface="Consolas"/>
                <a:cs typeface="Consolas"/>
                <a:sym typeface="Consolas"/>
              </a:rPr>
              <a:t>#SBATCH --mem 16G</a:t>
            </a:r>
            <a:endParaRPr/>
          </a:p>
          <a:p>
            <a:pPr marL="0" marR="0" lvl="0" indent="0" algn="l" rtl="0">
              <a:lnSpc>
                <a:spcPct val="100000"/>
              </a:lnSpc>
              <a:spcBef>
                <a:spcPts val="0"/>
              </a:spcBef>
              <a:spcAft>
                <a:spcPts val="0"/>
              </a:spcAft>
              <a:buClr>
                <a:srgbClr val="00B050"/>
              </a:buClr>
              <a:buSzPts val="900"/>
              <a:buFont typeface="Arial"/>
              <a:buNone/>
            </a:pPr>
            <a:r>
              <a:rPr lang="en-US" sz="900">
                <a:solidFill>
                  <a:srgbClr val="00B050"/>
                </a:solidFill>
                <a:latin typeface="Consolas"/>
                <a:ea typeface="Consolas"/>
                <a:cs typeface="Consolas"/>
                <a:sym typeface="Consolas"/>
              </a:rPr>
              <a:t>#SBATCH --job-name=align_star</a:t>
            </a:r>
            <a:endParaRPr sz="900">
              <a:solidFill>
                <a:srgbClr val="00B050"/>
              </a:solidFill>
              <a:latin typeface="Consolas"/>
              <a:ea typeface="Consolas"/>
              <a:cs typeface="Consolas"/>
              <a:sym typeface="Consolas"/>
            </a:endParaRPr>
          </a:p>
          <a:p>
            <a:pPr marL="0" marR="0" lvl="0" indent="0" algn="l" rtl="0">
              <a:lnSpc>
                <a:spcPct val="100000"/>
              </a:lnSpc>
              <a:spcBef>
                <a:spcPts val="0"/>
              </a:spcBef>
              <a:spcAft>
                <a:spcPts val="0"/>
              </a:spcAft>
              <a:buClr>
                <a:srgbClr val="00B050"/>
              </a:buClr>
              <a:buSzPts val="900"/>
              <a:buFont typeface="Arial"/>
              <a:buNone/>
            </a:pPr>
            <a:r>
              <a:rPr lang="en-US" sz="900">
                <a:solidFill>
                  <a:srgbClr val="00B050"/>
                </a:solidFill>
                <a:latin typeface="Consolas"/>
                <a:ea typeface="Consolas"/>
                <a:cs typeface="Consolas"/>
                <a:sym typeface="Consolas"/>
              </a:rPr>
              <a:t>#SBATCH -p classroom</a:t>
            </a:r>
            <a:endParaRPr/>
          </a:p>
          <a:p>
            <a:pPr marL="0" marR="0" lvl="0" indent="0" algn="l" rtl="0">
              <a:lnSpc>
                <a:spcPct val="100000"/>
              </a:lnSpc>
              <a:spcBef>
                <a:spcPts val="0"/>
              </a:spcBef>
              <a:spcAft>
                <a:spcPts val="0"/>
              </a:spcAft>
              <a:buClr>
                <a:srgbClr val="00B050"/>
              </a:buClr>
              <a:buSzPts val="900"/>
              <a:buFont typeface="Arial"/>
              <a:buNone/>
            </a:pPr>
            <a:r>
              <a:rPr lang="en-US" sz="900">
                <a:solidFill>
                  <a:srgbClr val="00B050"/>
                </a:solidFill>
                <a:latin typeface="Consolas"/>
                <a:ea typeface="Consolas"/>
                <a:cs typeface="Consolas"/>
                <a:sym typeface="Consolas"/>
              </a:rPr>
              <a:t>#SBATCH --array=1-4%2</a:t>
            </a:r>
            <a:endParaRPr/>
          </a:p>
          <a:p>
            <a:pPr marL="0" marR="0" lvl="0" indent="0" algn="l" rtl="0">
              <a:lnSpc>
                <a:spcPct val="100000"/>
              </a:lnSpc>
              <a:spcBef>
                <a:spcPts val="0"/>
              </a:spcBef>
              <a:spcAft>
                <a:spcPts val="0"/>
              </a:spcAft>
              <a:buClr>
                <a:schemeClr val="dk1"/>
              </a:buClr>
              <a:buSzPts val="1400"/>
              <a:buFont typeface="Arial"/>
              <a:buNone/>
            </a:pPr>
            <a:endParaRPr sz="1400">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rgbClr val="00B0F0"/>
              </a:buClr>
              <a:buSzPts val="1200"/>
              <a:buFont typeface="Arial"/>
              <a:buNone/>
            </a:pPr>
            <a:r>
              <a:rPr lang="en-US" sz="1200">
                <a:solidFill>
                  <a:srgbClr val="00B0F0"/>
                </a:solidFill>
                <a:latin typeface="Consolas"/>
                <a:ea typeface="Consolas"/>
                <a:cs typeface="Consolas"/>
                <a:sym typeface="Consolas"/>
              </a:rPr>
              <a:t># load the tool environment</a:t>
            </a:r>
            <a:endParaRPr/>
          </a:p>
          <a:p>
            <a:pPr marL="0" marR="0" lvl="0" indent="0" algn="l" rtl="0">
              <a:lnSpc>
                <a:spcPct val="100000"/>
              </a:lnSpc>
              <a:spcBef>
                <a:spcPts val="0"/>
              </a:spcBef>
              <a:spcAft>
                <a:spcPts val="0"/>
              </a:spcAft>
              <a:buClr>
                <a:srgbClr val="00B0F0"/>
              </a:buClr>
              <a:buSzPts val="1200"/>
              <a:buFont typeface="Arial"/>
              <a:buNone/>
            </a:pPr>
            <a:r>
              <a:rPr lang="en-US" sz="1200">
                <a:solidFill>
                  <a:srgbClr val="00B0F0"/>
                </a:solidFill>
                <a:latin typeface="Consolas"/>
                <a:ea typeface="Consolas"/>
                <a:cs typeface="Consolas"/>
                <a:sym typeface="Consolas"/>
              </a:rPr>
              <a:t>module load STAR/2.7.3a-IGB-gcc-8.2.0</a:t>
            </a:r>
            <a:endParaRPr/>
          </a:p>
          <a:p>
            <a:pPr marL="0" marR="0" lvl="0" indent="0" algn="l" rtl="0">
              <a:lnSpc>
                <a:spcPct val="100000"/>
              </a:lnSpc>
              <a:spcBef>
                <a:spcPts val="0"/>
              </a:spcBef>
              <a:spcAft>
                <a:spcPts val="0"/>
              </a:spcAft>
              <a:buClr>
                <a:schemeClr val="dk1"/>
              </a:buClr>
              <a:buSzPts val="1200"/>
              <a:buFont typeface="Arial"/>
              <a:buNone/>
            </a:pPr>
            <a:endParaRPr sz="12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onsolas"/>
                <a:ea typeface="Consolas"/>
                <a:cs typeface="Consolas"/>
                <a:sym typeface="Consolas"/>
              </a:rPr>
              <a:t>cd ~/mouse-rnaseq-2020/ </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onsolas"/>
                <a:ea typeface="Consolas"/>
                <a:cs typeface="Consolas"/>
                <a:sym typeface="Consolas"/>
              </a:rPr>
              <a:t>mkdir -p results/star</a:t>
            </a:r>
            <a:endParaRPr sz="12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200"/>
              <a:buFont typeface="Arial"/>
              <a:buNone/>
            </a:pPr>
            <a:endParaRPr sz="12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STAR --runThreadN $SLURM_NTASKS \</a:t>
            </a:r>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     --genomeDir data/genome/STAR-2.7.3a_mouse-chr12_Index \</a:t>
            </a:r>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     --readFilesIn data/rawseq/${line}.fastq  \</a:t>
            </a:r>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     --sjdbGTFfile data/genome/mouse_chr12.gtf \</a:t>
            </a:r>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     --outFileNamePrefix results/star/${line}_ \</a:t>
            </a:r>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     --limitGenomeGenerateRAM 32000000000 \</a:t>
            </a:r>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     --outSAMtype BAM SortedByCoordinate \</a:t>
            </a:r>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     --outTmpDir /scratch/${SLURM_JOB_ID}_${SLURM_ARRAY_TASK_ID}</a:t>
            </a:r>
            <a:endParaRPr/>
          </a:p>
          <a:p>
            <a:pPr marL="0" marR="0" lvl="0" indent="0" algn="l" rtl="0">
              <a:lnSpc>
                <a:spcPct val="100000"/>
              </a:lnSpc>
              <a:spcBef>
                <a:spcPts val="0"/>
              </a:spcBef>
              <a:spcAft>
                <a:spcPts val="0"/>
              </a:spcAft>
              <a:buClr>
                <a:schemeClr val="dk1"/>
              </a:buClr>
              <a:buSzPts val="1200"/>
              <a:buFont typeface="Arial"/>
              <a:buNone/>
            </a:pPr>
            <a:endParaRPr sz="12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rgbClr val="00B0F0"/>
              </a:buClr>
              <a:buSzPts val="1200"/>
              <a:buFont typeface="Arial"/>
              <a:buNone/>
            </a:pPr>
            <a:r>
              <a:rPr lang="en-US" sz="1200">
                <a:solidFill>
                  <a:srgbClr val="00B0F0"/>
                </a:solidFill>
                <a:latin typeface="Consolas"/>
                <a:ea typeface="Consolas"/>
                <a:cs typeface="Consolas"/>
                <a:sym typeface="Consolas"/>
              </a:rPr>
              <a:t>module load SAMtools/1.10-IGB-gcc-8.2.0</a:t>
            </a:r>
            <a:endParaRPr/>
          </a:p>
          <a:p>
            <a:pPr marL="0" marR="0" lvl="0" indent="0" algn="l" rtl="0">
              <a:lnSpc>
                <a:spcPct val="100000"/>
              </a:lnSpc>
              <a:spcBef>
                <a:spcPts val="0"/>
              </a:spcBef>
              <a:spcAft>
                <a:spcPts val="0"/>
              </a:spcAft>
              <a:buClr>
                <a:schemeClr val="dk1"/>
              </a:buClr>
              <a:buSzPts val="1200"/>
              <a:buFont typeface="Arial"/>
              <a:buNone/>
            </a:pPr>
            <a:endParaRPr sz="12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rgbClr val="FF0000"/>
              </a:buClr>
              <a:buSzPts val="1200"/>
              <a:buFont typeface="Arial"/>
              <a:buNone/>
            </a:pPr>
            <a:r>
              <a:rPr lang="en-US" sz="1200">
                <a:solidFill>
                  <a:srgbClr val="FF0000"/>
                </a:solidFill>
                <a:latin typeface="Consolas"/>
                <a:ea typeface="Consolas"/>
                <a:cs typeface="Consolas"/>
                <a:sym typeface="Consolas"/>
              </a:rPr>
              <a:t>samtools index results/star/${line}_Aligned.sortedByCoord.out.bam</a:t>
            </a:r>
            <a:endParaRPr sz="12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endParaRPr sz="1400">
              <a:solidFill>
                <a:srgbClr val="FF0000"/>
              </a:solidFill>
              <a:latin typeface="Consolas"/>
              <a:ea typeface="Consolas"/>
              <a:cs typeface="Consolas"/>
              <a:sym typeface="Consolas"/>
            </a:endParaRPr>
          </a:p>
        </p:txBody>
      </p:sp>
      <p:sp>
        <p:nvSpPr>
          <p:cNvPr id="411" name="Google Shape;411;p15"/>
          <p:cNvSpPr txBox="1"/>
          <p:nvPr/>
        </p:nvSpPr>
        <p:spPr>
          <a:xfrm>
            <a:off x="3225800" y="1636253"/>
            <a:ext cx="4636779"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50"/>
                </a:solidFill>
                <a:latin typeface="Calibri"/>
                <a:ea typeface="Calibri"/>
                <a:cs typeface="Calibri"/>
                <a:sym typeface="Calibri"/>
              </a:rPr>
              <a:t>Tells the cluster ‘job manager’ what resources you want (1 Core, 16GB memory, run on the ‘classroom’ nodes, and name the job ‘align_star’. Runs two samples at a time.</a:t>
            </a:r>
            <a:endParaRPr/>
          </a:p>
        </p:txBody>
      </p:sp>
      <p:sp>
        <p:nvSpPr>
          <p:cNvPr id="412" name="Google Shape;412;p15"/>
          <p:cNvSpPr txBox="1"/>
          <p:nvPr/>
        </p:nvSpPr>
        <p:spPr>
          <a:xfrm>
            <a:off x="3937000" y="2662806"/>
            <a:ext cx="3925579"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Calibri"/>
                <a:ea typeface="Calibri"/>
                <a:cs typeface="Calibri"/>
                <a:sym typeface="Calibri"/>
              </a:rPr>
              <a:t>Load the software.  We are using a tool called ‘STAR’ to align fastq reads to mouse chr12 genome.</a:t>
            </a:r>
            <a:endParaRPr/>
          </a:p>
        </p:txBody>
      </p:sp>
      <p:sp>
        <p:nvSpPr>
          <p:cNvPr id="413" name="Google Shape;413;p15"/>
          <p:cNvSpPr txBox="1"/>
          <p:nvPr/>
        </p:nvSpPr>
        <p:spPr>
          <a:xfrm>
            <a:off x="5789933" y="4024588"/>
            <a:ext cx="2461575"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Run STAR tool in ‘alignReads’ (default) mode.  Options are described in the next slide.</a:t>
            </a:r>
            <a:endParaRPr/>
          </a:p>
        </p:txBody>
      </p:sp>
      <p:sp>
        <p:nvSpPr>
          <p:cNvPr id="414" name="Google Shape;414;p15"/>
          <p:cNvSpPr txBox="1"/>
          <p:nvPr/>
        </p:nvSpPr>
        <p:spPr>
          <a:xfrm>
            <a:off x="5222929" y="3267228"/>
            <a:ext cx="2639650"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Change and make directory to store the alignment results.</a:t>
            </a:r>
            <a:endParaRPr/>
          </a:p>
        </p:txBody>
      </p:sp>
      <p:sp>
        <p:nvSpPr>
          <p:cNvPr id="415" name="Google Shape;415;p15"/>
          <p:cNvSpPr txBox="1"/>
          <p:nvPr/>
        </p:nvSpPr>
        <p:spPr>
          <a:xfrm>
            <a:off x="6194108" y="4917713"/>
            <a:ext cx="2158999"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Calibri"/>
                <a:ea typeface="Calibri"/>
                <a:cs typeface="Calibri"/>
                <a:sym typeface="Calibri"/>
              </a:rPr>
              <a:t>Load SAMtools software to generate index bam files for visualization with IGV</a:t>
            </a:r>
            <a:endParaRPr/>
          </a:p>
        </p:txBody>
      </p:sp>
      <p:sp>
        <p:nvSpPr>
          <p:cNvPr id="416" name="Google Shape;416;p15"/>
          <p:cNvSpPr txBox="1"/>
          <p:nvPr/>
        </p:nvSpPr>
        <p:spPr>
          <a:xfrm>
            <a:off x="6445251" y="5727626"/>
            <a:ext cx="2131606"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Run ‘samtools index’ for all created alignment files.</a:t>
            </a:r>
            <a:endParaRPr/>
          </a:p>
        </p:txBody>
      </p:sp>
      <p:sp>
        <p:nvSpPr>
          <p:cNvPr id="417" name="Google Shape;417;p15"/>
          <p:cNvSpPr txBox="1"/>
          <p:nvPr/>
        </p:nvSpPr>
        <p:spPr>
          <a:xfrm>
            <a:off x="488734" y="358198"/>
            <a:ext cx="81665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*Please do not try to Run the commands in this slide. This is just to explain what the script that we just ran (STAR-alignment.sh ) is supposed to do in more detail.*</a:t>
            </a:r>
            <a:endParaRPr/>
          </a:p>
        </p:txBody>
      </p:sp>
      <p:sp>
        <p:nvSpPr>
          <p:cNvPr id="418" name="Google Shape;41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6"/>
          <p:cNvSpPr txBox="1">
            <a:spLocks noGrp="1"/>
          </p:cNvSpPr>
          <p:nvPr>
            <p:ph type="title"/>
          </p:nvPr>
        </p:nvSpPr>
        <p:spPr>
          <a:xfrm>
            <a:off x="469307" y="-1277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1B: Align sequences using the created index</a:t>
            </a:r>
            <a:endParaRPr/>
          </a:p>
        </p:txBody>
      </p:sp>
      <p:sp>
        <p:nvSpPr>
          <p:cNvPr id="424" name="Google Shape;42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425" name="Google Shape;425;p16"/>
          <p:cNvSpPr txBox="1"/>
          <p:nvPr/>
        </p:nvSpPr>
        <p:spPr>
          <a:xfrm>
            <a:off x="486559" y="2565831"/>
            <a:ext cx="8498099" cy="3963048"/>
          </a:xfrm>
          <a:prstGeom prst="rect">
            <a:avLst/>
          </a:prstGeom>
          <a:solidFill>
            <a:srgbClr val="D8D8D8">
              <a:alpha val="0"/>
            </a:srgbClr>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STAR	--runThreadN $SLURM_NTASKS \</a:t>
            </a:r>
            <a:r>
              <a:rPr lang="en-US" sz="1600">
                <a:solidFill>
                  <a:schemeClr val="dk2"/>
                </a:solidFill>
                <a:latin typeface="Consolas"/>
                <a:ea typeface="Consolas"/>
                <a:cs typeface="Consolas"/>
                <a:sym typeface="Consolas"/>
              </a:rPr>
              <a:t># number of threads</a:t>
            </a:r>
            <a:endParaRPr/>
          </a:p>
          <a:p>
            <a:pPr marL="0" marR="0" lvl="0" indent="0" algn="l" rtl="0">
              <a:lnSpc>
                <a:spcPct val="130000"/>
              </a:lnSpc>
              <a:spcBef>
                <a:spcPts val="750"/>
              </a:spcBef>
              <a:spcAft>
                <a:spcPts val="0"/>
              </a:spcAft>
              <a:buClr>
                <a:schemeClr val="dk2"/>
              </a:buClr>
              <a:buSzPts val="1600"/>
              <a:buFont typeface="Arial"/>
              <a:buNone/>
            </a:pPr>
            <a:r>
              <a:rPr lang="en-US" sz="1600">
                <a:solidFill>
                  <a:schemeClr val="dk2"/>
                </a:solidFill>
                <a:latin typeface="Consolas"/>
                <a:ea typeface="Consolas"/>
                <a:cs typeface="Consolas"/>
                <a:sym typeface="Consolas"/>
              </a:rPr>
              <a:t>	</a:t>
            </a:r>
            <a:r>
              <a:rPr lang="en-US" sz="1600">
                <a:solidFill>
                  <a:schemeClr val="dk1"/>
                </a:solidFill>
                <a:latin typeface="Consolas"/>
                <a:ea typeface="Consolas"/>
                <a:cs typeface="Consolas"/>
                <a:sym typeface="Consolas"/>
              </a:rPr>
              <a:t>--genomeDir data/genome/STAR-2.7.3a_mouse-chr12_Index \</a:t>
            </a:r>
            <a:endParaRPr/>
          </a:p>
          <a:p>
            <a:pPr marL="0" marR="0" lvl="0" indent="0" algn="l" rtl="0">
              <a:lnSpc>
                <a:spcPct val="130000"/>
              </a:lnSpc>
              <a:spcBef>
                <a:spcPts val="75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a:t>
            </a:r>
            <a:r>
              <a:rPr lang="en-US" sz="1600">
                <a:solidFill>
                  <a:schemeClr val="dk2"/>
                </a:solidFill>
                <a:latin typeface="Consolas"/>
                <a:ea typeface="Consolas"/>
                <a:cs typeface="Consolas"/>
                <a:sym typeface="Consolas"/>
              </a:rPr>
              <a:t># path to the indexed genome folder</a:t>
            </a:r>
            <a:endParaRPr sz="1600">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--readFilesIn data/rawseq/${line}.fastq \</a:t>
            </a:r>
            <a:endParaRPr/>
          </a:p>
          <a:p>
            <a:pPr marL="0" marR="0" lvl="0" indent="0" algn="l" rtl="0">
              <a:lnSpc>
                <a:spcPct val="130000"/>
              </a:lnSpc>
              <a:spcBef>
                <a:spcPts val="75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a:t>
            </a:r>
            <a:r>
              <a:rPr lang="en-US" sz="1600">
                <a:solidFill>
                  <a:schemeClr val="dk2"/>
                </a:solidFill>
                <a:latin typeface="Consolas"/>
                <a:ea typeface="Consolas"/>
                <a:cs typeface="Consolas"/>
                <a:sym typeface="Consolas"/>
              </a:rPr>
              <a:t> # path to the input fastq file</a:t>
            </a:r>
            <a:endParaRPr sz="1600">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--sjdbGTFfile data/genome/mouse_chr12.gtf \ </a:t>
            </a:r>
            <a:r>
              <a:rPr lang="en-US" sz="1600">
                <a:solidFill>
                  <a:schemeClr val="dk2"/>
                </a:solidFill>
                <a:latin typeface="Consolas"/>
                <a:ea typeface="Consolas"/>
                <a:cs typeface="Consolas"/>
                <a:sym typeface="Consolas"/>
              </a:rPr>
              <a:t># path to the gtf file</a:t>
            </a:r>
            <a:endParaRPr/>
          </a:p>
          <a:p>
            <a:pPr marL="0" marR="0" lvl="0" indent="0" algn="l" rtl="0">
              <a:lnSpc>
                <a:spcPct val="130000"/>
              </a:lnSpc>
              <a:spcBef>
                <a:spcPts val="75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--outFileNamePrefix results/star/${line}_ \</a:t>
            </a:r>
            <a:endParaRPr/>
          </a:p>
          <a:p>
            <a:pPr marL="0" marR="0" lvl="0" indent="0" algn="l" rtl="0">
              <a:lnSpc>
                <a:spcPct val="130000"/>
              </a:lnSpc>
              <a:spcBef>
                <a:spcPts val="75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a:t>
            </a:r>
            <a:r>
              <a:rPr lang="en-US" sz="1600">
                <a:solidFill>
                  <a:schemeClr val="dk2"/>
                </a:solidFill>
                <a:latin typeface="Consolas"/>
                <a:ea typeface="Consolas"/>
                <a:cs typeface="Consolas"/>
                <a:sym typeface="Consolas"/>
              </a:rPr>
              <a:t># prefix to be used in the names of outputs</a:t>
            </a:r>
            <a:endParaRPr/>
          </a:p>
          <a:p>
            <a:pPr marL="0" marR="0" lvl="0" indent="0" algn="l" rtl="0">
              <a:lnSpc>
                <a:spcPct val="130000"/>
              </a:lnSpc>
              <a:spcBef>
                <a:spcPts val="75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--outSAMtype BAM SortedByCoordinate </a:t>
            </a:r>
            <a:r>
              <a:rPr lang="en-US" sz="1600">
                <a:solidFill>
                  <a:schemeClr val="dk2"/>
                </a:solidFill>
                <a:latin typeface="Consolas"/>
                <a:ea typeface="Consolas"/>
                <a:cs typeface="Consolas"/>
                <a:sym typeface="Consolas"/>
              </a:rPr>
              <a:t># TYPE OF OUTPUT</a:t>
            </a:r>
            <a:endParaRPr sz="1600" b="1">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600"/>
              <a:buFont typeface="Arial"/>
              <a:buNone/>
            </a:pPr>
            <a:endParaRPr sz="1600">
              <a:solidFill>
                <a:schemeClr val="dk2"/>
              </a:solidFill>
              <a:latin typeface="Consolas"/>
              <a:ea typeface="Consolas"/>
              <a:cs typeface="Consolas"/>
              <a:sym typeface="Consolas"/>
            </a:endParaRPr>
          </a:p>
        </p:txBody>
      </p:sp>
      <p:sp>
        <p:nvSpPr>
          <p:cNvPr id="426" name="Google Shape;426;p16"/>
          <p:cNvSpPr txBox="1">
            <a:spLocks noGrp="1"/>
          </p:cNvSpPr>
          <p:nvPr>
            <p:ph type="body" idx="1"/>
          </p:nvPr>
        </p:nvSpPr>
        <p:spPr>
          <a:xfrm>
            <a:off x="486559" y="1828313"/>
            <a:ext cx="8498099" cy="7332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a:t>Here we go over the essential arguments to use with STAR for aligning sequences in fastq files.</a:t>
            </a:r>
            <a:endParaRPr/>
          </a:p>
        </p:txBody>
      </p:sp>
      <p:sp>
        <p:nvSpPr>
          <p:cNvPr id="427" name="Google Shape;427;p16"/>
          <p:cNvSpPr txBox="1"/>
          <p:nvPr/>
        </p:nvSpPr>
        <p:spPr>
          <a:xfrm>
            <a:off x="531866" y="1064478"/>
            <a:ext cx="816653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rgbClr val="FF0000"/>
                </a:solidFill>
                <a:highlight>
                  <a:srgbClr val="FFFF00"/>
                </a:highlight>
                <a:latin typeface="Calibri"/>
                <a:ea typeface="Calibri"/>
                <a:cs typeface="Calibri"/>
                <a:sym typeface="Calibri"/>
              </a:rPr>
              <a:t>*Please do not try to Run the commands in this slide. This is just to explain what are the arguments for running STAR.*</a:t>
            </a:r>
            <a:endParaRPr sz="2000" b="1" u="sng">
              <a:solidFill>
                <a:srgbClr val="FF0000"/>
              </a:solidFill>
              <a:highlight>
                <a:srgbClr val="FFFF00"/>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7"/>
          <p:cNvSpPr txBox="1">
            <a:spLocks noGrp="1"/>
          </p:cNvSpPr>
          <p:nvPr>
            <p:ph type="title"/>
          </p:nvPr>
        </p:nvSpPr>
        <p:spPr>
          <a:xfrm>
            <a:off x="628650" y="545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1C: Output of STAR alignment Job</a:t>
            </a:r>
            <a:endParaRPr/>
          </a:p>
        </p:txBody>
      </p:sp>
      <p:sp>
        <p:nvSpPr>
          <p:cNvPr id="435" name="Google Shape;435;p17"/>
          <p:cNvSpPr txBox="1">
            <a:spLocks noGrp="1"/>
          </p:cNvSpPr>
          <p:nvPr>
            <p:ph type="body" idx="1"/>
          </p:nvPr>
        </p:nvSpPr>
        <p:spPr>
          <a:xfrm>
            <a:off x="542386" y="1161692"/>
            <a:ext cx="5829300" cy="47243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endParaRPr/>
          </a:p>
          <a:p>
            <a:pPr marL="0" indent="0">
              <a:buSzPts val="2100"/>
              <a:buNone/>
            </a:pPr>
            <a:r>
              <a:rPr lang="en-US" dirty="0"/>
              <a:t>You should have 4 outputs per input </a:t>
            </a:r>
            <a:r>
              <a:rPr lang="en-US" dirty="0" err="1"/>
              <a:t>fastq</a:t>
            </a:r>
            <a:r>
              <a:rPr lang="en-US" dirty="0"/>
              <a:t> file when the job is completed. </a:t>
            </a:r>
            <a:endParaRPr dirty="0"/>
          </a:p>
          <a:p>
            <a:pPr marL="0" lvl="0" indent="0" algn="l" rtl="0">
              <a:lnSpc>
                <a:spcPct val="90000"/>
              </a:lnSpc>
              <a:spcBef>
                <a:spcPts val="75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r>
              <a:rPr lang="en-US" b="1" dirty="0"/>
              <a:t>Discussion:</a:t>
            </a:r>
            <a:endParaRPr dirty="0"/>
          </a:p>
          <a:p>
            <a:pPr marL="0" lvl="0" indent="0" algn="l" rtl="0">
              <a:lnSpc>
                <a:spcPct val="90000"/>
              </a:lnSpc>
              <a:spcBef>
                <a:spcPts val="750"/>
              </a:spcBef>
              <a:spcAft>
                <a:spcPts val="0"/>
              </a:spcAft>
              <a:buClr>
                <a:schemeClr val="dk1"/>
              </a:buClr>
              <a:buSzPts val="2100"/>
              <a:buNone/>
            </a:pPr>
            <a:r>
              <a:rPr lang="en-US" dirty="0"/>
              <a:t>- What did we just do?</a:t>
            </a:r>
            <a:endParaRPr dirty="0"/>
          </a:p>
          <a:p>
            <a:pPr marL="0" lvl="0" indent="0" algn="l" rtl="0">
              <a:lnSpc>
                <a:spcPct val="90000"/>
              </a:lnSpc>
              <a:spcBef>
                <a:spcPts val="750"/>
              </a:spcBef>
              <a:spcAft>
                <a:spcPts val="0"/>
              </a:spcAft>
              <a:buClr>
                <a:schemeClr val="dk1"/>
              </a:buClr>
              <a:buSzPts val="2100"/>
              <a:buNone/>
            </a:pPr>
            <a:r>
              <a:rPr lang="en-US" dirty="0"/>
              <a:t>Using STAR, we created an index for chr12 of mouse genome and aligned input </a:t>
            </a:r>
            <a:r>
              <a:rPr lang="en-US" dirty="0" err="1"/>
              <a:t>fastq</a:t>
            </a:r>
            <a:r>
              <a:rPr lang="en-US" dirty="0"/>
              <a:t> files.</a:t>
            </a:r>
            <a:endParaRPr dirty="0"/>
          </a:p>
        </p:txBody>
      </p:sp>
      <p:sp>
        <p:nvSpPr>
          <p:cNvPr id="436" name="Google Shape;43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437" name="Google Shape;437;p17"/>
          <p:cNvSpPr txBox="1"/>
          <p:nvPr/>
        </p:nvSpPr>
        <p:spPr>
          <a:xfrm>
            <a:off x="6457950" y="1462840"/>
            <a:ext cx="2571750" cy="2585323"/>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Files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*.Aligned.sortedByCoord.out.bam</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*_Log.final.out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*_Log.out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*_Log.progress.out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*_SJ.out.tab</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*_STARgenome/</a:t>
            </a:r>
            <a:endParaRPr/>
          </a:p>
        </p:txBody>
      </p:sp>
      <p:cxnSp>
        <p:nvCxnSpPr>
          <p:cNvPr id="438" name="Google Shape;438;p17"/>
          <p:cNvCxnSpPr/>
          <p:nvPr/>
        </p:nvCxnSpPr>
        <p:spPr>
          <a:xfrm>
            <a:off x="5857875" y="2755502"/>
            <a:ext cx="514350" cy="0"/>
          </a:xfrm>
          <a:prstGeom prst="straightConnector1">
            <a:avLst/>
          </a:prstGeom>
          <a:noFill/>
          <a:ln w="38100" cap="flat" cmpd="sng">
            <a:solidFill>
              <a:schemeClr val="dk1"/>
            </a:solidFill>
            <a:prstDash val="dashDot"/>
            <a:miter lim="800000"/>
            <a:headEnd type="none" w="sm" len="sm"/>
            <a:tailEnd type="triangle" w="med" len="med"/>
          </a:ln>
        </p:spPr>
      </p:cxnSp>
      <p:sp>
        <p:nvSpPr>
          <p:cNvPr id="439" name="Google Shape;439;p17"/>
          <p:cNvSpPr txBox="1"/>
          <p:nvPr/>
        </p:nvSpPr>
        <p:spPr>
          <a:xfrm>
            <a:off x="1911748" y="5710020"/>
            <a:ext cx="71558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Where are these files located? Type the following command to see them: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ls ~/mouse-rnaseq-2020/results/star</a:t>
            </a:r>
            <a:endParaRPr/>
          </a:p>
        </p:txBody>
      </p:sp>
      <p:cxnSp>
        <p:nvCxnSpPr>
          <p:cNvPr id="440" name="Google Shape;440;p17"/>
          <p:cNvCxnSpPr/>
          <p:nvPr/>
        </p:nvCxnSpPr>
        <p:spPr>
          <a:xfrm flipH="1">
            <a:off x="6648288" y="4108127"/>
            <a:ext cx="791382" cy="1661857"/>
          </a:xfrm>
          <a:prstGeom prst="straightConnector1">
            <a:avLst/>
          </a:prstGeom>
          <a:noFill/>
          <a:ln w="38100" cap="flat" cmpd="sng">
            <a:solidFill>
              <a:schemeClr val="accent2"/>
            </a:solidFill>
            <a:prstDash val="solid"/>
            <a:miter lim="800000"/>
            <a:headEnd type="none" w="sm" len="sm"/>
            <a:tailEnd type="triangle" w="med" len="med"/>
          </a:ln>
        </p:spPr>
      </p:cxnSp>
      <p:sp>
        <p:nvSpPr>
          <p:cNvPr id="441" name="Google Shape;441;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8"/>
          <p:cNvSpPr txBox="1">
            <a:spLocks noGrp="1"/>
          </p:cNvSpPr>
          <p:nvPr>
            <p:ph type="title"/>
          </p:nvPr>
        </p:nvSpPr>
        <p:spPr>
          <a:xfrm>
            <a:off x="580756" y="976493"/>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500"/>
              <a:buFont typeface="Calibri"/>
              <a:buNone/>
            </a:pPr>
            <a:r>
              <a:rPr lang="en-US">
                <a:solidFill>
                  <a:schemeClr val="accent2"/>
                </a:solidFill>
              </a:rPr>
              <a:t>Step 2: Read aligned counts</a:t>
            </a:r>
            <a:endParaRPr/>
          </a:p>
        </p:txBody>
      </p:sp>
      <p:sp>
        <p:nvSpPr>
          <p:cNvPr id="447" name="Google Shape;447;p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000"/>
              <a:buNone/>
            </a:pPr>
            <a:r>
              <a:rPr lang="en-US" sz="2000"/>
              <a:t>Use </a:t>
            </a:r>
            <a:r>
              <a:rPr lang="en-US" sz="2000" b="1"/>
              <a:t>featureCounts</a:t>
            </a:r>
            <a:r>
              <a:rPr lang="en-US" sz="2000"/>
              <a:t> to generate the aligned counts for each of the bam files generated in step 1.</a:t>
            </a:r>
            <a:endParaRPr/>
          </a:p>
        </p:txBody>
      </p:sp>
      <p:sp>
        <p:nvSpPr>
          <p:cNvPr id="448" name="Google Shape;44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449" name="Google Shape;44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314324" y="163115"/>
            <a:ext cx="7886700" cy="9805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2A: Counting reads</a:t>
            </a:r>
            <a:endParaRPr/>
          </a:p>
        </p:txBody>
      </p:sp>
      <p:sp>
        <p:nvSpPr>
          <p:cNvPr id="457" name="Google Shape;457;p19"/>
          <p:cNvSpPr txBox="1">
            <a:spLocks noGrp="1"/>
          </p:cNvSpPr>
          <p:nvPr>
            <p:ph type="body" idx="1"/>
          </p:nvPr>
        </p:nvSpPr>
        <p:spPr>
          <a:xfrm>
            <a:off x="314324" y="1333455"/>
            <a:ext cx="8134350" cy="4488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featureCounts</a:t>
            </a:r>
            <a:r>
              <a:rPr lang="en-US" sz="2000"/>
              <a:t>  is part of the </a:t>
            </a:r>
            <a:r>
              <a:rPr lang="en-US" sz="2000" b="1"/>
              <a:t>Subread</a:t>
            </a:r>
            <a:r>
              <a:rPr lang="en-US" sz="2000"/>
              <a:t> module.</a:t>
            </a:r>
            <a:endParaRPr/>
          </a:p>
          <a:p>
            <a:pPr marL="0" lvl="0" indent="0" algn="l" rtl="0">
              <a:lnSpc>
                <a:spcPct val="90000"/>
              </a:lnSpc>
              <a:spcBef>
                <a:spcPts val="750"/>
              </a:spcBef>
              <a:spcAft>
                <a:spcPts val="0"/>
              </a:spcAft>
              <a:buClr>
                <a:schemeClr val="dk1"/>
              </a:buClr>
              <a:buSzPts val="2000"/>
              <a:buNone/>
            </a:pPr>
            <a:endParaRPr sz="2000"/>
          </a:p>
          <a:p>
            <a:pPr marL="0" lvl="0" indent="0" algn="l" rtl="0">
              <a:lnSpc>
                <a:spcPct val="90000"/>
              </a:lnSpc>
              <a:spcBef>
                <a:spcPts val="750"/>
              </a:spcBef>
              <a:spcAft>
                <a:spcPts val="0"/>
              </a:spcAft>
              <a:buClr>
                <a:schemeClr val="dk1"/>
              </a:buClr>
              <a:buSzPts val="2000"/>
              <a:buNone/>
            </a:pPr>
            <a:r>
              <a:rPr lang="en-US" sz="2000"/>
              <a:t>It takes alignment files (BAM, SAM), along with an annotation file (GTF file here) and counts the number of reads in the alignment that are associated to specified features in the annotation file.</a:t>
            </a:r>
            <a:endParaRPr/>
          </a:p>
        </p:txBody>
      </p:sp>
      <p:sp>
        <p:nvSpPr>
          <p:cNvPr id="458" name="Google Shape;45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459" name="Google Shape;459;p19"/>
          <p:cNvSpPr txBox="1"/>
          <p:nvPr/>
        </p:nvSpPr>
        <p:spPr>
          <a:xfrm>
            <a:off x="400588" y="3148916"/>
            <a:ext cx="7970690" cy="2703433"/>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600"/>
              <a:buFont typeface="Arial"/>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sbatch</a:t>
            </a:r>
            <a:r>
              <a:rPr lang="en-US" sz="1600" dirty="0">
                <a:solidFill>
                  <a:schemeClr val="dk1"/>
                </a:solidFill>
                <a:latin typeface="Consolas"/>
                <a:ea typeface="Consolas"/>
                <a:cs typeface="Consolas"/>
                <a:sym typeface="Consolas"/>
              </a:rPr>
              <a:t> featureCounts.sh</a:t>
            </a:r>
            <a:endParaRPr sz="1600" dirty="0">
              <a:solidFill>
                <a:schemeClr val="dk1"/>
              </a:solidFill>
              <a:latin typeface="Consolas"/>
              <a:ea typeface="Consolas"/>
              <a:cs typeface="Consolas"/>
              <a:sym typeface="Consolas"/>
            </a:endParaRPr>
          </a:p>
          <a:p>
            <a:pPr>
              <a:lnSpc>
                <a:spcPct val="130000"/>
              </a:lnSpc>
              <a:spcBef>
                <a:spcPts val="750"/>
              </a:spcBef>
              <a:buClr>
                <a:schemeClr val="dk2"/>
              </a:buClr>
              <a:buSzPts val="1600"/>
            </a:pPr>
            <a:r>
              <a:rPr lang="en-US" sz="1600" dirty="0">
                <a:solidFill>
                  <a:schemeClr val="dk2"/>
                </a:solidFill>
                <a:latin typeface="Consolas"/>
                <a:ea typeface="Consolas"/>
                <a:cs typeface="Consolas"/>
                <a:sym typeface="Consolas"/>
              </a:rPr>
              <a:t># OUTPUT in ~/mouse-rnaseq-2020/results/</a:t>
            </a:r>
            <a:r>
              <a:rPr lang="en-US" sz="1600" dirty="0" err="1">
                <a:solidFill>
                  <a:schemeClr val="dk2"/>
                </a:solidFill>
                <a:latin typeface="Consolas"/>
                <a:ea typeface="Consolas"/>
                <a:cs typeface="Consolas"/>
                <a:sym typeface="Consolas"/>
              </a:rPr>
              <a:t>featureCounts</a:t>
            </a:r>
            <a:r>
              <a:rPr lang="en-US" sz="1600" dirty="0">
                <a:solidFill>
                  <a:schemeClr val="dk2"/>
                </a:solidFill>
                <a:latin typeface="Consolas"/>
                <a:ea typeface="Consolas"/>
                <a:cs typeface="Consolas"/>
                <a:sym typeface="Consolas"/>
              </a:rPr>
              <a:t>/ </a:t>
            </a:r>
            <a:endParaRPr/>
          </a:p>
          <a:p>
            <a:pPr>
              <a:lnSpc>
                <a:spcPct val="130000"/>
              </a:lnSpc>
              <a:spcBef>
                <a:spcPts val="750"/>
              </a:spcBef>
              <a:buClr>
                <a:schemeClr val="dk1"/>
              </a:buClr>
              <a:buSzPts val="1600"/>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squeue</a:t>
            </a:r>
            <a:r>
              <a:rPr lang="en-US" sz="1600" dirty="0">
                <a:solidFill>
                  <a:schemeClr val="dk1"/>
                </a:solidFill>
                <a:latin typeface="Consolas"/>
                <a:ea typeface="Consolas"/>
                <a:cs typeface="Consolas"/>
                <a:sym typeface="Consolas"/>
              </a:rPr>
              <a:t> –u $USER </a:t>
            </a:r>
            <a:r>
              <a:rPr lang="en-US" sz="1600" dirty="0">
                <a:solidFill>
                  <a:schemeClr val="dk2"/>
                </a:solidFill>
                <a:latin typeface="Consolas"/>
                <a:ea typeface="Consolas"/>
                <a:cs typeface="Consolas"/>
                <a:sym typeface="Consolas"/>
              </a:rPr>
              <a:t># to check the status of the submitted job</a:t>
            </a:r>
            <a:endParaRPr sz="1600" b="1"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This job takes 1-4 mins.</a:t>
            </a:r>
            <a:endParaRPr dirty="0">
              <a:solidFill>
                <a:schemeClr val="dk2"/>
              </a:solidFill>
            </a:endParaRPr>
          </a:p>
          <a:p>
            <a:pPr marL="0" marR="0" lvl="0" indent="0" algn="l" rtl="0">
              <a:lnSpc>
                <a:spcPct val="130000"/>
              </a:lnSpc>
              <a:spcBef>
                <a:spcPts val="750"/>
              </a:spcBef>
              <a:spcAft>
                <a:spcPts val="0"/>
              </a:spcAft>
              <a:buClr>
                <a:schemeClr val="dk1"/>
              </a:buClr>
              <a:buSzPts val="1600"/>
              <a:buFont typeface="Arial"/>
              <a:buNone/>
            </a:pPr>
            <a:r>
              <a:rPr lang="en-US" sz="1600" dirty="0">
                <a:solidFill>
                  <a:schemeClr val="dk1"/>
                </a:solidFill>
                <a:latin typeface="Consolas"/>
                <a:ea typeface="Consolas"/>
                <a:cs typeface="Consolas"/>
                <a:sym typeface="Consolas"/>
              </a:rPr>
              <a:t>$ more featureCounts.sh</a:t>
            </a:r>
            <a:endParaRPr sz="1600" dirty="0">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Take a look at the script</a:t>
            </a:r>
            <a:endParaRPr dirty="0">
              <a:solidFill>
                <a:schemeClr val="dk2"/>
              </a:solidFill>
            </a:endParaRPr>
          </a:p>
          <a:p>
            <a:pPr marL="0" marR="0" lvl="0" indent="0" algn="l" rtl="0">
              <a:lnSpc>
                <a:spcPct val="130000"/>
              </a:lnSpc>
              <a:spcBef>
                <a:spcPts val="750"/>
              </a:spcBef>
              <a:spcAft>
                <a:spcPts val="0"/>
              </a:spcAft>
              <a:buClr>
                <a:schemeClr val="dk1"/>
              </a:buClr>
              <a:buSzPts val="1600"/>
              <a:buFont typeface="Arial"/>
              <a:buNone/>
            </a:pPr>
            <a:endParaRPr sz="1600">
              <a:solidFill>
                <a:schemeClr val="dk2"/>
              </a:solidFill>
              <a:latin typeface="Consolas"/>
              <a:ea typeface="Consolas"/>
              <a:cs typeface="Consolas"/>
              <a:sym typeface="Consolas"/>
            </a:endParaRPr>
          </a:p>
        </p:txBody>
      </p:sp>
      <p:sp>
        <p:nvSpPr>
          <p:cNvPr id="460" name="Google Shape;460;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Introduction</a:t>
            </a:r>
            <a:endParaRPr/>
          </a:p>
        </p:txBody>
      </p:sp>
      <p:sp>
        <p:nvSpPr>
          <p:cNvPr id="250" name="Google Shape;250;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a:t>In this lab, we will do the following:</a:t>
            </a:r>
            <a:endParaRPr/>
          </a:p>
          <a:p>
            <a:pPr marL="171450" lvl="0" indent="-58102" algn="l" rtl="0">
              <a:lnSpc>
                <a:spcPct val="90000"/>
              </a:lnSpc>
              <a:spcBef>
                <a:spcPts val="750"/>
              </a:spcBef>
              <a:spcAft>
                <a:spcPts val="0"/>
              </a:spcAft>
              <a:buClr>
                <a:schemeClr val="dk1"/>
              </a:buClr>
              <a:buSzPct val="100000"/>
              <a:buNone/>
            </a:pPr>
            <a:endParaRPr/>
          </a:p>
          <a:p>
            <a:pPr marL="457200" lvl="0" indent="-457200" algn="l" rtl="0">
              <a:lnSpc>
                <a:spcPct val="90000"/>
              </a:lnSpc>
              <a:spcBef>
                <a:spcPts val="750"/>
              </a:spcBef>
              <a:spcAft>
                <a:spcPts val="0"/>
              </a:spcAft>
              <a:buClr>
                <a:schemeClr val="dk1"/>
              </a:buClr>
              <a:buSzPct val="100000"/>
              <a:buFont typeface="Calibri"/>
              <a:buAutoNum type="arabicPeriod"/>
            </a:pPr>
            <a:r>
              <a:rPr lang="en-US"/>
              <a:t>On the IGB Biocluster:</a:t>
            </a:r>
            <a:endParaRPr/>
          </a:p>
          <a:p>
            <a:pPr marL="800100" lvl="1" indent="-457200" algn="l" rtl="0">
              <a:lnSpc>
                <a:spcPct val="150000"/>
              </a:lnSpc>
              <a:spcBef>
                <a:spcPts val="375"/>
              </a:spcBef>
              <a:spcAft>
                <a:spcPts val="0"/>
              </a:spcAft>
              <a:buClr>
                <a:srgbClr val="000000"/>
              </a:buClr>
              <a:buSzPct val="100000"/>
              <a:buFont typeface="Calibri"/>
              <a:buAutoNum type="alphaLcParenR"/>
            </a:pPr>
            <a:r>
              <a:rPr lang="en-US" sz="2100">
                <a:solidFill>
                  <a:srgbClr val="000000"/>
                </a:solidFill>
              </a:rPr>
              <a:t>Use </a:t>
            </a:r>
            <a:r>
              <a:rPr lang="en-US" sz="2100" b="1">
                <a:solidFill>
                  <a:srgbClr val="000000"/>
                </a:solidFill>
              </a:rPr>
              <a:t>STAR </a:t>
            </a:r>
            <a:r>
              <a:rPr lang="en-US" sz="2100">
                <a:solidFill>
                  <a:srgbClr val="000000"/>
                </a:solidFill>
              </a:rPr>
              <a:t>to align RNA-Seq reads to mouse genome</a:t>
            </a:r>
            <a:r>
              <a:rPr lang="en-US" sz="2100"/>
              <a:t>.</a:t>
            </a:r>
            <a:endParaRPr sz="2100">
              <a:solidFill>
                <a:srgbClr val="000000"/>
              </a:solidFill>
            </a:endParaRPr>
          </a:p>
          <a:p>
            <a:pPr marL="800100" lvl="1" indent="-457200" algn="l" rtl="0">
              <a:lnSpc>
                <a:spcPct val="150000"/>
              </a:lnSpc>
              <a:spcBef>
                <a:spcPts val="375"/>
              </a:spcBef>
              <a:spcAft>
                <a:spcPts val="0"/>
              </a:spcAft>
              <a:buClr>
                <a:srgbClr val="000000"/>
              </a:buClr>
              <a:buSzPct val="100000"/>
              <a:buFont typeface="Arial"/>
              <a:buAutoNum type="alphaLcParenR"/>
            </a:pPr>
            <a:r>
              <a:rPr lang="en-US" sz="2100">
                <a:solidFill>
                  <a:srgbClr val="000000"/>
                </a:solidFill>
              </a:rPr>
              <a:t>Use </a:t>
            </a:r>
            <a:r>
              <a:rPr lang="en-US" sz="2100" b="1"/>
              <a:t>featureCounts</a:t>
            </a:r>
            <a:r>
              <a:rPr lang="en-US" sz="2100">
                <a:solidFill>
                  <a:srgbClr val="000000"/>
                </a:solidFill>
              </a:rPr>
              <a:t> to count the reads.</a:t>
            </a:r>
            <a:endParaRPr/>
          </a:p>
          <a:p>
            <a:pPr marL="800100" lvl="1" indent="-457200" algn="l" rtl="0">
              <a:lnSpc>
                <a:spcPct val="150000"/>
              </a:lnSpc>
              <a:spcBef>
                <a:spcPts val="375"/>
              </a:spcBef>
              <a:spcAft>
                <a:spcPts val="0"/>
              </a:spcAft>
              <a:buClr>
                <a:srgbClr val="000000"/>
              </a:buClr>
              <a:buSzPct val="100000"/>
              <a:buFont typeface="Arial"/>
              <a:buAutoNum type="alphaLcParenR"/>
            </a:pPr>
            <a:r>
              <a:rPr lang="en-US" sz="2100">
                <a:solidFill>
                  <a:srgbClr val="000000"/>
                </a:solidFill>
              </a:rPr>
              <a:t>Use </a:t>
            </a:r>
            <a:r>
              <a:rPr lang="en-US" sz="2100" b="1">
                <a:solidFill>
                  <a:srgbClr val="000000"/>
                </a:solidFill>
              </a:rPr>
              <a:t>multiqc</a:t>
            </a:r>
            <a:r>
              <a:rPr lang="en-US" sz="2100">
                <a:solidFill>
                  <a:srgbClr val="000000"/>
                </a:solidFill>
              </a:rPr>
              <a:t> to assess the quality of alignment.</a:t>
            </a:r>
            <a:endParaRPr/>
          </a:p>
          <a:p>
            <a:pPr marL="800100" lvl="1" indent="-457200" algn="l" rtl="0">
              <a:lnSpc>
                <a:spcPct val="150000"/>
              </a:lnSpc>
              <a:spcBef>
                <a:spcPts val="375"/>
              </a:spcBef>
              <a:spcAft>
                <a:spcPts val="0"/>
              </a:spcAft>
              <a:buClr>
                <a:srgbClr val="000000"/>
              </a:buClr>
              <a:buSzPct val="100000"/>
              <a:buAutoNum type="alphaLcParenR"/>
            </a:pPr>
            <a:r>
              <a:rPr lang="en-US" sz="2100">
                <a:solidFill>
                  <a:srgbClr val="000000"/>
                </a:solidFill>
              </a:rPr>
              <a:t>Use </a:t>
            </a:r>
            <a:r>
              <a:rPr lang="en-US" sz="2100" b="1">
                <a:solidFill>
                  <a:srgbClr val="000000"/>
                </a:solidFill>
              </a:rPr>
              <a:t>edgeR</a:t>
            </a:r>
            <a:r>
              <a:rPr lang="en-US" sz="2100">
                <a:solidFill>
                  <a:srgbClr val="000000"/>
                </a:solidFill>
              </a:rPr>
              <a:t> to find differentially expressed genes. </a:t>
            </a:r>
            <a:endParaRPr sz="2400">
              <a:solidFill>
                <a:srgbClr val="000000"/>
              </a:solidFill>
            </a:endParaRPr>
          </a:p>
          <a:p>
            <a:pPr marL="457200" lvl="0" indent="-457200" algn="l" rtl="0">
              <a:lnSpc>
                <a:spcPct val="150000"/>
              </a:lnSpc>
              <a:spcBef>
                <a:spcPts val="750"/>
              </a:spcBef>
              <a:spcAft>
                <a:spcPts val="0"/>
              </a:spcAft>
              <a:buClr>
                <a:srgbClr val="000000"/>
              </a:buClr>
              <a:buSzPct val="100000"/>
              <a:buAutoNum type="arabicPeriod"/>
            </a:pPr>
            <a:r>
              <a:rPr lang="en-US" sz="2400">
                <a:solidFill>
                  <a:srgbClr val="000000"/>
                </a:solidFill>
              </a:rPr>
              <a:t>On the Virtual Machine:</a:t>
            </a:r>
            <a:endParaRPr/>
          </a:p>
          <a:p>
            <a:pPr marL="800100" lvl="1" indent="-457200" algn="l" rtl="0">
              <a:lnSpc>
                <a:spcPct val="150000"/>
              </a:lnSpc>
              <a:spcBef>
                <a:spcPts val="375"/>
              </a:spcBef>
              <a:spcAft>
                <a:spcPts val="0"/>
              </a:spcAft>
              <a:buClr>
                <a:srgbClr val="000000"/>
              </a:buClr>
              <a:buSzPct val="100000"/>
              <a:buFont typeface="Calibri"/>
              <a:buAutoNum type="alphaLcParenR"/>
            </a:pPr>
            <a:r>
              <a:rPr lang="en-US" sz="2100">
                <a:solidFill>
                  <a:srgbClr val="000000"/>
                </a:solidFill>
              </a:rPr>
              <a:t>View and inspect the results of differential expression analysis.</a:t>
            </a:r>
            <a:endParaRPr/>
          </a:p>
          <a:p>
            <a:pPr marL="800100" lvl="1" indent="-457200" algn="l" rtl="0">
              <a:lnSpc>
                <a:spcPct val="150000"/>
              </a:lnSpc>
              <a:spcBef>
                <a:spcPts val="375"/>
              </a:spcBef>
              <a:spcAft>
                <a:spcPts val="0"/>
              </a:spcAft>
              <a:buClr>
                <a:srgbClr val="000000"/>
              </a:buClr>
              <a:buSzPct val="100000"/>
              <a:buAutoNum type="alphaLcParenR"/>
            </a:pPr>
            <a:r>
              <a:rPr lang="en-US" sz="2100">
                <a:solidFill>
                  <a:srgbClr val="000000"/>
                </a:solidFill>
              </a:rPr>
              <a:t>Visualize our results on the desktop using the Integrative Genomics Viewer </a:t>
            </a:r>
            <a:r>
              <a:rPr lang="en-US" sz="2100" b="1">
                <a:solidFill>
                  <a:srgbClr val="000000"/>
                </a:solidFill>
              </a:rPr>
              <a:t>(IGV) </a:t>
            </a:r>
            <a:r>
              <a:rPr lang="en-US" sz="2100">
                <a:solidFill>
                  <a:srgbClr val="000000"/>
                </a:solidFill>
              </a:rPr>
              <a:t>tool.</a:t>
            </a:r>
            <a:endParaRPr/>
          </a:p>
        </p:txBody>
      </p:sp>
      <p:sp>
        <p:nvSpPr>
          <p:cNvPr id="251" name="Google Shape;25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252" name="Google Shape;252;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468" name="Google Shape;468;p20"/>
          <p:cNvSpPr txBox="1"/>
          <p:nvPr/>
        </p:nvSpPr>
        <p:spPr>
          <a:xfrm>
            <a:off x="488734" y="1201894"/>
            <a:ext cx="7864374" cy="87209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What’s inside the </a:t>
            </a:r>
            <a:r>
              <a:rPr lang="en-US" sz="1600">
                <a:solidFill>
                  <a:schemeClr val="dk1"/>
                </a:solidFill>
                <a:latin typeface="Consolas"/>
                <a:ea typeface="Consolas"/>
                <a:cs typeface="Consolas"/>
                <a:sym typeface="Consolas"/>
              </a:rPr>
              <a:t>featureCounts.sh </a:t>
            </a:r>
            <a:r>
              <a:rPr lang="en-US" sz="1600">
                <a:solidFill>
                  <a:schemeClr val="dk1"/>
                </a:solidFill>
                <a:latin typeface="Calibri"/>
                <a:ea typeface="Calibri"/>
                <a:cs typeface="Calibri"/>
                <a:sym typeface="Calibri"/>
              </a:rPr>
              <a:t>script?</a:t>
            </a:r>
            <a:endParaRPr/>
          </a:p>
          <a:p>
            <a:pPr marL="0" marR="0" lvl="0" indent="0" algn="l" rtl="0">
              <a:lnSpc>
                <a:spcPct val="130000"/>
              </a:lnSpc>
              <a:spcBef>
                <a:spcPts val="0"/>
              </a:spcBef>
              <a:spcAft>
                <a:spcPts val="0"/>
              </a:spcAft>
              <a:buNone/>
            </a:pPr>
            <a:endParaRPr sz="1200">
              <a:solidFill>
                <a:schemeClr val="dk1"/>
              </a:solidFill>
              <a:latin typeface="Consolas"/>
              <a:ea typeface="Consolas"/>
              <a:cs typeface="Consolas"/>
              <a:sym typeface="Consolas"/>
            </a:endParaRPr>
          </a:p>
          <a:p>
            <a:pPr marL="0" marR="0" lvl="0" indent="0" algn="l" rtl="0">
              <a:lnSpc>
                <a:spcPct val="130000"/>
              </a:lnSpc>
              <a:spcBef>
                <a:spcPts val="0"/>
              </a:spcBef>
              <a:spcAft>
                <a:spcPts val="0"/>
              </a:spcAft>
              <a:buNone/>
            </a:pPr>
            <a:endParaRPr sz="1200">
              <a:solidFill>
                <a:srgbClr val="000000"/>
              </a:solidFill>
              <a:latin typeface="Consolas"/>
              <a:ea typeface="Consolas"/>
              <a:cs typeface="Consolas"/>
              <a:sym typeface="Consolas"/>
            </a:endParaRPr>
          </a:p>
        </p:txBody>
      </p:sp>
      <p:sp>
        <p:nvSpPr>
          <p:cNvPr id="469" name="Google Shape;469;p20"/>
          <p:cNvSpPr txBox="1"/>
          <p:nvPr/>
        </p:nvSpPr>
        <p:spPr>
          <a:xfrm>
            <a:off x="554443" y="1578238"/>
            <a:ext cx="8100823" cy="4077868"/>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#!/bin/bash</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-N 1</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-n 1</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--mem 8G</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--job-name=counts</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--array=1-4</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-p classroom</a:t>
            </a:r>
            <a:endParaRPr/>
          </a:p>
          <a:p>
            <a:pPr marL="0" marR="0" lvl="0" indent="0" algn="l" rtl="0">
              <a:lnSpc>
                <a:spcPct val="100000"/>
              </a:lnSpc>
              <a:spcBef>
                <a:spcPts val="0"/>
              </a:spcBef>
              <a:spcAft>
                <a:spcPts val="0"/>
              </a:spcAft>
              <a:buClr>
                <a:schemeClr val="dk1"/>
              </a:buClr>
              <a:buSzPts val="1400"/>
              <a:buFont typeface="Arial"/>
              <a:buNone/>
            </a:pPr>
            <a:endParaRPr sz="1400">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 load the tool environment</a:t>
            </a:r>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module load Subread/2.0.0-IGB-gcc-8.2.0</a:t>
            </a:r>
            <a:endParaRPr/>
          </a:p>
          <a:p>
            <a:pPr marL="0" marR="0" lvl="0" indent="0" algn="l" rtl="0">
              <a:lnSpc>
                <a:spcPct val="100000"/>
              </a:lnSpc>
              <a:spcBef>
                <a:spcPts val="0"/>
              </a:spcBef>
              <a:spcAft>
                <a:spcPts val="0"/>
              </a:spcAft>
              <a:buClr>
                <a:schemeClr val="dk1"/>
              </a:buClr>
              <a:buSzPts val="1400"/>
              <a:buFont typeface="Arial"/>
              <a:buNone/>
            </a:pPr>
            <a:endParaRPr sz="14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onsolas"/>
                <a:ea typeface="Consolas"/>
                <a:cs typeface="Consolas"/>
                <a:sym typeface="Consolas"/>
              </a:rPr>
              <a:t>cd ~/mouse-rnaseq-2020/ </a:t>
            </a:r>
            <a:endParaRPr/>
          </a:p>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onsolas"/>
                <a:ea typeface="Consolas"/>
                <a:cs typeface="Consolas"/>
                <a:sym typeface="Consolas"/>
              </a:rPr>
              <a:t>mkdir -p results/featureCounts</a:t>
            </a:r>
            <a:endParaRPr sz="14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endParaRPr sz="14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featureCounts -T 1 -s 2 -g gene_id -t exon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-o results/featureCounts/${line}_featCounts.txt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-a data/genome/mouse_chr12.gtf \</a:t>
            </a:r>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results/star/${line}_Aligned.sortedByCoord.out.bam</a:t>
            </a:r>
            <a:endParaRPr sz="1400">
              <a:solidFill>
                <a:srgbClr val="FF0000"/>
              </a:solidFill>
              <a:latin typeface="Consolas"/>
              <a:ea typeface="Consolas"/>
              <a:cs typeface="Consolas"/>
              <a:sym typeface="Consolas"/>
            </a:endParaRPr>
          </a:p>
        </p:txBody>
      </p:sp>
      <p:sp>
        <p:nvSpPr>
          <p:cNvPr id="470" name="Google Shape;470;p20"/>
          <p:cNvSpPr txBox="1"/>
          <p:nvPr/>
        </p:nvSpPr>
        <p:spPr>
          <a:xfrm>
            <a:off x="3225800" y="1636253"/>
            <a:ext cx="4636779"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50"/>
                </a:solidFill>
                <a:latin typeface="Calibri"/>
                <a:ea typeface="Calibri"/>
                <a:cs typeface="Calibri"/>
                <a:sym typeface="Calibri"/>
              </a:rPr>
              <a:t>Tells the cluster ‘job manager’ what resources you want (1 Core, 8GB memory, run on the ‘classroom’ nodes, and name the job ‘counts’. Runs 4 samples at a time.</a:t>
            </a:r>
            <a:endParaRPr/>
          </a:p>
        </p:txBody>
      </p:sp>
      <p:sp>
        <p:nvSpPr>
          <p:cNvPr id="471" name="Google Shape;471;p20"/>
          <p:cNvSpPr txBox="1"/>
          <p:nvPr/>
        </p:nvSpPr>
        <p:spPr>
          <a:xfrm>
            <a:off x="4663978" y="3062519"/>
            <a:ext cx="3925579"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Calibri"/>
                <a:ea typeface="Calibri"/>
                <a:cs typeface="Calibri"/>
                <a:sym typeface="Calibri"/>
              </a:rPr>
              <a:t>Load the software.  We are using ‘featureCounts’ tool from ‘Subread’ toolkit to count the reads assigned to genomic regions.</a:t>
            </a:r>
            <a:endParaRPr/>
          </a:p>
        </p:txBody>
      </p:sp>
      <p:sp>
        <p:nvSpPr>
          <p:cNvPr id="472" name="Google Shape;472;p20"/>
          <p:cNvSpPr txBox="1"/>
          <p:nvPr/>
        </p:nvSpPr>
        <p:spPr>
          <a:xfrm>
            <a:off x="5858043" y="4692549"/>
            <a:ext cx="2461575"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Run featureCounts tool.  Options are described in the next slide.</a:t>
            </a:r>
            <a:endParaRPr/>
          </a:p>
        </p:txBody>
      </p:sp>
      <p:sp>
        <p:nvSpPr>
          <p:cNvPr id="473" name="Google Shape;473;p20"/>
          <p:cNvSpPr txBox="1"/>
          <p:nvPr/>
        </p:nvSpPr>
        <p:spPr>
          <a:xfrm>
            <a:off x="5679968" y="3894420"/>
            <a:ext cx="2639650"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Change and make directory to store the count results.</a:t>
            </a:r>
            <a:endParaRPr/>
          </a:p>
        </p:txBody>
      </p:sp>
      <p:sp>
        <p:nvSpPr>
          <p:cNvPr id="474" name="Google Shape;474;p20"/>
          <p:cNvSpPr txBox="1"/>
          <p:nvPr/>
        </p:nvSpPr>
        <p:spPr>
          <a:xfrm>
            <a:off x="554443" y="426277"/>
            <a:ext cx="81665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*Please do not try to Run the commands in this slide. This is just to explain what the script that we just ran (featureCounts.sh) is supposed to do in more detail.*</a:t>
            </a:r>
            <a:endParaRPr/>
          </a:p>
        </p:txBody>
      </p:sp>
      <p:sp>
        <p:nvSpPr>
          <p:cNvPr id="475" name="Google Shape;475;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1"/>
          <p:cNvSpPr txBox="1">
            <a:spLocks noGrp="1"/>
          </p:cNvSpPr>
          <p:nvPr>
            <p:ph type="title"/>
          </p:nvPr>
        </p:nvSpPr>
        <p:spPr>
          <a:xfrm>
            <a:off x="325465" y="-244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2A: Counting reads</a:t>
            </a:r>
            <a:endParaRPr/>
          </a:p>
        </p:txBody>
      </p:sp>
      <p:sp>
        <p:nvSpPr>
          <p:cNvPr id="483" name="Google Shape;48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484" name="Google Shape;484;p21"/>
          <p:cNvSpPr txBox="1"/>
          <p:nvPr/>
        </p:nvSpPr>
        <p:spPr>
          <a:xfrm>
            <a:off x="68490" y="2143137"/>
            <a:ext cx="9044655" cy="4213214"/>
          </a:xfrm>
          <a:prstGeom prst="rect">
            <a:avLst/>
          </a:prstGeom>
          <a:solidFill>
            <a:srgbClr val="D8D8D8">
              <a:alpha val="0"/>
            </a:srgbClr>
          </a:solidFill>
          <a:ln w="9525" cap="flat" cmpd="sng">
            <a:solidFill>
              <a:srgbClr val="595959"/>
            </a:solidFill>
            <a:prstDash val="solid"/>
            <a:round/>
            <a:headEnd type="none" w="sm" len="sm"/>
            <a:tailEnd type="none" w="sm" len="sm"/>
          </a:ln>
        </p:spPr>
        <p:txBody>
          <a:bodyPr spcFirstLastPara="1" wrap="square" lIns="45720" tIns="45700" rIns="45720" bIns="45700" anchor="t" anchorCtr="0">
            <a:noAutofit/>
          </a:bodyPr>
          <a:lstStyle/>
          <a:p>
            <a:pPr>
              <a:lnSpc>
                <a:spcPct val="130000"/>
              </a:lnSpc>
              <a:buClr>
                <a:schemeClr val="dk1"/>
              </a:buClr>
              <a:buSzPts val="1600"/>
            </a:pPr>
            <a:r>
              <a:rPr lang="en-US" sz="1600" dirty="0" err="1">
                <a:solidFill>
                  <a:schemeClr val="dk1"/>
                </a:solidFill>
                <a:latin typeface="Consolas"/>
                <a:ea typeface="Consolas"/>
                <a:cs typeface="Consolas"/>
                <a:sym typeface="Consolas"/>
              </a:rPr>
              <a:t>FeatureCounts</a:t>
            </a:r>
            <a:r>
              <a:rPr lang="en-US" sz="1600" dirty="0">
                <a:solidFill>
                  <a:schemeClr val="dk1"/>
                </a:solidFill>
                <a:latin typeface="Consolas"/>
                <a:ea typeface="Consolas"/>
                <a:cs typeface="Consolas"/>
                <a:sym typeface="Consolas"/>
              </a:rPr>
              <a:t> -T 1 \ </a:t>
            </a:r>
            <a:r>
              <a:rPr lang="en-US" sz="1600" dirty="0">
                <a:solidFill>
                  <a:schemeClr val="dk2"/>
                </a:solidFill>
                <a:latin typeface="Consolas"/>
                <a:ea typeface="Consolas"/>
                <a:cs typeface="Consolas"/>
                <a:sym typeface="Consolas"/>
              </a:rPr>
              <a:t># number of threads </a:t>
            </a:r>
            <a:endParaRPr lang="en-US" sz="1600" dirty="0">
              <a:solidFill>
                <a:schemeClr val="dk2"/>
              </a:solidFill>
              <a:ea typeface="Consolas"/>
              <a:sym typeface="Consolas"/>
            </a:endParaRPr>
          </a:p>
          <a:p>
            <a:pPr>
              <a:lnSpc>
                <a:spcPct val="130000"/>
              </a:lnSpc>
              <a:buSzPts val="1600"/>
            </a:pPr>
            <a:r>
              <a:rPr lang="en-US" sz="1600" dirty="0">
                <a:solidFill>
                  <a:schemeClr val="dk1"/>
                </a:solidFill>
                <a:latin typeface="Consolas"/>
                <a:ea typeface="Consolas"/>
                <a:cs typeface="Consolas"/>
                <a:sym typeface="Consolas"/>
              </a:rPr>
              <a:t>              -s 2 \ </a:t>
            </a:r>
            <a:r>
              <a:rPr lang="en-US" sz="1600" dirty="0">
                <a:solidFill>
                  <a:schemeClr val="dk2"/>
                </a:solidFill>
                <a:latin typeface="Consolas"/>
                <a:ea typeface="Consolas"/>
                <a:cs typeface="Consolas"/>
                <a:sym typeface="Consolas"/>
              </a:rPr>
              <a:t># use reverse strand (use -s 1 for forward strand)</a:t>
            </a:r>
            <a:endParaRPr lang="en-US" sz="1600">
              <a:solidFill>
                <a:schemeClr val="dk2"/>
              </a:solidFill>
            </a:endParaRPr>
          </a:p>
          <a:p>
            <a:pPr>
              <a:lnSpc>
                <a:spcPct val="130000"/>
              </a:lnSpc>
              <a:spcBef>
                <a:spcPts val="750"/>
              </a:spcBef>
              <a:buClr>
                <a:schemeClr val="dk2"/>
              </a:buClr>
              <a:buSzPts val="1600"/>
            </a:pPr>
            <a:r>
              <a:rPr lang="en-US" sz="1600" dirty="0">
                <a:solidFill>
                  <a:schemeClr val="dk1"/>
                </a:solidFill>
                <a:latin typeface="Consolas"/>
                <a:ea typeface="Consolas"/>
                <a:cs typeface="Consolas"/>
                <a:sym typeface="Consolas"/>
              </a:rPr>
              <a:t>              -t exon \ </a:t>
            </a:r>
            <a:r>
              <a:rPr lang="en-US" sz="1600" dirty="0">
                <a:solidFill>
                  <a:schemeClr val="dk2"/>
                </a:solidFill>
                <a:latin typeface="Consolas"/>
                <a:ea typeface="Consolas"/>
                <a:cs typeface="Consolas"/>
                <a:sym typeface="Consolas"/>
              </a:rPr>
              <a:t># describes the "feature" that this #software </a:t>
            </a:r>
          </a:p>
          <a:p>
            <a:pPr>
              <a:lnSpc>
                <a:spcPct val="130000"/>
              </a:lnSpc>
              <a:spcBef>
                <a:spcPts val="750"/>
              </a:spcBef>
              <a:buSzPts val="1600"/>
            </a:pPr>
            <a:r>
              <a:rPr lang="en-US" sz="1600" dirty="0">
                <a:solidFill>
                  <a:schemeClr val="dk2"/>
                </a:solidFill>
                <a:latin typeface="Consolas"/>
                <a:ea typeface="Consolas"/>
                <a:cs typeface="Consolas"/>
                <a:sym typeface="Consolas"/>
              </a:rPr>
              <a:t>                        # will look for in our GTF file</a:t>
            </a:r>
            <a:endParaRPr sz="1600" dirty="0">
              <a:solidFill>
                <a:schemeClr val="dk2"/>
              </a:solidFill>
              <a:latin typeface="Consolas"/>
              <a:ea typeface="Consolas"/>
              <a:cs typeface="Consolas"/>
            </a:endParaRPr>
          </a:p>
          <a:p>
            <a:pPr>
              <a:lnSpc>
                <a:spcPct val="130000"/>
              </a:lnSpc>
              <a:spcBef>
                <a:spcPts val="750"/>
              </a:spcBef>
              <a:buClr>
                <a:schemeClr val="dk1"/>
              </a:buClr>
              <a:buSzPts val="1600"/>
            </a:pPr>
            <a:r>
              <a:rPr lang="en-US" sz="1600" dirty="0">
                <a:solidFill>
                  <a:schemeClr val="dk1"/>
                </a:solidFill>
                <a:latin typeface="Consolas"/>
                <a:ea typeface="Consolas"/>
                <a:cs typeface="Consolas"/>
                <a:sym typeface="Consolas"/>
              </a:rPr>
              <a:t>              -g </a:t>
            </a:r>
            <a:r>
              <a:rPr lang="en-US" sz="1600" err="1">
                <a:solidFill>
                  <a:schemeClr val="dk1"/>
                </a:solidFill>
                <a:latin typeface="Consolas"/>
                <a:ea typeface="Consolas"/>
                <a:cs typeface="Consolas"/>
                <a:sym typeface="Consolas"/>
              </a:rPr>
              <a:t>gene_id_id</a:t>
            </a:r>
            <a:r>
              <a:rPr lang="en-US" sz="1600" dirty="0">
                <a:solidFill>
                  <a:schemeClr val="dk1"/>
                </a:solidFill>
                <a:latin typeface="Consolas"/>
                <a:ea typeface="Consolas"/>
                <a:cs typeface="Consolas"/>
                <a:sym typeface="Consolas"/>
              </a:rPr>
              <a:t> \ </a:t>
            </a:r>
            <a:r>
              <a:rPr lang="en-US" sz="1600" dirty="0">
                <a:solidFill>
                  <a:schemeClr val="dk2"/>
                </a:solidFill>
                <a:latin typeface="Consolas"/>
                <a:ea typeface="Consolas"/>
                <a:cs typeface="Consolas"/>
                <a:sym typeface="Consolas"/>
              </a:rPr>
              <a:t># describes the "meta-feature" that should </a:t>
            </a:r>
            <a:endParaRPr lang="en-US" sz="1600">
              <a:solidFill>
                <a:schemeClr val="dk2"/>
              </a:solidFill>
              <a:ea typeface="Consolas"/>
              <a:sym typeface="Consolas"/>
            </a:endParaRPr>
          </a:p>
          <a:p>
            <a:pPr>
              <a:lnSpc>
                <a:spcPct val="130000"/>
              </a:lnSpc>
              <a:spcBef>
                <a:spcPts val="750"/>
              </a:spcBef>
              <a:buSzPts val="1600"/>
            </a:pPr>
            <a:r>
              <a:rPr lang="en-US" sz="1600" dirty="0">
                <a:solidFill>
                  <a:schemeClr val="dk2"/>
                </a:solidFill>
                <a:latin typeface="Consolas"/>
                <a:ea typeface="Consolas"/>
                <a:cs typeface="Consolas"/>
                <a:sym typeface="Consolas"/>
              </a:rPr>
              <a:t>                              # also be present in our GTF.</a:t>
            </a:r>
            <a:endParaRPr sz="1600" dirty="0">
              <a:solidFill>
                <a:schemeClr val="dk2"/>
              </a:solidFill>
            </a:endParaRPr>
          </a:p>
          <a:p>
            <a:pPr>
              <a:lnSpc>
                <a:spcPct val="130000"/>
              </a:lnSpc>
              <a:spcBef>
                <a:spcPts val="750"/>
              </a:spcBef>
              <a:buClr>
                <a:schemeClr val="dk1"/>
              </a:buClr>
              <a:buSzPts val="1600"/>
            </a:pPr>
            <a:r>
              <a:rPr lang="en-US" sz="1600" dirty="0">
                <a:solidFill>
                  <a:schemeClr val="dk1"/>
                </a:solidFill>
                <a:latin typeface="Consolas"/>
                <a:ea typeface="Consolas"/>
                <a:cs typeface="Consolas"/>
                <a:sym typeface="Consolas"/>
              </a:rPr>
              <a:t>              -o results/</a:t>
            </a:r>
            <a:r>
              <a:rPr lang="en-US" sz="1600" dirty="0" err="1">
                <a:solidFill>
                  <a:schemeClr val="dk1"/>
                </a:solidFill>
                <a:latin typeface="Consolas"/>
                <a:ea typeface="Consolas"/>
                <a:cs typeface="Consolas"/>
                <a:sym typeface="Consolas"/>
              </a:rPr>
              <a:t>ts</a:t>
            </a:r>
            <a:r>
              <a:rPr lang="en-US" sz="1600" dirty="0">
                <a:solidFill>
                  <a:schemeClr val="dk1"/>
                </a:solidFill>
                <a:latin typeface="Consolas"/>
                <a:ea typeface="Consolas"/>
                <a:cs typeface="Consolas"/>
                <a:sym typeface="Consolas"/>
              </a:rPr>
              <a:t>/</a:t>
            </a:r>
            <a:r>
              <a:rPr lang="en-US" sz="1600" dirty="0" err="1">
                <a:solidFill>
                  <a:schemeClr val="dk1"/>
                </a:solidFill>
                <a:latin typeface="Consolas"/>
                <a:ea typeface="Consolas"/>
                <a:cs typeface="Consolas"/>
                <a:sym typeface="Consolas"/>
              </a:rPr>
              <a:t>featureCounts</a:t>
            </a:r>
            <a:r>
              <a:rPr lang="en-US" sz="1600" dirty="0">
                <a:solidFill>
                  <a:schemeClr val="dk1"/>
                </a:solidFill>
                <a:latin typeface="Consolas"/>
                <a:ea typeface="Consolas"/>
                <a:cs typeface="Consolas"/>
                <a:sym typeface="Consolas"/>
              </a:rPr>
              <a:t>/${line}_featCounts.txt \</a:t>
            </a:r>
            <a:endParaRPr sz="1600" dirty="0">
              <a:solidFill>
                <a:schemeClr val="dk1"/>
              </a:solidFill>
            </a:endParaRPr>
          </a:p>
          <a:p>
            <a:pPr>
              <a:lnSpc>
                <a:spcPct val="130000"/>
              </a:lnSpc>
              <a:spcBef>
                <a:spcPts val="750"/>
              </a:spcBef>
              <a:buClr>
                <a:schemeClr val="dk1"/>
              </a:buClr>
              <a:buSzPts val="1600"/>
            </a:pPr>
            <a:r>
              <a:rPr lang="en-US" sz="1600" dirty="0">
                <a:solidFill>
                  <a:schemeClr val="dk1"/>
                </a:solidFill>
                <a:latin typeface="Consolas"/>
                <a:ea typeface="Consolas"/>
                <a:cs typeface="Consolas"/>
                <a:sym typeface="Consolas"/>
              </a:rPr>
              <a:t>              -a data/genome/mouse_chr12.gtf \</a:t>
            </a:r>
            <a:r>
              <a:rPr lang="en-US" sz="1600" dirty="0">
                <a:solidFill>
                  <a:schemeClr val="dk2"/>
                </a:solidFill>
                <a:latin typeface="Consolas"/>
                <a:ea typeface="Consolas"/>
                <a:cs typeface="Consolas"/>
                <a:sym typeface="Consolas"/>
              </a:rPr>
              <a:t># path to the </a:t>
            </a:r>
            <a:r>
              <a:rPr lang="en-US" sz="1600" dirty="0" err="1">
                <a:solidFill>
                  <a:schemeClr val="dk2"/>
                </a:solidFill>
                <a:latin typeface="Consolas"/>
                <a:ea typeface="Consolas"/>
                <a:cs typeface="Consolas"/>
                <a:sym typeface="Consolas"/>
              </a:rPr>
              <a:t>gtf</a:t>
            </a:r>
            <a:r>
              <a:rPr lang="en-US" sz="1600" dirty="0">
                <a:solidFill>
                  <a:schemeClr val="dk2"/>
                </a:solidFill>
                <a:latin typeface="Consolas"/>
                <a:ea typeface="Consolas"/>
                <a:cs typeface="Consolas"/>
                <a:sym typeface="Consolas"/>
              </a:rPr>
              <a:t> file</a:t>
            </a:r>
            <a:endParaRPr sz="1600" dirty="0">
              <a:solidFill>
                <a:schemeClr val="dk2"/>
              </a:solidFill>
              <a:latin typeface="Consolas"/>
              <a:ea typeface="Consolas"/>
              <a:cs typeface="Consolas"/>
              <a:sym typeface="Consolas"/>
            </a:endParaRPr>
          </a:p>
          <a:p>
            <a:pPr>
              <a:lnSpc>
                <a:spcPct val="130000"/>
              </a:lnSpc>
              <a:spcBef>
                <a:spcPts val="750"/>
              </a:spcBef>
              <a:buClr>
                <a:schemeClr val="dk1"/>
              </a:buClr>
              <a:buSzPts val="1600"/>
            </a:pPr>
            <a:r>
              <a:rPr lang="en-US" sz="1600" dirty="0">
                <a:solidFill>
                  <a:schemeClr val="dk1"/>
                </a:solidFill>
                <a:latin typeface="Consolas"/>
                <a:ea typeface="Consolas"/>
                <a:cs typeface="Consolas"/>
                <a:sym typeface="Consolas"/>
              </a:rPr>
              <a:t>               results/star/${line}_</a:t>
            </a:r>
            <a:r>
              <a:rPr lang="en-US" sz="1600" err="1">
                <a:solidFill>
                  <a:schemeClr val="dk1"/>
                </a:solidFill>
                <a:latin typeface="Consolas"/>
                <a:ea typeface="Consolas"/>
                <a:cs typeface="Consolas"/>
                <a:sym typeface="Consolas"/>
              </a:rPr>
              <a:t>Aligned.sortedByCoord.out.bam</a:t>
            </a:r>
            <a:r>
              <a:rPr lang="en-US" sz="1600" dirty="0">
                <a:solidFill>
                  <a:schemeClr val="dk1"/>
                </a:solidFill>
                <a:latin typeface="Consolas"/>
                <a:ea typeface="Consolas"/>
                <a:cs typeface="Consolas"/>
                <a:sym typeface="Consolas"/>
              </a:rPr>
              <a:t> </a:t>
            </a:r>
            <a:r>
              <a:rPr lang="en-US" sz="1600" dirty="0">
                <a:solidFill>
                  <a:schemeClr val="dk2"/>
                </a:solidFill>
                <a:latin typeface="Consolas"/>
                <a:ea typeface="Consolas"/>
                <a:cs typeface="Consolas"/>
                <a:sym typeface="Consolas"/>
              </a:rPr>
              <a:t># path to </a:t>
            </a:r>
            <a:endParaRPr lang="en-US" sz="1600">
              <a:solidFill>
                <a:schemeClr val="dk2"/>
              </a:solidFill>
              <a:ea typeface="Consolas"/>
              <a:sym typeface="Consolas"/>
            </a:endParaRPr>
          </a:p>
          <a:p>
            <a:pPr>
              <a:lnSpc>
                <a:spcPct val="130000"/>
              </a:lnSpc>
              <a:spcBef>
                <a:spcPts val="750"/>
              </a:spcBef>
              <a:buSzPts val="1600"/>
            </a:pPr>
            <a:r>
              <a:rPr lang="en-US" sz="1600" dirty="0">
                <a:solidFill>
                  <a:schemeClr val="dk2"/>
                </a:solidFill>
                <a:latin typeface="Consolas"/>
                <a:ea typeface="Consolas"/>
                <a:cs typeface="Consolas"/>
                <a:sym typeface="Consolas"/>
              </a:rPr>
              <a:t>                      # the alignment file</a:t>
            </a:r>
            <a:endParaRPr sz="1600" dirty="0">
              <a:solidFill>
                <a:schemeClr val="dk2"/>
              </a:solidFill>
            </a:endParaRPr>
          </a:p>
        </p:txBody>
      </p:sp>
      <p:sp>
        <p:nvSpPr>
          <p:cNvPr id="485" name="Google Shape;485;p21"/>
          <p:cNvSpPr txBox="1">
            <a:spLocks noGrp="1"/>
          </p:cNvSpPr>
          <p:nvPr>
            <p:ph type="body" idx="1"/>
          </p:nvPr>
        </p:nvSpPr>
        <p:spPr>
          <a:xfrm>
            <a:off x="253940" y="1713839"/>
            <a:ext cx="8515351" cy="4885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a:t>Here we go over the essential arguments for the featureCounts.</a:t>
            </a:r>
            <a:endParaRPr/>
          </a:p>
        </p:txBody>
      </p:sp>
      <p:sp>
        <p:nvSpPr>
          <p:cNvPr id="486" name="Google Shape;486;p21"/>
          <p:cNvSpPr txBox="1"/>
          <p:nvPr/>
        </p:nvSpPr>
        <p:spPr>
          <a:xfrm>
            <a:off x="350711" y="831565"/>
            <a:ext cx="81665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rgbClr val="FF0000"/>
                </a:solidFill>
                <a:highlight>
                  <a:srgbClr val="FFFF00"/>
                </a:highlight>
                <a:latin typeface="Calibri"/>
                <a:ea typeface="Calibri"/>
                <a:cs typeface="Calibri"/>
                <a:sym typeface="Calibri"/>
              </a:rPr>
              <a:t>*Please do not try to run the commands in this slide. This is just to explain the arguments for the featureCounts.*</a:t>
            </a:r>
            <a:endParaRPr sz="1800" b="1" u="sng">
              <a:solidFill>
                <a:srgbClr val="FF0000"/>
              </a:solidFill>
              <a:highlight>
                <a:srgbClr val="FFFF00"/>
              </a:highlight>
              <a:latin typeface="Calibri"/>
              <a:ea typeface="Calibri"/>
              <a:cs typeface="Calibri"/>
              <a:sym typeface="Calibri"/>
            </a:endParaRPr>
          </a:p>
        </p:txBody>
      </p:sp>
      <p:sp>
        <p:nvSpPr>
          <p:cNvPr id="487" name="Google Shape;487;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2"/>
          <p:cNvSpPr txBox="1">
            <a:spLocks noGrp="1"/>
          </p:cNvSpPr>
          <p:nvPr>
            <p:ph type="title"/>
          </p:nvPr>
        </p:nvSpPr>
        <p:spPr>
          <a:xfrm>
            <a:off x="594144" y="15809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2B: Output of featureCounts</a:t>
            </a:r>
            <a:endParaRPr/>
          </a:p>
        </p:txBody>
      </p:sp>
      <p:sp>
        <p:nvSpPr>
          <p:cNvPr id="495" name="Google Shape;495;p22"/>
          <p:cNvSpPr txBox="1">
            <a:spLocks noGrp="1"/>
          </p:cNvSpPr>
          <p:nvPr>
            <p:ph type="body" idx="1"/>
          </p:nvPr>
        </p:nvSpPr>
        <p:spPr>
          <a:xfrm>
            <a:off x="628650" y="1524002"/>
            <a:ext cx="5829300" cy="10487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You should have </a:t>
            </a:r>
            <a:r>
              <a:rPr lang="en-US" b="1"/>
              <a:t>2 </a:t>
            </a:r>
            <a:r>
              <a:rPr lang="en-US"/>
              <a:t>outputs per input fastq file when the job is completed. </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endParaRPr b="1"/>
          </a:p>
        </p:txBody>
      </p:sp>
      <p:sp>
        <p:nvSpPr>
          <p:cNvPr id="496" name="Google Shape;49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497" name="Google Shape;497;p22"/>
          <p:cNvSpPr txBox="1"/>
          <p:nvPr/>
        </p:nvSpPr>
        <p:spPr>
          <a:xfrm>
            <a:off x="6457950" y="1484432"/>
            <a:ext cx="2571750" cy="1477328"/>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Files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 *.txt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2. *.txt.summary</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98" name="Google Shape;498;p22"/>
          <p:cNvCxnSpPr/>
          <p:nvPr/>
        </p:nvCxnSpPr>
        <p:spPr>
          <a:xfrm flipH="1">
            <a:off x="5106249" y="2572719"/>
            <a:ext cx="1351701" cy="553107"/>
          </a:xfrm>
          <a:prstGeom prst="straightConnector1">
            <a:avLst/>
          </a:prstGeom>
          <a:noFill/>
          <a:ln w="38100" cap="flat" cmpd="sng">
            <a:solidFill>
              <a:schemeClr val="dk1"/>
            </a:solidFill>
            <a:prstDash val="dashDot"/>
            <a:miter lim="800000"/>
            <a:headEnd type="none" w="sm" len="sm"/>
            <a:tailEnd type="triangle" w="med" len="med"/>
          </a:ln>
        </p:spPr>
      </p:cxnSp>
      <p:sp>
        <p:nvSpPr>
          <p:cNvPr id="499" name="Google Shape;499;p22"/>
          <p:cNvSpPr txBox="1"/>
          <p:nvPr/>
        </p:nvSpPr>
        <p:spPr>
          <a:xfrm>
            <a:off x="2732687" y="3034180"/>
            <a:ext cx="57435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Where are these files located? </a:t>
            </a:r>
            <a:r>
              <a:rPr lang="en-US" sz="1800" b="1">
                <a:solidFill>
                  <a:schemeClr val="dk1"/>
                </a:solidFill>
                <a:latin typeface="Calibri"/>
                <a:ea typeface="Calibri"/>
                <a:cs typeface="Calibri"/>
                <a:sym typeface="Calibri"/>
              </a:rPr>
              <a:t>Type the following command </a:t>
            </a:r>
            <a:r>
              <a:rPr lang="en-US" sz="1800">
                <a:solidFill>
                  <a:schemeClr val="dk1"/>
                </a:solidFill>
                <a:latin typeface="Calibri"/>
                <a:ea typeface="Calibri"/>
                <a:cs typeface="Calibri"/>
                <a:sym typeface="Calibri"/>
              </a:rPr>
              <a:t>to see them</a:t>
            </a:r>
            <a:r>
              <a:rPr lang="en-US" sz="1800" b="1">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p:txBody>
      </p:sp>
      <p:sp>
        <p:nvSpPr>
          <p:cNvPr id="500" name="Google Shape;500;p22"/>
          <p:cNvSpPr txBox="1"/>
          <p:nvPr/>
        </p:nvSpPr>
        <p:spPr>
          <a:xfrm>
            <a:off x="209525" y="4861440"/>
            <a:ext cx="8721188" cy="1024255"/>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more ~/mouse-rnaseq-2020/results/featureCounts/a_0_featCounts.txt.summary </a:t>
            </a:r>
            <a:endParaRPr sz="1600">
              <a:solidFill>
                <a:srgbClr val="FF0000"/>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600"/>
              <a:buFont typeface="Arial"/>
              <a:buNone/>
            </a:pPr>
            <a:r>
              <a:rPr lang="en-US" sz="1600">
                <a:solidFill>
                  <a:schemeClr val="dk2"/>
                </a:solidFill>
                <a:latin typeface="Consolas"/>
                <a:ea typeface="Consolas"/>
                <a:cs typeface="Consolas"/>
                <a:sym typeface="Consolas"/>
              </a:rPr>
              <a:t># take a look at one of the summary output files</a:t>
            </a:r>
            <a:endParaRPr sz="1600" b="1">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600"/>
              <a:buFont typeface="Arial"/>
              <a:buNone/>
            </a:pPr>
            <a:endParaRPr sz="1600">
              <a:solidFill>
                <a:schemeClr val="dk2"/>
              </a:solidFill>
              <a:latin typeface="Consolas"/>
              <a:ea typeface="Consolas"/>
              <a:cs typeface="Consolas"/>
              <a:sym typeface="Consolas"/>
            </a:endParaRPr>
          </a:p>
        </p:txBody>
      </p:sp>
      <p:sp>
        <p:nvSpPr>
          <p:cNvPr id="501" name="Google Shape;501;p22"/>
          <p:cNvSpPr txBox="1"/>
          <p:nvPr/>
        </p:nvSpPr>
        <p:spPr>
          <a:xfrm>
            <a:off x="422812" y="4120636"/>
            <a:ext cx="69297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Run the following command to take a look at one of the output files:</a:t>
            </a:r>
            <a:endParaRPr/>
          </a:p>
        </p:txBody>
      </p:sp>
      <p:sp>
        <p:nvSpPr>
          <p:cNvPr id="502" name="Google Shape;502;p22"/>
          <p:cNvSpPr txBox="1"/>
          <p:nvPr/>
        </p:nvSpPr>
        <p:spPr>
          <a:xfrm>
            <a:off x="2828516" y="3714478"/>
            <a:ext cx="5532337" cy="338554"/>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onsolas"/>
                <a:ea typeface="Consolas"/>
                <a:cs typeface="Consolas"/>
                <a:sym typeface="Consolas"/>
              </a:rPr>
              <a:t>$ ls ~/mouse-rnaseq-2020/results/featureCounts​</a:t>
            </a:r>
            <a:endParaRPr/>
          </a:p>
        </p:txBody>
      </p:sp>
      <p:sp>
        <p:nvSpPr>
          <p:cNvPr id="503" name="Google Shape;503;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3"/>
          <p:cNvSpPr txBox="1">
            <a:spLocks noGrp="1"/>
          </p:cNvSpPr>
          <p:nvPr>
            <p:ph type="title"/>
          </p:nvPr>
        </p:nvSpPr>
        <p:spPr>
          <a:xfrm>
            <a:off x="494491" y="1381933"/>
            <a:ext cx="7886700" cy="198147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500"/>
              <a:buFont typeface="Calibri"/>
              <a:buNone/>
            </a:pPr>
            <a:r>
              <a:rPr lang="en-US">
                <a:solidFill>
                  <a:schemeClr val="accent2"/>
                </a:solidFill>
              </a:rPr>
              <a:t>Step 3: Using MultiQC to generate quality report</a:t>
            </a:r>
            <a:endParaRPr/>
          </a:p>
        </p:txBody>
      </p:sp>
      <p:sp>
        <p:nvSpPr>
          <p:cNvPr id="509" name="Google Shape;509;p23"/>
          <p:cNvSpPr txBox="1">
            <a:spLocks noGrp="1"/>
          </p:cNvSpPr>
          <p:nvPr>
            <p:ph type="body" idx="1"/>
          </p:nvPr>
        </p:nvSpPr>
        <p:spPr>
          <a:xfrm>
            <a:off x="623888" y="4132264"/>
            <a:ext cx="7878074" cy="19573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000"/>
              <a:buNone/>
            </a:pPr>
            <a:r>
              <a:rPr lang="en-US" sz="2000"/>
              <a:t>Now we will use MultiQC to assess the quality of alignments and to collate STAR and featureCounts numbers.</a:t>
            </a:r>
            <a:endParaRPr sz="2000"/>
          </a:p>
          <a:p>
            <a:pPr marL="0" lvl="0" indent="0" algn="l" rtl="0">
              <a:lnSpc>
                <a:spcPct val="90000"/>
              </a:lnSpc>
              <a:spcBef>
                <a:spcPts val="750"/>
              </a:spcBef>
              <a:spcAft>
                <a:spcPts val="0"/>
              </a:spcAft>
              <a:buClr>
                <a:srgbClr val="888888"/>
              </a:buClr>
              <a:buSzPts val="2000"/>
              <a:buNone/>
            </a:pPr>
            <a:endParaRPr sz="2000"/>
          </a:p>
          <a:p>
            <a:pPr marL="0" lvl="0" indent="0" algn="l" rtl="0">
              <a:lnSpc>
                <a:spcPct val="90000"/>
              </a:lnSpc>
              <a:spcBef>
                <a:spcPts val="750"/>
              </a:spcBef>
              <a:spcAft>
                <a:spcPts val="0"/>
              </a:spcAft>
              <a:buClr>
                <a:srgbClr val="888888"/>
              </a:buClr>
              <a:buSzPts val="2000"/>
              <a:buNone/>
            </a:pPr>
            <a:r>
              <a:rPr lang="en-US" sz="2000"/>
              <a:t>We will also use a R script to generate plots on read mappings.</a:t>
            </a:r>
            <a:endParaRPr sz="2000"/>
          </a:p>
        </p:txBody>
      </p:sp>
      <p:sp>
        <p:nvSpPr>
          <p:cNvPr id="510" name="Google Shape;510;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511" name="Google Shape;511;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24"/>
          <p:cNvSpPr txBox="1">
            <a:spLocks noGrp="1"/>
          </p:cNvSpPr>
          <p:nvPr>
            <p:ph type="title"/>
          </p:nvPr>
        </p:nvSpPr>
        <p:spPr>
          <a:xfrm>
            <a:off x="314324" y="2238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3A: MultiQC</a:t>
            </a:r>
            <a:endParaRPr/>
          </a:p>
        </p:txBody>
      </p:sp>
      <p:sp>
        <p:nvSpPr>
          <p:cNvPr id="519" name="Google Shape;519;p24"/>
          <p:cNvSpPr txBox="1">
            <a:spLocks noGrp="1"/>
          </p:cNvSpPr>
          <p:nvPr>
            <p:ph type="body" idx="1"/>
          </p:nvPr>
        </p:nvSpPr>
        <p:spPr>
          <a:xfrm>
            <a:off x="314324" y="1590484"/>
            <a:ext cx="8515350" cy="8556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We will use multiqc tool to summarize the results from STAR and featureCounts.</a:t>
            </a:r>
            <a:endParaRPr/>
          </a:p>
        </p:txBody>
      </p:sp>
      <p:sp>
        <p:nvSpPr>
          <p:cNvPr id="520" name="Google Shape;52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521" name="Google Shape;521;p24"/>
          <p:cNvSpPr txBox="1"/>
          <p:nvPr/>
        </p:nvSpPr>
        <p:spPr>
          <a:xfrm>
            <a:off x="314323" y="2215795"/>
            <a:ext cx="8515351" cy="2426410"/>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500"/>
              <a:buFont typeface="Arial"/>
              <a:buNone/>
            </a:pPr>
            <a:r>
              <a:rPr lang="en-US" sz="1500" dirty="0">
                <a:solidFill>
                  <a:schemeClr val="dk1"/>
                </a:solidFill>
                <a:latin typeface="Consolas"/>
                <a:ea typeface="Consolas"/>
                <a:cs typeface="Consolas"/>
                <a:sym typeface="Consolas"/>
              </a:rPr>
              <a:t>$ </a:t>
            </a:r>
            <a:r>
              <a:rPr lang="en-US" sz="1500" dirty="0" err="1">
                <a:solidFill>
                  <a:schemeClr val="dk1"/>
                </a:solidFill>
                <a:latin typeface="Consolas"/>
                <a:ea typeface="Consolas"/>
                <a:cs typeface="Consolas"/>
                <a:sym typeface="Consolas"/>
              </a:rPr>
              <a:t>sbatch</a:t>
            </a:r>
            <a:r>
              <a:rPr lang="en-US" sz="1500" dirty="0">
                <a:solidFill>
                  <a:schemeClr val="dk1"/>
                </a:solidFill>
                <a:latin typeface="Consolas"/>
                <a:ea typeface="Consolas"/>
                <a:cs typeface="Consolas"/>
                <a:sym typeface="Consolas"/>
              </a:rPr>
              <a:t> multiqc_summary.sh</a:t>
            </a:r>
            <a:endParaRPr dirty="0">
              <a:solidFill>
                <a:schemeClr val="dk1"/>
              </a:solidFill>
            </a:endParaRPr>
          </a:p>
          <a:p>
            <a:pPr>
              <a:lnSpc>
                <a:spcPct val="130000"/>
              </a:lnSpc>
              <a:spcBef>
                <a:spcPts val="750"/>
              </a:spcBef>
              <a:buClr>
                <a:schemeClr val="dk1"/>
              </a:buClr>
              <a:buSzPts val="1400"/>
            </a:pPr>
            <a:r>
              <a:rPr lang="en-US" sz="1400" dirty="0">
                <a:solidFill>
                  <a:schemeClr val="dk1"/>
                </a:solidFill>
                <a:latin typeface="Consolas"/>
                <a:ea typeface="Consolas"/>
                <a:cs typeface="Consolas"/>
                <a:sym typeface="Consolas"/>
              </a:rPr>
              <a:t>$ </a:t>
            </a:r>
            <a:r>
              <a:rPr lang="en-US" sz="1400" dirty="0" err="1">
                <a:solidFill>
                  <a:schemeClr val="dk1"/>
                </a:solidFill>
                <a:latin typeface="Consolas"/>
                <a:ea typeface="Consolas"/>
                <a:cs typeface="Consolas"/>
                <a:sym typeface="Consolas"/>
              </a:rPr>
              <a:t>squeue</a:t>
            </a:r>
            <a:r>
              <a:rPr lang="en-US" sz="1400" dirty="0">
                <a:solidFill>
                  <a:schemeClr val="dk1"/>
                </a:solidFill>
                <a:latin typeface="Consolas"/>
                <a:ea typeface="Consolas"/>
                <a:cs typeface="Consolas"/>
                <a:sym typeface="Consolas"/>
              </a:rPr>
              <a:t> –u </a:t>
            </a:r>
            <a:r>
              <a:rPr lang="en-US" dirty="0">
                <a:solidFill>
                  <a:schemeClr val="dk1"/>
                </a:solidFill>
                <a:latin typeface="Consolas"/>
                <a:ea typeface="Consolas"/>
                <a:cs typeface="Consolas"/>
                <a:sym typeface="Consolas"/>
              </a:rPr>
              <a:t>$USER </a:t>
            </a:r>
            <a:r>
              <a:rPr lang="en-US" sz="1400" dirty="0">
                <a:solidFill>
                  <a:schemeClr val="dk2"/>
                </a:solidFill>
                <a:latin typeface="Consolas"/>
                <a:ea typeface="Consolas"/>
                <a:cs typeface="Consolas"/>
                <a:sym typeface="Consolas"/>
              </a:rPr>
              <a:t># to check the status of the submitted job</a:t>
            </a:r>
            <a:endParaRPr sz="1400" b="1"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400"/>
              <a:buFont typeface="Arial"/>
              <a:buNone/>
            </a:pPr>
            <a:r>
              <a:rPr lang="en-US" sz="1400" dirty="0">
                <a:solidFill>
                  <a:schemeClr val="dk2"/>
                </a:solidFill>
                <a:latin typeface="Consolas"/>
                <a:ea typeface="Consolas"/>
                <a:cs typeface="Consolas"/>
                <a:sym typeface="Consolas"/>
              </a:rPr>
              <a:t># This job takes ~ 1 minute.</a:t>
            </a:r>
            <a:endParaRPr sz="1500"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500"/>
              <a:buFont typeface="Arial"/>
              <a:buNone/>
            </a:pPr>
            <a:r>
              <a:rPr lang="en-US" sz="1500" dirty="0">
                <a:solidFill>
                  <a:schemeClr val="dk2"/>
                </a:solidFill>
                <a:latin typeface="Consolas"/>
                <a:ea typeface="Consolas"/>
                <a:cs typeface="Consolas"/>
                <a:sym typeface="Consolas"/>
              </a:rPr>
              <a:t># OUTPUT in ~/mouse-rnaseq-2020/results/</a:t>
            </a:r>
            <a:endParaRPr dirty="0">
              <a:solidFill>
                <a:schemeClr val="dk2"/>
              </a:solidFill>
            </a:endParaRPr>
          </a:p>
          <a:p>
            <a:pPr marL="0" marR="0" lvl="0" indent="0" algn="l" rtl="0">
              <a:lnSpc>
                <a:spcPct val="130000"/>
              </a:lnSpc>
              <a:spcBef>
                <a:spcPts val="750"/>
              </a:spcBef>
              <a:spcAft>
                <a:spcPts val="0"/>
              </a:spcAft>
              <a:buClr>
                <a:schemeClr val="dk1"/>
              </a:buClr>
              <a:buSzPts val="1500"/>
              <a:buFont typeface="Arial"/>
              <a:buNone/>
            </a:pPr>
            <a:r>
              <a:rPr lang="en-US" sz="1500" dirty="0">
                <a:solidFill>
                  <a:schemeClr val="dk1"/>
                </a:solidFill>
                <a:latin typeface="Consolas"/>
                <a:ea typeface="Consolas"/>
                <a:cs typeface="Consolas"/>
                <a:sym typeface="Consolas"/>
              </a:rPr>
              <a:t># </a:t>
            </a:r>
            <a:r>
              <a:rPr lang="en-US" sz="1500" dirty="0">
                <a:solidFill>
                  <a:schemeClr val="dk2"/>
                </a:solidFill>
                <a:latin typeface="Consolas"/>
                <a:ea typeface="Consolas"/>
                <a:cs typeface="Consolas"/>
                <a:sym typeface="Consolas"/>
              </a:rPr>
              <a:t>multiqc_report.html	 ReadFatePlot.jpeg	 Targets_Final.txt</a:t>
            </a:r>
            <a:endParaRPr sz="1500"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500"/>
              <a:buFont typeface="Arial"/>
              <a:buNone/>
            </a:pPr>
            <a:r>
              <a:rPr lang="en-US" sz="1500" dirty="0">
                <a:solidFill>
                  <a:schemeClr val="dk2"/>
                </a:solidFill>
                <a:latin typeface="Consolas"/>
                <a:ea typeface="Consolas"/>
                <a:cs typeface="Consolas"/>
                <a:sym typeface="Consolas"/>
              </a:rPr>
              <a:t># we will analyze the results on VM</a:t>
            </a:r>
            <a:endParaRPr dirty="0">
              <a:solidFill>
                <a:schemeClr val="dk2"/>
              </a:solidFill>
            </a:endParaRPr>
          </a:p>
          <a:p>
            <a:pPr marL="0" marR="0" lvl="0" indent="0" algn="l" rtl="0">
              <a:lnSpc>
                <a:spcPct val="130000"/>
              </a:lnSpc>
              <a:spcBef>
                <a:spcPts val="750"/>
              </a:spcBef>
              <a:spcAft>
                <a:spcPts val="0"/>
              </a:spcAft>
              <a:buClr>
                <a:schemeClr val="dk1"/>
              </a:buClr>
              <a:buSzPts val="1500"/>
              <a:buFont typeface="Arial"/>
              <a:buNone/>
            </a:pPr>
            <a:endParaRPr sz="1500">
              <a:solidFill>
                <a:schemeClr val="dk2"/>
              </a:solidFill>
              <a:latin typeface="Consolas"/>
              <a:ea typeface="Consolas"/>
              <a:cs typeface="Consolas"/>
              <a:sym typeface="Consolas"/>
            </a:endParaRPr>
          </a:p>
        </p:txBody>
      </p:sp>
      <p:sp>
        <p:nvSpPr>
          <p:cNvPr id="522" name="Google Shape;522;p24"/>
          <p:cNvSpPr txBox="1"/>
          <p:nvPr/>
        </p:nvSpPr>
        <p:spPr>
          <a:xfrm>
            <a:off x="314322" y="5037613"/>
            <a:ext cx="851534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Note that the files generated by multiqc_summary.sh script have already been copied to </a:t>
            </a:r>
            <a:r>
              <a:rPr lang="en-US" sz="1800" b="1" dirty="0">
                <a:solidFill>
                  <a:schemeClr val="dk1"/>
                </a:solidFill>
                <a:latin typeface="Calibri"/>
                <a:ea typeface="Calibri"/>
                <a:cs typeface="Calibri"/>
                <a:sym typeface="Calibri"/>
              </a:rPr>
              <a:t>[</a:t>
            </a:r>
            <a:r>
              <a:rPr lang="en-US" sz="1800" b="1" dirty="0" err="1">
                <a:solidFill>
                  <a:schemeClr val="dk1"/>
                </a:solidFill>
                <a:latin typeface="Calibri"/>
                <a:ea typeface="Calibri"/>
                <a:cs typeface="Calibri"/>
                <a:sym typeface="Calibri"/>
              </a:rPr>
              <a:t>course_directory</a:t>
            </a:r>
            <a:r>
              <a:rPr lang="en-US" sz="1800" b="1" dirty="0">
                <a:solidFill>
                  <a:schemeClr val="dk1"/>
                </a:solidFill>
                <a:latin typeface="Calibri"/>
                <a:ea typeface="Calibri"/>
                <a:cs typeface="Calibri"/>
                <a:sym typeface="Calibri"/>
              </a:rPr>
              <a:t>]\04_Transcriptomics\</a:t>
            </a:r>
            <a:r>
              <a:rPr lang="en-US" sz="1800" dirty="0">
                <a:solidFill>
                  <a:schemeClr val="dk1"/>
                </a:solidFill>
                <a:latin typeface="Calibri"/>
                <a:ea typeface="Calibri"/>
                <a:cs typeface="Calibri"/>
                <a:sym typeface="Calibri"/>
              </a:rPr>
              <a:t> on the VM for visualization.</a:t>
            </a:r>
            <a:endParaRPr dirty="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531" name="Google Shape;531;p25"/>
          <p:cNvSpPr txBox="1"/>
          <p:nvPr/>
        </p:nvSpPr>
        <p:spPr>
          <a:xfrm>
            <a:off x="488734" y="1201894"/>
            <a:ext cx="7864374" cy="87209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What’s inside the </a:t>
            </a:r>
            <a:r>
              <a:rPr lang="en-US" sz="1600">
                <a:solidFill>
                  <a:schemeClr val="dk1"/>
                </a:solidFill>
                <a:latin typeface="Consolas"/>
                <a:ea typeface="Consolas"/>
                <a:cs typeface="Consolas"/>
                <a:sym typeface="Consolas"/>
              </a:rPr>
              <a:t>multiqc_summary.sh </a:t>
            </a:r>
            <a:r>
              <a:rPr lang="en-US" sz="1600">
                <a:solidFill>
                  <a:schemeClr val="dk1"/>
                </a:solidFill>
                <a:latin typeface="Calibri"/>
                <a:ea typeface="Calibri"/>
                <a:cs typeface="Calibri"/>
                <a:sym typeface="Calibri"/>
              </a:rPr>
              <a:t>script?</a:t>
            </a:r>
            <a:endParaRPr/>
          </a:p>
          <a:p>
            <a:pPr marL="0" marR="0" lvl="0" indent="0" algn="l" rtl="0">
              <a:lnSpc>
                <a:spcPct val="130000"/>
              </a:lnSpc>
              <a:spcBef>
                <a:spcPts val="0"/>
              </a:spcBef>
              <a:spcAft>
                <a:spcPts val="0"/>
              </a:spcAft>
              <a:buNone/>
            </a:pPr>
            <a:endParaRPr sz="1200">
              <a:solidFill>
                <a:schemeClr val="dk1"/>
              </a:solidFill>
              <a:latin typeface="Consolas"/>
              <a:ea typeface="Consolas"/>
              <a:cs typeface="Consolas"/>
              <a:sym typeface="Consolas"/>
            </a:endParaRPr>
          </a:p>
          <a:p>
            <a:pPr marL="0" marR="0" lvl="0" indent="0" algn="l" rtl="0">
              <a:lnSpc>
                <a:spcPct val="130000"/>
              </a:lnSpc>
              <a:spcBef>
                <a:spcPts val="0"/>
              </a:spcBef>
              <a:spcAft>
                <a:spcPts val="0"/>
              </a:spcAft>
              <a:buNone/>
            </a:pPr>
            <a:endParaRPr sz="1200">
              <a:solidFill>
                <a:srgbClr val="000000"/>
              </a:solidFill>
              <a:latin typeface="Consolas"/>
              <a:ea typeface="Consolas"/>
              <a:cs typeface="Consolas"/>
              <a:sym typeface="Consolas"/>
            </a:endParaRPr>
          </a:p>
        </p:txBody>
      </p:sp>
      <p:sp>
        <p:nvSpPr>
          <p:cNvPr id="532" name="Google Shape;532;p25"/>
          <p:cNvSpPr txBox="1"/>
          <p:nvPr/>
        </p:nvSpPr>
        <p:spPr>
          <a:xfrm>
            <a:off x="554443" y="1578237"/>
            <a:ext cx="8100823" cy="4828049"/>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#!/bin/bash</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-N 1</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-n 1</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--mem 8G</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--job-name=multiqc</a:t>
            </a:r>
            <a:endParaRPr sz="1400">
              <a:solidFill>
                <a:srgbClr val="00B050"/>
              </a:solidFill>
              <a:latin typeface="Consolas"/>
              <a:ea typeface="Consolas"/>
              <a:cs typeface="Consolas"/>
              <a:sym typeface="Consolas"/>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-p classroom</a:t>
            </a:r>
            <a:endParaRPr/>
          </a:p>
          <a:p>
            <a:pPr marL="0" marR="0" lvl="0" indent="0" algn="l" rtl="0">
              <a:lnSpc>
                <a:spcPct val="100000"/>
              </a:lnSpc>
              <a:spcBef>
                <a:spcPts val="0"/>
              </a:spcBef>
              <a:spcAft>
                <a:spcPts val="0"/>
              </a:spcAft>
              <a:buClr>
                <a:schemeClr val="dk1"/>
              </a:buClr>
              <a:buSzPts val="1400"/>
              <a:buFont typeface="Arial"/>
              <a:buNone/>
            </a:pPr>
            <a:endParaRPr sz="1400">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 load the tool environment</a:t>
            </a:r>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module load MultiQC/1.7-IGB-gcc-8.2.0-Python-3.7.2</a:t>
            </a:r>
            <a:endParaRPr/>
          </a:p>
          <a:p>
            <a:pPr marL="0" marR="0" lvl="0" indent="0" algn="l" rtl="0">
              <a:lnSpc>
                <a:spcPct val="100000"/>
              </a:lnSpc>
              <a:spcBef>
                <a:spcPts val="0"/>
              </a:spcBef>
              <a:spcAft>
                <a:spcPts val="0"/>
              </a:spcAft>
              <a:buClr>
                <a:schemeClr val="dk1"/>
              </a:buClr>
              <a:buSzPts val="1400"/>
              <a:buFont typeface="Arial"/>
              <a:buNone/>
            </a:pPr>
            <a:endParaRPr sz="14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onsolas"/>
                <a:ea typeface="Consolas"/>
                <a:cs typeface="Consolas"/>
                <a:sym typeface="Consolas"/>
              </a:rPr>
              <a:t>cd ~/mouse-rnaseq-2020/results</a:t>
            </a:r>
            <a:endParaRPr/>
          </a:p>
          <a:p>
            <a:pPr marL="0" marR="0" lvl="0" indent="0" algn="l" rtl="0">
              <a:lnSpc>
                <a:spcPct val="100000"/>
              </a:lnSpc>
              <a:spcBef>
                <a:spcPts val="0"/>
              </a:spcBef>
              <a:spcAft>
                <a:spcPts val="0"/>
              </a:spcAft>
              <a:buClr>
                <a:schemeClr val="dk1"/>
              </a:buClr>
              <a:buSzPts val="1400"/>
              <a:buFont typeface="Arial"/>
              <a:buNone/>
            </a:pPr>
            <a:endParaRPr sz="14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multiqc ./</a:t>
            </a:r>
            <a:endParaRPr/>
          </a:p>
          <a:p>
            <a:pPr marL="0" marR="0" lvl="0" indent="0" algn="l" rtl="0">
              <a:lnSpc>
                <a:spcPct val="100000"/>
              </a:lnSpc>
              <a:spcBef>
                <a:spcPts val="0"/>
              </a:spcBef>
              <a:spcAft>
                <a:spcPts val="0"/>
              </a:spcAft>
              <a:buClr>
                <a:schemeClr val="dk1"/>
              </a:buClr>
              <a:buSzPts val="1400"/>
              <a:buFont typeface="Arial"/>
              <a:buNone/>
            </a:pPr>
            <a:endParaRPr sz="14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 load the tool environment</a:t>
            </a:r>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module purge</a:t>
            </a:r>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module load R/3.6.0-IGB-gcc-8.2.0</a:t>
            </a:r>
            <a:endParaRPr/>
          </a:p>
          <a:p>
            <a:pPr marL="0" marR="0" lvl="0" indent="0" algn="l" rtl="0">
              <a:lnSpc>
                <a:spcPct val="100000"/>
              </a:lnSpc>
              <a:spcBef>
                <a:spcPts val="0"/>
              </a:spcBef>
              <a:spcAft>
                <a:spcPts val="0"/>
              </a:spcAft>
              <a:buClr>
                <a:schemeClr val="dk1"/>
              </a:buClr>
              <a:buSzPts val="1400"/>
              <a:buFont typeface="Arial"/>
              <a:buNone/>
            </a:pPr>
            <a:endParaRPr sz="14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Rscript ../src/makeTargetsFinal.R</a:t>
            </a:r>
            <a:endParaRPr sz="1400">
              <a:solidFill>
                <a:srgbClr val="FF0000"/>
              </a:solidFill>
              <a:latin typeface="Consolas"/>
              <a:ea typeface="Consolas"/>
              <a:cs typeface="Consolas"/>
              <a:sym typeface="Consolas"/>
            </a:endParaRPr>
          </a:p>
        </p:txBody>
      </p:sp>
      <p:sp>
        <p:nvSpPr>
          <p:cNvPr id="533" name="Google Shape;533;p25"/>
          <p:cNvSpPr txBox="1"/>
          <p:nvPr/>
        </p:nvSpPr>
        <p:spPr>
          <a:xfrm>
            <a:off x="3987800" y="1711671"/>
            <a:ext cx="4185846"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50"/>
                </a:solidFill>
                <a:latin typeface="Calibri"/>
                <a:ea typeface="Calibri"/>
                <a:cs typeface="Calibri"/>
                <a:sym typeface="Calibri"/>
              </a:rPr>
              <a:t>Tells the cluster ‘job manager’ what resources you want (1 Core, 8GB memory), run on the ‘classroom’ nodes, and name the job ‘multiqc’. </a:t>
            </a:r>
            <a:endParaRPr/>
          </a:p>
        </p:txBody>
      </p:sp>
      <p:sp>
        <p:nvSpPr>
          <p:cNvPr id="534" name="Google Shape;534;p25"/>
          <p:cNvSpPr txBox="1"/>
          <p:nvPr/>
        </p:nvSpPr>
        <p:spPr>
          <a:xfrm>
            <a:off x="6087562" y="3114813"/>
            <a:ext cx="2086084" cy="3077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Calibri"/>
                <a:ea typeface="Calibri"/>
                <a:cs typeface="Calibri"/>
                <a:sym typeface="Calibri"/>
              </a:rPr>
              <a:t>Load the MultiQC module.</a:t>
            </a:r>
            <a:endParaRPr/>
          </a:p>
        </p:txBody>
      </p:sp>
      <p:sp>
        <p:nvSpPr>
          <p:cNvPr id="535" name="Google Shape;535;p25"/>
          <p:cNvSpPr txBox="1"/>
          <p:nvPr/>
        </p:nvSpPr>
        <p:spPr>
          <a:xfrm>
            <a:off x="5286700" y="5126128"/>
            <a:ext cx="2894687" cy="116951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Run makeTargetsFinal.R script. This R script creates visualizations on the fate of sequencing reads. can use Linux ‘more’ command to view the script.</a:t>
            </a:r>
            <a:endParaRPr/>
          </a:p>
        </p:txBody>
      </p:sp>
      <p:sp>
        <p:nvSpPr>
          <p:cNvPr id="536" name="Google Shape;536;p25"/>
          <p:cNvSpPr txBox="1"/>
          <p:nvPr/>
        </p:nvSpPr>
        <p:spPr>
          <a:xfrm>
            <a:off x="5956752" y="3705683"/>
            <a:ext cx="2216894" cy="3077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Change directory to results.</a:t>
            </a:r>
            <a:endParaRPr/>
          </a:p>
        </p:txBody>
      </p:sp>
      <p:sp>
        <p:nvSpPr>
          <p:cNvPr id="537" name="Google Shape;537;p25"/>
          <p:cNvSpPr txBox="1"/>
          <p:nvPr/>
        </p:nvSpPr>
        <p:spPr>
          <a:xfrm>
            <a:off x="5568054" y="4565603"/>
            <a:ext cx="2605591"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Calibri"/>
                <a:ea typeface="Calibri"/>
                <a:cs typeface="Calibri"/>
                <a:sym typeface="Calibri"/>
              </a:rPr>
              <a:t>Unload all modules. Then load R module.</a:t>
            </a:r>
            <a:endParaRPr/>
          </a:p>
        </p:txBody>
      </p:sp>
      <p:sp>
        <p:nvSpPr>
          <p:cNvPr id="538" name="Google Shape;538;p25"/>
          <p:cNvSpPr txBox="1"/>
          <p:nvPr/>
        </p:nvSpPr>
        <p:spPr>
          <a:xfrm>
            <a:off x="5341546" y="4120775"/>
            <a:ext cx="2832100" cy="3077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Run multiqc on the results directory.</a:t>
            </a:r>
            <a:endParaRPr/>
          </a:p>
        </p:txBody>
      </p:sp>
      <p:sp>
        <p:nvSpPr>
          <p:cNvPr id="539" name="Google Shape;539;p25"/>
          <p:cNvSpPr txBox="1"/>
          <p:nvPr/>
        </p:nvSpPr>
        <p:spPr>
          <a:xfrm>
            <a:off x="488734" y="409936"/>
            <a:ext cx="81665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*Please do not try to Run the commands in this slide. This is just to explain what the script that we just ran (the multiqc_summary.sh) is supposed to do in more detail.*</a:t>
            </a:r>
            <a:endParaRPr/>
          </a:p>
        </p:txBody>
      </p:sp>
      <p:sp>
        <p:nvSpPr>
          <p:cNvPr id="540" name="Google Shape;540;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0: Local Files</a:t>
            </a:r>
            <a:endParaRPr/>
          </a:p>
        </p:txBody>
      </p:sp>
      <p:sp>
        <p:nvSpPr>
          <p:cNvPr id="546" name="Google Shape;546;p26"/>
          <p:cNvSpPr txBox="1">
            <a:spLocks noGrp="1"/>
          </p:cNvSpPr>
          <p:nvPr>
            <p:ph type="body" idx="1"/>
          </p:nvPr>
        </p:nvSpPr>
        <p:spPr>
          <a:xfrm>
            <a:off x="453646" y="1776406"/>
            <a:ext cx="8389838" cy="45810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dirty="0"/>
              <a:t>For viewing and manipulating the files needed for this laboratory exercise, the path on the VM will be denoted as the following:</a:t>
            </a:r>
            <a:endParaRPr dirty="0"/>
          </a:p>
          <a:p>
            <a:pPr marL="0" lvl="0" indent="0" algn="ctr" rtl="0">
              <a:lnSpc>
                <a:spcPct val="90000"/>
              </a:lnSpc>
              <a:spcBef>
                <a:spcPts val="750"/>
              </a:spcBef>
              <a:spcAft>
                <a:spcPts val="0"/>
              </a:spcAft>
              <a:buClr>
                <a:schemeClr val="dk1"/>
              </a:buClr>
              <a:buSzPts val="2100"/>
              <a:buNone/>
            </a:pPr>
            <a:r>
              <a:rPr lang="en-US" b="1" dirty="0">
                <a:latin typeface="Consolas"/>
                <a:ea typeface="Consolas"/>
                <a:cs typeface="Consolas"/>
                <a:sym typeface="Consolas"/>
              </a:rPr>
              <a:t>[</a:t>
            </a:r>
            <a:r>
              <a:rPr lang="en-US" b="1" dirty="0" err="1">
                <a:latin typeface="Consolas"/>
                <a:ea typeface="Consolas"/>
                <a:cs typeface="Consolas"/>
                <a:sym typeface="Consolas"/>
              </a:rPr>
              <a:t>course_directory</a:t>
            </a:r>
            <a:r>
              <a:rPr lang="en-US" b="1" dirty="0">
                <a:latin typeface="Consolas"/>
                <a:ea typeface="Consolas"/>
                <a:cs typeface="Consolas"/>
                <a:sym typeface="Consolas"/>
              </a:rPr>
              <a:t>]</a:t>
            </a:r>
            <a:endParaRPr dirty="0"/>
          </a:p>
          <a:p>
            <a:pPr marL="0" lvl="0" indent="0" algn="just" rtl="0">
              <a:lnSpc>
                <a:spcPct val="90000"/>
              </a:lnSpc>
              <a:spcBef>
                <a:spcPts val="750"/>
              </a:spcBef>
              <a:spcAft>
                <a:spcPts val="0"/>
              </a:spcAft>
              <a:buClr>
                <a:schemeClr val="dk1"/>
              </a:buClr>
              <a:buSzPts val="1800"/>
              <a:buNone/>
            </a:pPr>
            <a:endParaRPr sz="1800"/>
          </a:p>
          <a:p>
            <a:pPr marL="0" lvl="0" indent="0" algn="ctr" rtl="0">
              <a:lnSpc>
                <a:spcPct val="90000"/>
              </a:lnSpc>
              <a:spcBef>
                <a:spcPts val="750"/>
              </a:spcBef>
              <a:spcAft>
                <a:spcPts val="0"/>
              </a:spcAft>
              <a:buClr>
                <a:schemeClr val="dk1"/>
              </a:buClr>
              <a:buSzPts val="2100"/>
              <a:buNone/>
            </a:pPr>
            <a:r>
              <a:rPr lang="en-US" dirty="0">
                <a:latin typeface="Calibri"/>
                <a:ea typeface="Calibri"/>
                <a:cs typeface="Calibri"/>
                <a:sym typeface="Calibri"/>
              </a:rPr>
              <a:t>We will use the files found in:</a:t>
            </a:r>
            <a:endParaRPr dirty="0">
              <a:latin typeface="Calibri"/>
              <a:ea typeface="Calibri"/>
              <a:cs typeface="Calibri"/>
              <a:sym typeface="Calibri"/>
            </a:endParaRPr>
          </a:p>
          <a:p>
            <a:pPr marL="0" lvl="0" indent="0" algn="ctr" rtl="0">
              <a:lnSpc>
                <a:spcPct val="90000"/>
              </a:lnSpc>
              <a:spcBef>
                <a:spcPts val="750"/>
              </a:spcBef>
              <a:spcAft>
                <a:spcPts val="0"/>
              </a:spcAft>
              <a:buClr>
                <a:schemeClr val="dk1"/>
              </a:buClr>
              <a:buSzPts val="2100"/>
              <a:buNone/>
            </a:pPr>
            <a:r>
              <a:rPr lang="en-US" b="1" dirty="0">
                <a:latin typeface="Consolas"/>
                <a:ea typeface="Consolas"/>
                <a:cs typeface="Consolas"/>
                <a:sym typeface="Consolas"/>
              </a:rPr>
              <a:t>[</a:t>
            </a:r>
            <a:r>
              <a:rPr lang="en-US" b="1" dirty="0" err="1">
                <a:latin typeface="Consolas"/>
                <a:ea typeface="Consolas"/>
                <a:cs typeface="Consolas"/>
                <a:sym typeface="Consolas"/>
              </a:rPr>
              <a:t>course_directory</a:t>
            </a:r>
            <a:r>
              <a:rPr lang="en-US" b="1" dirty="0">
                <a:latin typeface="Consolas"/>
                <a:ea typeface="Consolas"/>
                <a:cs typeface="Consolas"/>
                <a:sym typeface="Consolas"/>
              </a:rPr>
              <a:t>]\04_Transcriptomics</a:t>
            </a:r>
            <a:endParaRPr dirty="0"/>
          </a:p>
          <a:p>
            <a:pPr marL="0" lvl="0" indent="0" algn="l" rtl="0">
              <a:lnSpc>
                <a:spcPct val="90000"/>
              </a:lnSpc>
              <a:spcBef>
                <a:spcPts val="750"/>
              </a:spcBef>
              <a:spcAft>
                <a:spcPts val="0"/>
              </a:spcAft>
              <a:buClr>
                <a:schemeClr val="dk1"/>
              </a:buClr>
              <a:buSzPts val="2100"/>
              <a:buNone/>
            </a:pPr>
            <a:endParaRPr b="1">
              <a:latin typeface="Consolas"/>
              <a:ea typeface="Consolas"/>
              <a:cs typeface="Consolas"/>
              <a:sym typeface="Consolas"/>
            </a:endParaRPr>
          </a:p>
          <a:p>
            <a:pPr marL="0" lvl="0" indent="0" algn="ctr" rtl="0">
              <a:lnSpc>
                <a:spcPct val="90000"/>
              </a:lnSpc>
              <a:spcBef>
                <a:spcPts val="750"/>
              </a:spcBef>
              <a:spcAft>
                <a:spcPts val="0"/>
              </a:spcAft>
              <a:buClr>
                <a:schemeClr val="dk1"/>
              </a:buClr>
              <a:buSzPts val="2100"/>
              <a:buNone/>
            </a:pPr>
            <a:r>
              <a:rPr lang="en-US" b="1" dirty="0">
                <a:latin typeface="Consolas"/>
                <a:ea typeface="Consolas"/>
                <a:cs typeface="Consolas"/>
                <a:sym typeface="Consolas"/>
              </a:rPr>
              <a:t>[</a:t>
            </a:r>
            <a:r>
              <a:rPr lang="en-US" b="1" dirty="0" err="1">
                <a:latin typeface="Consolas"/>
                <a:ea typeface="Consolas"/>
                <a:cs typeface="Consolas"/>
                <a:sym typeface="Consolas"/>
              </a:rPr>
              <a:t>course_directory</a:t>
            </a:r>
            <a:r>
              <a:rPr lang="en-US" b="1" dirty="0">
                <a:latin typeface="Consolas"/>
                <a:ea typeface="Consolas"/>
                <a:cs typeface="Consolas"/>
                <a:sym typeface="Consolas"/>
              </a:rPr>
              <a:t>]</a:t>
            </a:r>
            <a:r>
              <a:rPr lang="en-US" dirty="0">
                <a:latin typeface="Consolas"/>
                <a:ea typeface="Consolas"/>
                <a:cs typeface="Consolas"/>
                <a:sym typeface="Consolas"/>
              </a:rPr>
              <a:t>= </a:t>
            </a:r>
            <a:r>
              <a:rPr lang="en-US" b="1" dirty="0">
                <a:latin typeface="Consolas"/>
                <a:ea typeface="Consolas"/>
                <a:cs typeface="Consolas"/>
                <a:sym typeface="Consolas"/>
              </a:rPr>
              <a:t>Desktop\VM</a:t>
            </a:r>
            <a:endParaRPr lang="en-US" b="1" dirty="0">
              <a:solidFill>
                <a:srgbClr val="FF0000"/>
              </a:solidFill>
              <a:latin typeface="Consolas"/>
              <a:ea typeface="Consolas"/>
              <a:cs typeface="Consolas"/>
            </a:endParaRPr>
          </a:p>
        </p:txBody>
      </p:sp>
      <p:sp>
        <p:nvSpPr>
          <p:cNvPr id="547" name="Google Shape;547;p26"/>
          <p:cNvSpPr txBox="1">
            <a:spLocks noGrp="1"/>
          </p:cNvSpPr>
          <p:nvPr>
            <p:ph type="sldNum" idx="12"/>
          </p:nvPr>
        </p:nvSpPr>
        <p:spPr>
          <a:xfrm>
            <a:off x="6457950" y="637109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548" name="Google Shape;548;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3A: MultiQC</a:t>
            </a:r>
            <a:endParaRPr/>
          </a:p>
        </p:txBody>
      </p:sp>
      <p:sp>
        <p:nvSpPr>
          <p:cNvPr id="554" name="Google Shape;554;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Navigate to the following directory on your VM:</a:t>
            </a:r>
            <a:endParaRPr/>
          </a:p>
          <a:p>
            <a:pPr marL="0" lvl="0" indent="0" algn="ctr" rtl="0">
              <a:lnSpc>
                <a:spcPct val="90000"/>
              </a:lnSpc>
              <a:spcBef>
                <a:spcPts val="750"/>
              </a:spcBef>
              <a:spcAft>
                <a:spcPts val="0"/>
              </a:spcAft>
              <a:buClr>
                <a:schemeClr val="dk1"/>
              </a:buClr>
              <a:buSzPts val="2100"/>
              <a:buNone/>
            </a:pPr>
            <a:r>
              <a:rPr lang="en-US" b="1">
                <a:latin typeface="Consolas"/>
                <a:ea typeface="Consolas"/>
                <a:cs typeface="Consolas"/>
                <a:sym typeface="Consolas"/>
              </a:rPr>
              <a:t>[course_directory]\04_Transcriptomics\</a:t>
            </a:r>
            <a:endParaRPr/>
          </a:p>
          <a:p>
            <a:pPr marL="0" lvl="0" indent="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Note that the files generated by multiqc_summary.sh script have already been copied to this directory for convenience.</a:t>
            </a:r>
            <a:endParaRPr/>
          </a:p>
          <a:p>
            <a:pPr marL="171450" lvl="0" indent="-3810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Open </a:t>
            </a:r>
            <a:r>
              <a:rPr lang="en-US" b="1"/>
              <a:t>multiqc_report.html</a:t>
            </a:r>
            <a:endParaRPr b="1"/>
          </a:p>
          <a:p>
            <a:pPr marL="0" lvl="0" indent="0" algn="l" rtl="0">
              <a:lnSpc>
                <a:spcPct val="90000"/>
              </a:lnSpc>
              <a:spcBef>
                <a:spcPts val="750"/>
              </a:spcBef>
              <a:spcAft>
                <a:spcPts val="0"/>
              </a:spcAft>
              <a:buClr>
                <a:schemeClr val="dk1"/>
              </a:buClr>
              <a:buSzPts val="2100"/>
              <a:buNone/>
            </a:pPr>
            <a:endParaRPr b="1">
              <a:solidFill>
                <a:srgbClr val="FF0000"/>
              </a:solidFill>
            </a:endParaRPr>
          </a:p>
        </p:txBody>
      </p:sp>
      <p:sp>
        <p:nvSpPr>
          <p:cNvPr id="555" name="Google Shape;555;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556" name="Google Shape;556;p27"/>
          <p:cNvSpPr/>
          <p:nvPr/>
        </p:nvSpPr>
        <p:spPr>
          <a:xfrm>
            <a:off x="6804239" y="149224"/>
            <a:ext cx="2138767" cy="735254"/>
          </a:xfrm>
          <a:prstGeom prst="roundRect">
            <a:avLst>
              <a:gd name="adj" fmla="val 16667"/>
            </a:avLst>
          </a:prstGeom>
          <a:gradFill>
            <a:gsLst>
              <a:gs pos="0">
                <a:srgbClr val="B0500F"/>
              </a:gs>
              <a:gs pos="48000">
                <a:srgbClr val="ED8037"/>
              </a:gs>
              <a:gs pos="100000">
                <a:srgbClr val="F4B081"/>
              </a:gs>
            </a:gsLst>
            <a:lin ang="16200000" scaled="0"/>
          </a:gra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On Desktop</a:t>
            </a:r>
            <a:endParaRPr/>
          </a:p>
        </p:txBody>
      </p:sp>
      <p:sp>
        <p:nvSpPr>
          <p:cNvPr id="557" name="Google Shape;557;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3A: MultiQC</a:t>
            </a:r>
            <a:endParaRPr/>
          </a:p>
        </p:txBody>
      </p:sp>
      <p:pic>
        <p:nvPicPr>
          <p:cNvPr id="563" name="Google Shape;563;p28" descr="A screenshot of a cell phone&#10;&#10;Description automatically generated"/>
          <p:cNvPicPr preferRelativeResize="0">
            <a:picLocks noGrp="1"/>
          </p:cNvPicPr>
          <p:nvPr>
            <p:ph type="body" idx="1"/>
          </p:nvPr>
        </p:nvPicPr>
        <p:blipFill rotWithShape="1">
          <a:blip r:embed="rId3">
            <a:alphaModFix/>
          </a:blip>
          <a:srcRect/>
          <a:stretch/>
        </p:blipFill>
        <p:spPr>
          <a:xfrm>
            <a:off x="628650" y="1866890"/>
            <a:ext cx="7886700" cy="3737865"/>
          </a:xfrm>
          <a:prstGeom prst="rect">
            <a:avLst/>
          </a:prstGeom>
          <a:noFill/>
          <a:ln>
            <a:noFill/>
          </a:ln>
        </p:spPr>
      </p:pic>
      <p:sp>
        <p:nvSpPr>
          <p:cNvPr id="564" name="Google Shape;56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565" name="Google Shape;565;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3A: MultiQC</a:t>
            </a:r>
            <a:endParaRPr/>
          </a:p>
        </p:txBody>
      </p:sp>
      <p:pic>
        <p:nvPicPr>
          <p:cNvPr id="571" name="Google Shape;571;p29" descr="A screenshot of a social media post&#10;&#10;Description automatically generated"/>
          <p:cNvPicPr preferRelativeResize="0">
            <a:picLocks noGrp="1"/>
          </p:cNvPicPr>
          <p:nvPr>
            <p:ph type="body" idx="1"/>
          </p:nvPr>
        </p:nvPicPr>
        <p:blipFill rotWithShape="1">
          <a:blip r:embed="rId3">
            <a:alphaModFix/>
          </a:blip>
          <a:srcRect/>
          <a:stretch/>
        </p:blipFill>
        <p:spPr>
          <a:xfrm>
            <a:off x="628650" y="1927046"/>
            <a:ext cx="7886700" cy="4148495"/>
          </a:xfrm>
          <a:prstGeom prst="rect">
            <a:avLst/>
          </a:prstGeom>
          <a:noFill/>
          <a:ln>
            <a:noFill/>
          </a:ln>
        </p:spPr>
      </p:pic>
      <p:sp>
        <p:nvSpPr>
          <p:cNvPr id="572" name="Google Shape;57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573" name="Google Shape;57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Start the VM</a:t>
            </a:r>
            <a:endParaRPr/>
          </a:p>
        </p:txBody>
      </p:sp>
      <p:sp>
        <p:nvSpPr>
          <p:cNvPr id="260" name="Google Shape;260;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dirty="0"/>
              <a:t>Follow instructions for starting VM (This is the Remote Desktop software).</a:t>
            </a:r>
            <a:endParaRPr dirty="0"/>
          </a:p>
          <a:p>
            <a:pPr marL="171450" lvl="0" indent="-3810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dirty="0"/>
              <a:t>The instructions are different for UIUC and Mayo participants.</a:t>
            </a:r>
            <a:endParaRPr dirty="0"/>
          </a:p>
          <a:p>
            <a:pPr marL="171450" lvl="0" indent="-3810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dirty="0"/>
              <a:t>Find the instructions for this on the course website under Lab Set-up:</a:t>
            </a:r>
            <a:endParaRPr dirty="0"/>
          </a:p>
          <a:p>
            <a:pPr marL="0" indent="0">
              <a:buNone/>
            </a:pPr>
            <a:r>
              <a:rPr lang="en-US" dirty="0">
                <a:hlinkClick r:id="rId3"/>
              </a:rPr>
              <a:t>https://publish.illinois.edu/compgenomicscourse/2023-schedule/</a:t>
            </a:r>
            <a:endParaRPr lang="en-US"/>
          </a:p>
          <a:p>
            <a:pPr marL="0" lvl="0" indent="0" algn="l">
              <a:lnSpc>
                <a:spcPct val="90000"/>
              </a:lnSpc>
              <a:spcBef>
                <a:spcPts val="750"/>
              </a:spcBef>
              <a:spcAft>
                <a:spcPts val="0"/>
              </a:spcAft>
              <a:buSzPts val="2100"/>
              <a:buNone/>
            </a:pPr>
            <a:endParaRPr lang="en-US"/>
          </a:p>
        </p:txBody>
      </p:sp>
      <p:sp>
        <p:nvSpPr>
          <p:cNvPr id="261" name="Google Shape;26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
        <p:nvSpPr>
          <p:cNvPr id="262" name="Google Shape;26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3A: MultiQC</a:t>
            </a:r>
            <a:endParaRPr/>
          </a:p>
        </p:txBody>
      </p:sp>
      <p:pic>
        <p:nvPicPr>
          <p:cNvPr id="579" name="Google Shape;579;p30" descr="A screenshot of a social media post&#10;&#10;Description automatically generated"/>
          <p:cNvPicPr preferRelativeResize="0">
            <a:picLocks noGrp="1"/>
          </p:cNvPicPr>
          <p:nvPr>
            <p:ph type="body" idx="1"/>
          </p:nvPr>
        </p:nvPicPr>
        <p:blipFill rotWithShape="1">
          <a:blip r:embed="rId3">
            <a:alphaModFix/>
          </a:blip>
          <a:srcRect/>
          <a:stretch/>
        </p:blipFill>
        <p:spPr>
          <a:xfrm>
            <a:off x="628650" y="1877700"/>
            <a:ext cx="7886700" cy="4247187"/>
          </a:xfrm>
          <a:prstGeom prst="rect">
            <a:avLst/>
          </a:prstGeom>
          <a:noFill/>
          <a:ln>
            <a:noFill/>
          </a:ln>
        </p:spPr>
      </p:pic>
      <p:sp>
        <p:nvSpPr>
          <p:cNvPr id="580" name="Google Shape;58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581" name="Google Shape;581;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1"/>
          <p:cNvSpPr txBox="1">
            <a:spLocks noGrp="1"/>
          </p:cNvSpPr>
          <p:nvPr>
            <p:ph type="body" idx="1"/>
          </p:nvPr>
        </p:nvSpPr>
        <p:spPr>
          <a:xfrm>
            <a:off x="504195" y="414363"/>
            <a:ext cx="7886700" cy="886827"/>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Open ReadFatePlot.jpeg</a:t>
            </a:r>
            <a:endParaRPr/>
          </a:p>
          <a:p>
            <a:pPr marL="0" lvl="0" indent="0" algn="l" rtl="0">
              <a:lnSpc>
                <a:spcPct val="90000"/>
              </a:lnSpc>
              <a:spcBef>
                <a:spcPts val="750"/>
              </a:spcBef>
              <a:spcAft>
                <a:spcPts val="0"/>
              </a:spcAft>
              <a:buClr>
                <a:schemeClr val="dk1"/>
              </a:buClr>
              <a:buSzPts val="2100"/>
              <a:buNone/>
            </a:pPr>
            <a:endParaRPr/>
          </a:p>
        </p:txBody>
      </p:sp>
      <p:sp>
        <p:nvSpPr>
          <p:cNvPr id="589" name="Google Shape;58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590" name="Google Shape;590;p31" descr="A screenshot of a cell phone&#10;&#10;Description automatically generated"/>
          <p:cNvPicPr preferRelativeResize="0"/>
          <p:nvPr/>
        </p:nvPicPr>
        <p:blipFill rotWithShape="1">
          <a:blip r:embed="rId3">
            <a:alphaModFix/>
          </a:blip>
          <a:srcRect/>
          <a:stretch/>
        </p:blipFill>
        <p:spPr>
          <a:xfrm>
            <a:off x="22279" y="993937"/>
            <a:ext cx="9144000" cy="5486400"/>
          </a:xfrm>
          <a:prstGeom prst="rect">
            <a:avLst/>
          </a:prstGeom>
          <a:noFill/>
          <a:ln>
            <a:noFill/>
          </a:ln>
        </p:spPr>
      </p:pic>
      <p:sp>
        <p:nvSpPr>
          <p:cNvPr id="591" name="Google Shape;591;p31"/>
          <p:cNvSpPr txBox="1"/>
          <p:nvPr/>
        </p:nvSpPr>
        <p:spPr>
          <a:xfrm>
            <a:off x="654886" y="804799"/>
            <a:ext cx="812370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nsolas"/>
                <a:ea typeface="Consolas"/>
                <a:cs typeface="Consolas"/>
                <a:sym typeface="Consolas"/>
              </a:rPr>
              <a:t>This file is in the same directory as the previous one:</a:t>
            </a:r>
            <a:endParaRPr/>
          </a:p>
          <a:p>
            <a:pPr marL="0" marR="0" lvl="0" indent="0" algn="l" rtl="0">
              <a:spcBef>
                <a:spcPts val="0"/>
              </a:spcBef>
              <a:spcAft>
                <a:spcPts val="0"/>
              </a:spcAft>
              <a:buNone/>
            </a:pPr>
            <a:r>
              <a:rPr lang="en-US" sz="1800" b="1">
                <a:solidFill>
                  <a:schemeClr val="dk1"/>
                </a:solidFill>
                <a:latin typeface="Consolas"/>
                <a:ea typeface="Consolas"/>
                <a:cs typeface="Consolas"/>
                <a:sym typeface="Consolas"/>
              </a:rPr>
              <a:t>[course_directory]\04_Transcriptomics\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2"/>
          <p:cNvSpPr txBox="1">
            <a:spLocks noGrp="1"/>
          </p:cNvSpPr>
          <p:nvPr>
            <p:ph type="title"/>
          </p:nvPr>
        </p:nvSpPr>
        <p:spPr>
          <a:xfrm>
            <a:off x="623888" y="1830508"/>
            <a:ext cx="7878074" cy="159328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500"/>
              <a:buFont typeface="Calibri"/>
              <a:buNone/>
            </a:pPr>
            <a:r>
              <a:rPr lang="en-US">
                <a:solidFill>
                  <a:schemeClr val="accent2"/>
                </a:solidFill>
              </a:rPr>
              <a:t>Step 4: Finding differentially expressed genes</a:t>
            </a:r>
            <a:endParaRPr/>
          </a:p>
        </p:txBody>
      </p:sp>
      <p:sp>
        <p:nvSpPr>
          <p:cNvPr id="598" name="Google Shape;598;p32"/>
          <p:cNvSpPr txBox="1">
            <a:spLocks noGrp="1"/>
          </p:cNvSpPr>
          <p:nvPr>
            <p:ph type="body" idx="1"/>
          </p:nvPr>
        </p:nvSpPr>
        <p:spPr>
          <a:xfrm>
            <a:off x="658394" y="3933856"/>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000"/>
              <a:buNone/>
            </a:pPr>
            <a:r>
              <a:rPr lang="en-US" sz="2000"/>
              <a:t>Now we will use edgeR to analyze the count files generated in step 2 to find differentially expressed genes between two time points. </a:t>
            </a:r>
            <a:endParaRPr/>
          </a:p>
        </p:txBody>
      </p:sp>
      <p:sp>
        <p:nvSpPr>
          <p:cNvPr id="599" name="Google Shape;599;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600" name="Google Shape;600;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3"/>
          <p:cNvSpPr txBox="1">
            <a:spLocks noGrp="1"/>
          </p:cNvSpPr>
          <p:nvPr>
            <p:ph type="title"/>
          </p:nvPr>
        </p:nvSpPr>
        <p:spPr>
          <a:xfrm>
            <a:off x="257714" y="28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4: Statistical analysis with edgeR</a:t>
            </a:r>
            <a:endParaRPr/>
          </a:p>
        </p:txBody>
      </p:sp>
      <p:sp>
        <p:nvSpPr>
          <p:cNvPr id="608" name="Google Shape;608;p33"/>
          <p:cNvSpPr txBox="1">
            <a:spLocks noGrp="1"/>
          </p:cNvSpPr>
          <p:nvPr>
            <p:ph type="body" idx="1"/>
          </p:nvPr>
        </p:nvSpPr>
        <p:spPr>
          <a:xfrm>
            <a:off x="314323" y="1420417"/>
            <a:ext cx="8515351" cy="40171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a:t>We run edgeR.sh, that uses an R script “stats_edgeR.R” to perform the statistical analysis and find differentially expressed genes.</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We use FDR 0.05 to call differential expression.</a:t>
            </a:r>
            <a:endParaRPr/>
          </a:p>
        </p:txBody>
      </p:sp>
      <p:sp>
        <p:nvSpPr>
          <p:cNvPr id="609" name="Google Shape;609;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610" name="Google Shape;610;p33"/>
          <p:cNvSpPr txBox="1"/>
          <p:nvPr/>
        </p:nvSpPr>
        <p:spPr>
          <a:xfrm>
            <a:off x="314324" y="2890124"/>
            <a:ext cx="8515351" cy="2595947"/>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a:lnSpc>
                <a:spcPct val="130000"/>
              </a:lnSpc>
              <a:buClr>
                <a:schemeClr val="dk1"/>
              </a:buClr>
              <a:buSzPts val="1600"/>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sbatch</a:t>
            </a:r>
            <a:r>
              <a:rPr lang="en-US" sz="1600" dirty="0">
                <a:solidFill>
                  <a:schemeClr val="dk1"/>
                </a:solidFill>
                <a:latin typeface="Consolas"/>
                <a:ea typeface="Consolas"/>
                <a:cs typeface="Consolas"/>
                <a:sym typeface="Consolas"/>
              </a:rPr>
              <a:t> edgeR.sh </a:t>
            </a:r>
            <a:endParaRPr/>
          </a:p>
          <a:p>
            <a:pPr>
              <a:lnSpc>
                <a:spcPct val="130000"/>
              </a:lnSpc>
              <a:spcBef>
                <a:spcPts val="750"/>
              </a:spcBef>
              <a:buClr>
                <a:schemeClr val="dk1"/>
              </a:buClr>
              <a:buSzPts val="1600"/>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squeue</a:t>
            </a:r>
            <a:r>
              <a:rPr lang="en-US" sz="1600" dirty="0">
                <a:solidFill>
                  <a:schemeClr val="dk1"/>
                </a:solidFill>
                <a:latin typeface="Consolas"/>
                <a:ea typeface="Consolas"/>
                <a:cs typeface="Consolas"/>
                <a:sym typeface="Consolas"/>
              </a:rPr>
              <a:t> –u $USER </a:t>
            </a:r>
            <a:r>
              <a:rPr lang="en-US" sz="1600" dirty="0">
                <a:solidFill>
                  <a:schemeClr val="dk2"/>
                </a:solidFill>
                <a:latin typeface="Consolas"/>
                <a:ea typeface="Consolas"/>
                <a:cs typeface="Consolas"/>
                <a:sym typeface="Consolas"/>
              </a:rPr>
              <a:t># to check the status of the submitted job</a:t>
            </a:r>
            <a:endParaRPr sz="1600" b="1"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This job takes ~ 30 seconds.</a:t>
            </a:r>
            <a:endParaRPr sz="1600" dirty="0">
              <a:solidFill>
                <a:schemeClr val="dk2"/>
              </a:solidFill>
              <a:latin typeface="Consolas"/>
              <a:ea typeface="Consolas"/>
              <a:cs typeface="Consolas"/>
              <a:sym typeface="Consolas"/>
            </a:endParaRPr>
          </a:p>
          <a:p>
            <a:pPr>
              <a:lnSpc>
                <a:spcPct val="130000"/>
              </a:lnSpc>
              <a:spcBef>
                <a:spcPts val="750"/>
              </a:spcBef>
              <a:buClr>
                <a:schemeClr val="dk2"/>
              </a:buClr>
              <a:buSzPts val="1600"/>
            </a:pPr>
            <a:r>
              <a:rPr lang="en-US" sz="1600" dirty="0">
                <a:solidFill>
                  <a:schemeClr val="dk2"/>
                </a:solidFill>
                <a:latin typeface="Consolas"/>
                <a:ea typeface="Consolas"/>
                <a:cs typeface="Consolas"/>
                <a:sym typeface="Consolas"/>
              </a:rPr>
              <a:t># OUTPUT in ~/mouse-rnaseq2020/results/</a:t>
            </a:r>
            <a:r>
              <a:rPr lang="en-US" sz="1600" dirty="0" err="1">
                <a:solidFill>
                  <a:schemeClr val="dk2"/>
                </a:solidFill>
                <a:latin typeface="Consolas"/>
                <a:ea typeface="Consolas"/>
                <a:cs typeface="Consolas"/>
                <a:sym typeface="Consolas"/>
              </a:rPr>
              <a:t>edgeR</a:t>
            </a:r>
            <a:r>
              <a:rPr lang="en-US" sz="1600" dirty="0">
                <a:solidFill>
                  <a:schemeClr val="dk2"/>
                </a:solidFill>
                <a:latin typeface="Consolas"/>
                <a:ea typeface="Consolas"/>
                <a:cs typeface="Consolas"/>
                <a:sym typeface="Consolas"/>
              </a:rPr>
              <a:t>/ </a:t>
            </a:r>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MDSclustering.jpeg	NumSigGenes_FDR0.05.csv	RawCounts.txt</a:t>
            </a:r>
            <a:endParaRPr sz="1600"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600"/>
              <a:buFont typeface="Arial"/>
              <a:buNone/>
            </a:pPr>
            <a:r>
              <a:rPr lang="en-US" sz="1600" dirty="0">
                <a:solidFill>
                  <a:schemeClr val="dk2"/>
                </a:solidFill>
                <a:latin typeface="Consolas"/>
                <a:ea typeface="Consolas"/>
                <a:cs typeface="Consolas"/>
                <a:sym typeface="Consolas"/>
              </a:rPr>
              <a:t># t8_vs_t0_AllResults.txt	t8_vs_t0_MeanDifferencePlot.jpeg</a:t>
            </a:r>
            <a:endParaRPr dirty="0">
              <a:solidFill>
                <a:schemeClr val="dk2"/>
              </a:solidFill>
            </a:endParaRPr>
          </a:p>
          <a:p>
            <a:pPr marL="0" marR="0" lvl="0" indent="0" algn="l" rtl="0">
              <a:lnSpc>
                <a:spcPct val="130000"/>
              </a:lnSpc>
              <a:spcBef>
                <a:spcPts val="750"/>
              </a:spcBef>
              <a:spcAft>
                <a:spcPts val="0"/>
              </a:spcAft>
              <a:buClr>
                <a:schemeClr val="dk1"/>
              </a:buClr>
              <a:buSzPts val="1600"/>
              <a:buFont typeface="Arial"/>
              <a:buNone/>
            </a:pPr>
            <a:endParaRPr sz="1600">
              <a:solidFill>
                <a:schemeClr val="dk2"/>
              </a:solidFill>
              <a:latin typeface="Consolas"/>
              <a:ea typeface="Consolas"/>
              <a:cs typeface="Consolas"/>
              <a:sym typeface="Consolas"/>
            </a:endParaRPr>
          </a:p>
        </p:txBody>
      </p:sp>
      <p:sp>
        <p:nvSpPr>
          <p:cNvPr id="611" name="Google Shape;611;p33"/>
          <p:cNvSpPr/>
          <p:nvPr/>
        </p:nvSpPr>
        <p:spPr>
          <a:xfrm>
            <a:off x="6838384" y="136524"/>
            <a:ext cx="2138767" cy="735254"/>
          </a:xfrm>
          <a:prstGeom prst="roundRect">
            <a:avLst>
              <a:gd name="adj" fmla="val 16667"/>
            </a:avLst>
          </a:prstGeom>
          <a:gradFill>
            <a:gsLst>
              <a:gs pos="0">
                <a:srgbClr val="F7FBF4"/>
              </a:gs>
              <a:gs pos="74000">
                <a:srgbClr val="BDDCA8"/>
              </a:gs>
              <a:gs pos="83000">
                <a:srgbClr val="BDDCA8"/>
              </a:gs>
              <a:gs pos="100000">
                <a:srgbClr val="D3E7C5"/>
              </a:gs>
            </a:gsLst>
            <a:lin ang="5400000" scaled="0"/>
          </a:gra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In MobaXterm</a:t>
            </a:r>
            <a:endParaRPr/>
          </a:p>
        </p:txBody>
      </p:sp>
      <p:sp>
        <p:nvSpPr>
          <p:cNvPr id="612" name="Google Shape;612;p33"/>
          <p:cNvSpPr/>
          <p:nvPr/>
        </p:nvSpPr>
        <p:spPr>
          <a:xfrm>
            <a:off x="314324" y="5685717"/>
            <a:ext cx="851535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Note that the files generated by </a:t>
            </a:r>
            <a:r>
              <a:rPr lang="en-US" sz="1800" b="1">
                <a:solidFill>
                  <a:schemeClr val="dk1"/>
                </a:solidFill>
                <a:latin typeface="Calibri"/>
                <a:ea typeface="Calibri"/>
                <a:cs typeface="Calibri"/>
                <a:sym typeface="Calibri"/>
              </a:rPr>
              <a:t>edgeR.sh </a:t>
            </a:r>
            <a:r>
              <a:rPr lang="en-US" sz="1800">
                <a:solidFill>
                  <a:schemeClr val="dk1"/>
                </a:solidFill>
                <a:latin typeface="Calibri"/>
                <a:ea typeface="Calibri"/>
                <a:cs typeface="Calibri"/>
                <a:sym typeface="Calibri"/>
              </a:rPr>
              <a:t>script have already been copied to </a:t>
            </a:r>
            <a:r>
              <a:rPr lang="en-US" sz="1800" b="1">
                <a:solidFill>
                  <a:schemeClr val="dk1"/>
                </a:solidFill>
                <a:latin typeface="Calibri"/>
                <a:ea typeface="Calibri"/>
                <a:cs typeface="Calibri"/>
                <a:sym typeface="Calibri"/>
              </a:rPr>
              <a:t>[course_directory]\04_Transcriptomics\</a:t>
            </a:r>
            <a:r>
              <a:rPr lang="en-US" sz="1800">
                <a:solidFill>
                  <a:schemeClr val="dk1"/>
                </a:solidFill>
                <a:latin typeface="Calibri"/>
                <a:ea typeface="Calibri"/>
                <a:cs typeface="Calibri"/>
                <a:sym typeface="Calibri"/>
              </a:rPr>
              <a:t> on the VM for convenience.</a:t>
            </a:r>
            <a:endParaRPr/>
          </a:p>
        </p:txBody>
      </p:sp>
      <p:sp>
        <p:nvSpPr>
          <p:cNvPr id="613" name="Google Shape;61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621" name="Google Shape;621;p34"/>
          <p:cNvSpPr txBox="1"/>
          <p:nvPr/>
        </p:nvSpPr>
        <p:spPr>
          <a:xfrm>
            <a:off x="488734" y="1201894"/>
            <a:ext cx="7864374" cy="87209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What’s inside the </a:t>
            </a:r>
            <a:r>
              <a:rPr lang="en-US" sz="1600">
                <a:solidFill>
                  <a:schemeClr val="dk1"/>
                </a:solidFill>
                <a:latin typeface="Consolas"/>
                <a:ea typeface="Consolas"/>
                <a:cs typeface="Consolas"/>
                <a:sym typeface="Consolas"/>
              </a:rPr>
              <a:t>edgeR.sh </a:t>
            </a:r>
            <a:r>
              <a:rPr lang="en-US" sz="1600">
                <a:solidFill>
                  <a:schemeClr val="dk1"/>
                </a:solidFill>
                <a:latin typeface="Calibri"/>
                <a:ea typeface="Calibri"/>
                <a:cs typeface="Calibri"/>
                <a:sym typeface="Calibri"/>
              </a:rPr>
              <a:t>script?</a:t>
            </a:r>
            <a:endParaRPr/>
          </a:p>
          <a:p>
            <a:pPr marL="0" marR="0" lvl="0" indent="0" algn="l" rtl="0">
              <a:lnSpc>
                <a:spcPct val="130000"/>
              </a:lnSpc>
              <a:spcBef>
                <a:spcPts val="0"/>
              </a:spcBef>
              <a:spcAft>
                <a:spcPts val="0"/>
              </a:spcAft>
              <a:buNone/>
            </a:pPr>
            <a:endParaRPr sz="1200">
              <a:solidFill>
                <a:schemeClr val="dk1"/>
              </a:solidFill>
              <a:latin typeface="Consolas"/>
              <a:ea typeface="Consolas"/>
              <a:cs typeface="Consolas"/>
              <a:sym typeface="Consolas"/>
            </a:endParaRPr>
          </a:p>
          <a:p>
            <a:pPr marL="0" marR="0" lvl="0" indent="0" algn="l" rtl="0">
              <a:lnSpc>
                <a:spcPct val="130000"/>
              </a:lnSpc>
              <a:spcBef>
                <a:spcPts val="0"/>
              </a:spcBef>
              <a:spcAft>
                <a:spcPts val="0"/>
              </a:spcAft>
              <a:buNone/>
            </a:pPr>
            <a:endParaRPr sz="1200">
              <a:solidFill>
                <a:srgbClr val="000000"/>
              </a:solidFill>
              <a:latin typeface="Consolas"/>
              <a:ea typeface="Consolas"/>
              <a:cs typeface="Consolas"/>
              <a:sym typeface="Consolas"/>
            </a:endParaRPr>
          </a:p>
        </p:txBody>
      </p:sp>
      <p:sp>
        <p:nvSpPr>
          <p:cNvPr id="622" name="Google Shape;622;p34"/>
          <p:cNvSpPr txBox="1"/>
          <p:nvPr/>
        </p:nvSpPr>
        <p:spPr>
          <a:xfrm>
            <a:off x="554443" y="1578237"/>
            <a:ext cx="8100823" cy="3743063"/>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#!/bin/bash</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-N 1</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-n 1</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--mem 8G</a:t>
            </a:r>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--job-name=edgeR</a:t>
            </a:r>
            <a:endParaRPr sz="1400">
              <a:solidFill>
                <a:srgbClr val="00B050"/>
              </a:solidFill>
              <a:latin typeface="Consolas"/>
              <a:ea typeface="Consolas"/>
              <a:cs typeface="Consolas"/>
              <a:sym typeface="Consolas"/>
            </a:endParaRPr>
          </a:p>
          <a:p>
            <a:pPr marL="0" marR="0" lvl="0" indent="0" algn="l" rtl="0">
              <a:lnSpc>
                <a:spcPct val="100000"/>
              </a:lnSpc>
              <a:spcBef>
                <a:spcPts val="0"/>
              </a:spcBef>
              <a:spcAft>
                <a:spcPts val="0"/>
              </a:spcAft>
              <a:buClr>
                <a:srgbClr val="00B050"/>
              </a:buClr>
              <a:buSzPts val="1400"/>
              <a:buFont typeface="Arial"/>
              <a:buNone/>
            </a:pPr>
            <a:r>
              <a:rPr lang="en-US" sz="1400">
                <a:solidFill>
                  <a:srgbClr val="00B050"/>
                </a:solidFill>
                <a:latin typeface="Consolas"/>
                <a:ea typeface="Consolas"/>
                <a:cs typeface="Consolas"/>
                <a:sym typeface="Consolas"/>
              </a:rPr>
              <a:t>#SBATCH -p classroom</a:t>
            </a:r>
            <a:endParaRPr/>
          </a:p>
          <a:p>
            <a:pPr marL="0" marR="0" lvl="0" indent="0" algn="l" rtl="0">
              <a:lnSpc>
                <a:spcPct val="100000"/>
              </a:lnSpc>
              <a:spcBef>
                <a:spcPts val="0"/>
              </a:spcBef>
              <a:spcAft>
                <a:spcPts val="0"/>
              </a:spcAft>
              <a:buClr>
                <a:schemeClr val="dk1"/>
              </a:buClr>
              <a:buSzPts val="1400"/>
              <a:buFont typeface="Arial"/>
              <a:buNone/>
            </a:pPr>
            <a:endParaRPr sz="1400">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 load the tool environment</a:t>
            </a:r>
            <a:endParaRPr/>
          </a:p>
          <a:p>
            <a:pPr marL="0" marR="0" lvl="0" indent="0" algn="l" rtl="0">
              <a:lnSpc>
                <a:spcPct val="100000"/>
              </a:lnSpc>
              <a:spcBef>
                <a:spcPts val="0"/>
              </a:spcBef>
              <a:spcAft>
                <a:spcPts val="0"/>
              </a:spcAft>
              <a:buClr>
                <a:srgbClr val="00B0F0"/>
              </a:buClr>
              <a:buSzPts val="1400"/>
              <a:buFont typeface="Arial"/>
              <a:buNone/>
            </a:pPr>
            <a:r>
              <a:rPr lang="en-US" sz="1400">
                <a:solidFill>
                  <a:srgbClr val="00B0F0"/>
                </a:solidFill>
                <a:latin typeface="Consolas"/>
                <a:ea typeface="Consolas"/>
                <a:cs typeface="Consolas"/>
                <a:sym typeface="Consolas"/>
              </a:rPr>
              <a:t>module load R/3.6.0-IGB-gcc-8.2.0</a:t>
            </a:r>
            <a:endParaRPr/>
          </a:p>
          <a:p>
            <a:pPr marL="0" marR="0" lvl="0" indent="0" algn="l" rtl="0">
              <a:lnSpc>
                <a:spcPct val="100000"/>
              </a:lnSpc>
              <a:spcBef>
                <a:spcPts val="0"/>
              </a:spcBef>
              <a:spcAft>
                <a:spcPts val="0"/>
              </a:spcAft>
              <a:buClr>
                <a:schemeClr val="dk1"/>
              </a:buClr>
              <a:buSzPts val="1400"/>
              <a:buFont typeface="Arial"/>
              <a:buNone/>
            </a:pPr>
            <a:endParaRPr sz="1400">
              <a:solidFill>
                <a:srgbClr val="00B0F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onsolas"/>
                <a:ea typeface="Consolas"/>
                <a:cs typeface="Consolas"/>
                <a:sym typeface="Consolas"/>
              </a:rPr>
              <a:t>cd ~/mouse-rnaseq-2020/</a:t>
            </a:r>
            <a:endParaRPr/>
          </a:p>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onsolas"/>
                <a:ea typeface="Consolas"/>
                <a:cs typeface="Consolas"/>
                <a:sym typeface="Consolas"/>
              </a:rPr>
              <a:t>mkdir -p results/edgeR</a:t>
            </a:r>
            <a:endParaRPr sz="1400">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endParaRPr sz="14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rgbClr val="FF0000"/>
              </a:buClr>
              <a:buSzPts val="1400"/>
              <a:buFont typeface="Arial"/>
              <a:buNone/>
            </a:pPr>
            <a:r>
              <a:rPr lang="en-US" sz="1400">
                <a:solidFill>
                  <a:srgbClr val="FF0000"/>
                </a:solidFill>
                <a:latin typeface="Consolas"/>
                <a:ea typeface="Consolas"/>
                <a:cs typeface="Consolas"/>
                <a:sym typeface="Consolas"/>
              </a:rPr>
              <a:t>Rscript src/stats_edgeR.R</a:t>
            </a:r>
            <a:endParaRPr sz="1400">
              <a:solidFill>
                <a:srgbClr val="FF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Arial"/>
              <a:buNone/>
            </a:pPr>
            <a:endParaRPr sz="1400">
              <a:solidFill>
                <a:srgbClr val="FF0000"/>
              </a:solidFill>
              <a:latin typeface="Consolas"/>
              <a:ea typeface="Consolas"/>
              <a:cs typeface="Consolas"/>
              <a:sym typeface="Consolas"/>
            </a:endParaRPr>
          </a:p>
        </p:txBody>
      </p:sp>
      <p:sp>
        <p:nvSpPr>
          <p:cNvPr id="623" name="Google Shape;623;p34"/>
          <p:cNvSpPr txBox="1"/>
          <p:nvPr/>
        </p:nvSpPr>
        <p:spPr>
          <a:xfrm>
            <a:off x="3987800" y="1711671"/>
            <a:ext cx="4185846"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50"/>
                </a:solidFill>
                <a:latin typeface="Calibri"/>
                <a:ea typeface="Calibri"/>
                <a:cs typeface="Calibri"/>
                <a:sym typeface="Calibri"/>
              </a:rPr>
              <a:t>Tells the cluster ‘job manager’ what resources you want (1 Core, 8GB memory), run on the ‘classroom’ nodes, and name the job ‘edgeR’.</a:t>
            </a:r>
            <a:endParaRPr/>
          </a:p>
        </p:txBody>
      </p:sp>
      <p:sp>
        <p:nvSpPr>
          <p:cNvPr id="624" name="Google Shape;624;p34"/>
          <p:cNvSpPr txBox="1"/>
          <p:nvPr/>
        </p:nvSpPr>
        <p:spPr>
          <a:xfrm>
            <a:off x="6457949" y="3152317"/>
            <a:ext cx="1708857" cy="3077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Calibri"/>
                <a:ea typeface="Calibri"/>
                <a:cs typeface="Calibri"/>
                <a:sym typeface="Calibri"/>
              </a:rPr>
              <a:t>Load the R module.</a:t>
            </a:r>
            <a:endParaRPr/>
          </a:p>
        </p:txBody>
      </p:sp>
      <p:sp>
        <p:nvSpPr>
          <p:cNvPr id="625" name="Google Shape;625;p34"/>
          <p:cNvSpPr txBox="1"/>
          <p:nvPr/>
        </p:nvSpPr>
        <p:spPr>
          <a:xfrm>
            <a:off x="5481814" y="4382495"/>
            <a:ext cx="2683942" cy="73862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Run stats_edgeR.R script. This script performs the differential expression analysis. </a:t>
            </a:r>
            <a:endParaRPr/>
          </a:p>
        </p:txBody>
      </p:sp>
      <p:sp>
        <p:nvSpPr>
          <p:cNvPr id="626" name="Google Shape;626;p34"/>
          <p:cNvSpPr txBox="1"/>
          <p:nvPr/>
        </p:nvSpPr>
        <p:spPr>
          <a:xfrm>
            <a:off x="5956751" y="3659516"/>
            <a:ext cx="2216894"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Change and create directory to store results.</a:t>
            </a:r>
            <a:endParaRPr/>
          </a:p>
        </p:txBody>
      </p:sp>
      <p:sp>
        <p:nvSpPr>
          <p:cNvPr id="627" name="Google Shape;627;p34"/>
          <p:cNvSpPr txBox="1"/>
          <p:nvPr/>
        </p:nvSpPr>
        <p:spPr>
          <a:xfrm>
            <a:off x="543680" y="5440428"/>
            <a:ext cx="8100823" cy="796795"/>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600"/>
              <a:buFont typeface="Arial"/>
              <a:buNone/>
            </a:pPr>
            <a:r>
              <a:rPr lang="en-US" sz="1600">
                <a:solidFill>
                  <a:schemeClr val="dk1"/>
                </a:solidFill>
                <a:latin typeface="Consolas"/>
                <a:ea typeface="Consolas"/>
                <a:cs typeface="Consolas"/>
                <a:sym typeface="Consolas"/>
              </a:rPr>
              <a:t>$ more stats_edgeR.R</a:t>
            </a:r>
            <a:endParaRPr sz="1600">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600"/>
              <a:buFont typeface="Arial"/>
              <a:buNone/>
            </a:pPr>
            <a:r>
              <a:rPr lang="en-US" sz="1600">
                <a:solidFill>
                  <a:schemeClr val="dk2"/>
                </a:solidFill>
                <a:latin typeface="Consolas"/>
                <a:ea typeface="Consolas"/>
                <a:cs typeface="Consolas"/>
                <a:sym typeface="Consolas"/>
              </a:rPr>
              <a:t># to view stats_edgeR.R</a:t>
            </a:r>
            <a:endParaRPr sz="160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600"/>
              <a:buFont typeface="Arial"/>
              <a:buNone/>
            </a:pPr>
            <a:endParaRPr sz="1600">
              <a:solidFill>
                <a:schemeClr val="dk2"/>
              </a:solidFill>
              <a:latin typeface="Consolas"/>
              <a:ea typeface="Consolas"/>
              <a:cs typeface="Consolas"/>
              <a:sym typeface="Consolas"/>
            </a:endParaRPr>
          </a:p>
        </p:txBody>
      </p:sp>
      <p:sp>
        <p:nvSpPr>
          <p:cNvPr id="628" name="Google Shape;628;p34"/>
          <p:cNvSpPr txBox="1"/>
          <p:nvPr/>
        </p:nvSpPr>
        <p:spPr>
          <a:xfrm>
            <a:off x="488734" y="409936"/>
            <a:ext cx="81665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Please do not try to Run the commands form the first grey box. This is just to explain what the script that we just ran (the edgeR.sh) is supposed to do in more detail.</a:t>
            </a:r>
            <a:endParaRPr sz="1800" b="1">
              <a:solidFill>
                <a:srgbClr val="FF0000"/>
              </a:solidFill>
              <a:latin typeface="Calibri"/>
              <a:ea typeface="Calibri"/>
              <a:cs typeface="Calibri"/>
              <a:sym typeface="Calibri"/>
            </a:endParaRPr>
          </a:p>
        </p:txBody>
      </p:sp>
      <p:sp>
        <p:nvSpPr>
          <p:cNvPr id="629" name="Google Shape;629;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5"/>
          <p:cNvSpPr txBox="1">
            <a:spLocks noGrp="1"/>
          </p:cNvSpPr>
          <p:nvPr>
            <p:ph type="body" idx="1"/>
          </p:nvPr>
        </p:nvSpPr>
        <p:spPr>
          <a:xfrm>
            <a:off x="628650" y="3132621"/>
            <a:ext cx="7886700" cy="28459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a:t>Exit MobaXterm by either closing the window or typing ‘exit’ in the command prompt.</a:t>
            </a:r>
            <a:endParaRPr/>
          </a:p>
        </p:txBody>
      </p:sp>
      <p:sp>
        <p:nvSpPr>
          <p:cNvPr id="635" name="Google Shape;63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636" name="Google Shape;636;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36" descr="A screenshot of a cell phone&#10;&#10;Description automatically generated"/>
          <p:cNvPicPr preferRelativeResize="0"/>
          <p:nvPr/>
        </p:nvPicPr>
        <p:blipFill rotWithShape="1">
          <a:blip r:embed="rId3">
            <a:alphaModFix/>
          </a:blip>
          <a:srcRect/>
          <a:stretch/>
        </p:blipFill>
        <p:spPr>
          <a:xfrm>
            <a:off x="4370376" y="1682950"/>
            <a:ext cx="4572000" cy="4572000"/>
          </a:xfrm>
          <a:prstGeom prst="rect">
            <a:avLst/>
          </a:prstGeom>
          <a:noFill/>
          <a:ln>
            <a:noFill/>
          </a:ln>
        </p:spPr>
      </p:pic>
      <p:sp>
        <p:nvSpPr>
          <p:cNvPr id="644" name="Google Shape;644;p36"/>
          <p:cNvSpPr txBox="1">
            <a:spLocks noGrp="1"/>
          </p:cNvSpPr>
          <p:nvPr>
            <p:ph type="title"/>
          </p:nvPr>
        </p:nvSpPr>
        <p:spPr>
          <a:xfrm>
            <a:off x="447495" y="495"/>
            <a:ext cx="7886700" cy="9201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Examining the results</a:t>
            </a:r>
            <a:endParaRPr/>
          </a:p>
        </p:txBody>
      </p:sp>
      <p:sp>
        <p:nvSpPr>
          <p:cNvPr id="645" name="Google Shape;645;p36"/>
          <p:cNvSpPr txBox="1">
            <a:spLocks noGrp="1"/>
          </p:cNvSpPr>
          <p:nvPr>
            <p:ph type="body" idx="1"/>
          </p:nvPr>
        </p:nvSpPr>
        <p:spPr>
          <a:xfrm>
            <a:off x="446369" y="1203598"/>
            <a:ext cx="8068981" cy="463195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Navigate to the following directory on your VM:</a:t>
            </a:r>
            <a:endParaRPr/>
          </a:p>
          <a:p>
            <a:pPr marL="0" lvl="0" indent="0" algn="l" rtl="0">
              <a:lnSpc>
                <a:spcPct val="90000"/>
              </a:lnSpc>
              <a:spcBef>
                <a:spcPts val="750"/>
              </a:spcBef>
              <a:spcAft>
                <a:spcPts val="0"/>
              </a:spcAft>
              <a:buClr>
                <a:schemeClr val="dk1"/>
              </a:buClr>
              <a:buSzPts val="2100"/>
              <a:buNone/>
            </a:pPr>
            <a:r>
              <a:rPr lang="en-US">
                <a:latin typeface="Consolas"/>
                <a:ea typeface="Consolas"/>
                <a:cs typeface="Consolas"/>
                <a:sym typeface="Consolas"/>
              </a:rPr>
              <a:t>[course_directory]\04_Transcriptomics\</a:t>
            </a:r>
            <a:endParaRPr/>
          </a:p>
          <a:p>
            <a:pPr marL="171450" lvl="0" indent="-3810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Open MDSclustering.jpeg</a:t>
            </a: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p:txBody>
      </p:sp>
      <p:sp>
        <p:nvSpPr>
          <p:cNvPr id="646" name="Google Shape;64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647" name="Google Shape;647;p36"/>
          <p:cNvSpPr txBox="1"/>
          <p:nvPr/>
        </p:nvSpPr>
        <p:spPr>
          <a:xfrm>
            <a:off x="446369" y="3238898"/>
            <a:ext cx="3682961"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Multidimensional Scaling is used to identify outliers and batch effects on large number of samples.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 used the top 500 most highly variable genes to construct this plot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36"/>
          <p:cNvSpPr/>
          <p:nvPr/>
        </p:nvSpPr>
        <p:spPr>
          <a:xfrm>
            <a:off x="6804239" y="136524"/>
            <a:ext cx="2138767" cy="735254"/>
          </a:xfrm>
          <a:prstGeom prst="roundRect">
            <a:avLst>
              <a:gd name="adj" fmla="val 16667"/>
            </a:avLst>
          </a:prstGeom>
          <a:gradFill>
            <a:gsLst>
              <a:gs pos="0">
                <a:srgbClr val="B0500F"/>
              </a:gs>
              <a:gs pos="48000">
                <a:srgbClr val="ED8037"/>
              </a:gs>
              <a:gs pos="100000">
                <a:srgbClr val="F4B081"/>
              </a:gs>
            </a:gsLst>
            <a:lin ang="16200000" scaled="0"/>
          </a:gra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On Desktop</a:t>
            </a:r>
            <a:endParaRPr/>
          </a:p>
        </p:txBody>
      </p:sp>
      <p:sp>
        <p:nvSpPr>
          <p:cNvPr id="649" name="Google Shape;64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37" descr="A screenshot of a social media post&#10;&#10;Description automatically generated"/>
          <p:cNvPicPr preferRelativeResize="0"/>
          <p:nvPr/>
        </p:nvPicPr>
        <p:blipFill rotWithShape="1">
          <a:blip r:embed="rId3">
            <a:alphaModFix/>
          </a:blip>
          <a:srcRect/>
          <a:stretch/>
        </p:blipFill>
        <p:spPr>
          <a:xfrm>
            <a:off x="4138647" y="1493770"/>
            <a:ext cx="4738499" cy="4698679"/>
          </a:xfrm>
          <a:prstGeom prst="rect">
            <a:avLst/>
          </a:prstGeom>
          <a:noFill/>
          <a:ln>
            <a:noFill/>
          </a:ln>
        </p:spPr>
      </p:pic>
      <p:sp>
        <p:nvSpPr>
          <p:cNvPr id="655" name="Google Shape;655;p37"/>
          <p:cNvSpPr txBox="1">
            <a:spLocks noGrp="1"/>
          </p:cNvSpPr>
          <p:nvPr>
            <p:ph type="body" idx="1"/>
          </p:nvPr>
        </p:nvSpPr>
        <p:spPr>
          <a:xfrm>
            <a:off x="604434" y="1451739"/>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Open t8_vs_t0_MeanDifferencePlot.jpeg</a:t>
            </a:r>
            <a:endParaRPr/>
          </a:p>
        </p:txBody>
      </p:sp>
      <p:sp>
        <p:nvSpPr>
          <p:cNvPr id="656" name="Google Shape;656;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657" name="Google Shape;657;p37"/>
          <p:cNvSpPr txBox="1"/>
          <p:nvPr/>
        </p:nvSpPr>
        <p:spPr>
          <a:xfrm>
            <a:off x="628650" y="9121"/>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300"/>
              <a:buFont typeface="Calibri"/>
              <a:buNone/>
            </a:pPr>
            <a:r>
              <a:rPr lang="en-US" sz="3300">
                <a:solidFill>
                  <a:schemeClr val="dk1"/>
                </a:solidFill>
                <a:latin typeface="Calibri"/>
                <a:ea typeface="Calibri"/>
                <a:cs typeface="Calibri"/>
                <a:sym typeface="Calibri"/>
              </a:rPr>
              <a:t>Examining the results</a:t>
            </a:r>
            <a:endParaRPr sz="3300">
              <a:solidFill>
                <a:schemeClr val="dk1"/>
              </a:solidFill>
              <a:latin typeface="Calibri"/>
              <a:ea typeface="Calibri"/>
              <a:cs typeface="Calibri"/>
              <a:sym typeface="Calibri"/>
            </a:endParaRPr>
          </a:p>
        </p:txBody>
      </p:sp>
      <p:sp>
        <p:nvSpPr>
          <p:cNvPr id="658" name="Google Shape;658;p37"/>
          <p:cNvSpPr txBox="1"/>
          <p:nvPr/>
        </p:nvSpPr>
        <p:spPr>
          <a:xfrm>
            <a:off x="569929" y="2466750"/>
            <a:ext cx="3376839"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Each point in the plot represents a gene.</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Upregulated genes are marked with red and down-regulated genes are marked with blue.</a:t>
            </a:r>
            <a:endParaRPr sz="2000">
              <a:solidFill>
                <a:schemeClr val="dk1"/>
              </a:solidFill>
              <a:latin typeface="Calibri"/>
              <a:ea typeface="Calibri"/>
              <a:cs typeface="Calibri"/>
              <a:sym typeface="Calibri"/>
            </a:endParaRPr>
          </a:p>
        </p:txBody>
      </p:sp>
      <p:sp>
        <p:nvSpPr>
          <p:cNvPr id="659" name="Google Shape;659;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8"/>
          <p:cNvSpPr txBox="1">
            <a:spLocks noGrp="1"/>
          </p:cNvSpPr>
          <p:nvPr>
            <p:ph type="body" idx="1"/>
          </p:nvPr>
        </p:nvSpPr>
        <p:spPr>
          <a:xfrm>
            <a:off x="701526" y="3424898"/>
            <a:ext cx="7886700" cy="1689416"/>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chemeClr val="dk1"/>
              </a:buClr>
              <a:buSzPts val="1800"/>
              <a:buNone/>
            </a:pPr>
            <a:r>
              <a:rPr lang="en-US">
                <a:solidFill>
                  <a:schemeClr val="dk1"/>
                </a:solidFill>
              </a:rPr>
              <a:t>The </a:t>
            </a:r>
            <a:r>
              <a:rPr lang="en-US" b="1">
                <a:solidFill>
                  <a:schemeClr val="dk1"/>
                </a:solidFill>
              </a:rPr>
              <a:t>Integrative Genomics Viewer (IGV)</a:t>
            </a:r>
            <a:r>
              <a:rPr lang="en-US">
                <a:solidFill>
                  <a:schemeClr val="dk1"/>
                </a:solidFill>
              </a:rPr>
              <a:t> is a tool that supports the visualization of mapped reads to a reference genome, among other functionalities. We will use it to observe where hits were called for the</a:t>
            </a:r>
            <a:r>
              <a:rPr lang="en-US" i="1">
                <a:solidFill>
                  <a:schemeClr val="dk1"/>
                </a:solidFill>
              </a:rPr>
              <a:t> alignment</a:t>
            </a:r>
            <a:r>
              <a:rPr lang="en-US">
                <a:solidFill>
                  <a:schemeClr val="dk1"/>
                </a:solidFill>
              </a:rPr>
              <a:t> for the two samples (TP0 and TP8), and the differentially expressed genes.</a:t>
            </a:r>
            <a:endParaRPr/>
          </a:p>
        </p:txBody>
      </p:sp>
      <p:sp>
        <p:nvSpPr>
          <p:cNvPr id="665" name="Google Shape;665;p38"/>
          <p:cNvSpPr txBox="1">
            <a:spLocks noGrp="1"/>
          </p:cNvSpPr>
          <p:nvPr>
            <p:ph type="title"/>
          </p:nvPr>
        </p:nvSpPr>
        <p:spPr>
          <a:xfrm>
            <a:off x="632514" y="1899519"/>
            <a:ext cx="7878074" cy="123097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500"/>
              <a:buFont typeface="Calibri"/>
              <a:buNone/>
            </a:pPr>
            <a:r>
              <a:rPr lang="en-US">
                <a:solidFill>
                  <a:schemeClr val="accent2"/>
                </a:solidFill>
              </a:rPr>
              <a:t>Visualization Using IGV</a:t>
            </a:r>
            <a:endParaRPr/>
          </a:p>
        </p:txBody>
      </p:sp>
      <p:sp>
        <p:nvSpPr>
          <p:cNvPr id="666" name="Google Shape;666;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667" name="Google Shape;667;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9"/>
          <p:cNvSpPr txBox="1"/>
          <p:nvPr/>
        </p:nvSpPr>
        <p:spPr>
          <a:xfrm>
            <a:off x="546366" y="1566095"/>
            <a:ext cx="8396640" cy="42300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a:solidFill>
                  <a:schemeClr val="dk1"/>
                </a:solidFill>
                <a:latin typeface="Calibri"/>
                <a:ea typeface="Calibri"/>
                <a:cs typeface="Calibri"/>
                <a:sym typeface="Calibri"/>
              </a:rPr>
              <a:t>In this step, we will start </a:t>
            </a:r>
            <a:r>
              <a:rPr lang="en-US" sz="1800" b="1">
                <a:solidFill>
                  <a:schemeClr val="dk1"/>
                </a:solidFill>
                <a:latin typeface="Calibri"/>
                <a:ea typeface="Calibri"/>
                <a:cs typeface="Calibri"/>
                <a:sym typeface="Calibri"/>
              </a:rPr>
              <a:t>IGV</a:t>
            </a:r>
            <a:r>
              <a:rPr lang="en-US" sz="1800">
                <a:solidFill>
                  <a:schemeClr val="dk1"/>
                </a:solidFill>
                <a:latin typeface="Calibri"/>
                <a:ea typeface="Calibri"/>
                <a:cs typeface="Calibri"/>
                <a:sym typeface="Calibri"/>
              </a:rPr>
              <a:t> to visualize the differential expression for a selected gene.</a:t>
            </a:r>
            <a:endParaRPr sz="1800">
              <a:solidFill>
                <a:schemeClr val="dk1"/>
              </a:solidFill>
              <a:latin typeface="Consolas"/>
              <a:ea typeface="Consolas"/>
              <a:cs typeface="Consolas"/>
              <a:sym typeface="Consolas"/>
            </a:endParaRPr>
          </a:p>
        </p:txBody>
      </p:sp>
      <p:sp>
        <p:nvSpPr>
          <p:cNvPr id="673" name="Google Shape;673;p39"/>
          <p:cNvSpPr txBox="1">
            <a:spLocks noGrp="1"/>
          </p:cNvSpPr>
          <p:nvPr>
            <p:ph type="title"/>
          </p:nvPr>
        </p:nvSpPr>
        <p:spPr>
          <a:xfrm>
            <a:off x="628650" y="13221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Start IGV on Desktop</a:t>
            </a:r>
            <a:endParaRPr/>
          </a:p>
        </p:txBody>
      </p:sp>
      <p:sp>
        <p:nvSpPr>
          <p:cNvPr id="674" name="Google Shape;67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675" name="Google Shape;675;p39"/>
          <p:cNvSpPr txBox="1"/>
          <p:nvPr/>
        </p:nvSpPr>
        <p:spPr>
          <a:xfrm>
            <a:off x="586541" y="2925559"/>
            <a:ext cx="7864374" cy="3267305"/>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b="1">
                <a:solidFill>
                  <a:schemeClr val="dk1"/>
                </a:solidFill>
                <a:latin typeface="Calibri"/>
                <a:ea typeface="Calibri"/>
                <a:cs typeface="Calibri"/>
                <a:sym typeface="Calibri"/>
              </a:rPr>
              <a:t>Graphical Instruction: Load Genome</a:t>
            </a:r>
            <a:endParaRPr/>
          </a:p>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	1.    Within IGV, click the ‘</a:t>
            </a:r>
            <a:r>
              <a:rPr lang="en-US" sz="1600" b="1">
                <a:solidFill>
                  <a:schemeClr val="dk1"/>
                </a:solidFill>
                <a:latin typeface="Calibri"/>
                <a:ea typeface="Calibri"/>
                <a:cs typeface="Calibri"/>
                <a:sym typeface="Calibri"/>
              </a:rPr>
              <a:t>Genomes</a:t>
            </a:r>
            <a:r>
              <a:rPr lang="en-US" sz="1600">
                <a:solidFill>
                  <a:schemeClr val="dk1"/>
                </a:solidFill>
                <a:latin typeface="Calibri"/>
                <a:ea typeface="Calibri"/>
                <a:cs typeface="Calibri"/>
                <a:sym typeface="Calibri"/>
              </a:rPr>
              <a:t>’ tab on the menu bar.  </a:t>
            </a:r>
            <a:endParaRPr/>
          </a:p>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	2.    Click the the ‘</a:t>
            </a:r>
            <a:r>
              <a:rPr lang="en-US" sz="1600" b="1">
                <a:solidFill>
                  <a:schemeClr val="dk1"/>
                </a:solidFill>
                <a:latin typeface="Calibri"/>
                <a:ea typeface="Calibri"/>
                <a:cs typeface="Calibri"/>
                <a:sym typeface="Calibri"/>
              </a:rPr>
              <a:t>Load Genome from File</a:t>
            </a:r>
            <a:r>
              <a:rPr lang="en-US" sz="1600">
                <a:solidFill>
                  <a:schemeClr val="dk1"/>
                </a:solidFill>
                <a:latin typeface="Calibri"/>
                <a:ea typeface="Calibri"/>
                <a:cs typeface="Calibri"/>
                <a:sym typeface="Calibri"/>
              </a:rPr>
              <a:t>’ option.</a:t>
            </a:r>
            <a:endParaRPr/>
          </a:p>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	3.    In the browser window, Navigate to: 	</a:t>
            </a:r>
            <a:r>
              <a:rPr lang="en-US" sz="1600">
                <a:solidFill>
                  <a:schemeClr val="dk1"/>
                </a:solidFill>
                <a:latin typeface="Consolas"/>
                <a:ea typeface="Consolas"/>
                <a:cs typeface="Consolas"/>
                <a:sym typeface="Consolas"/>
              </a:rPr>
              <a:t>[course_directory]\04_Transcriptomics\</a:t>
            </a:r>
            <a:endParaRPr/>
          </a:p>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	4.    Select </a:t>
            </a:r>
            <a:r>
              <a:rPr lang="en-US" sz="1600" b="1">
                <a:solidFill>
                  <a:schemeClr val="dk1"/>
                </a:solidFill>
                <a:latin typeface="Calibri"/>
                <a:ea typeface="Calibri"/>
                <a:cs typeface="Calibri"/>
                <a:sym typeface="Calibri"/>
              </a:rPr>
              <a:t>mouse_chr12.fna</a:t>
            </a:r>
            <a:endParaRPr sz="1600">
              <a:solidFill>
                <a:schemeClr val="dk1"/>
              </a:solidFill>
              <a:latin typeface="Calibri"/>
              <a:ea typeface="Calibri"/>
              <a:cs typeface="Calibri"/>
              <a:sym typeface="Calibri"/>
            </a:endParaRPr>
          </a:p>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          5.    An index file called </a:t>
            </a:r>
            <a:r>
              <a:rPr lang="en-US" sz="1600" b="1">
                <a:solidFill>
                  <a:schemeClr val="dk1"/>
                </a:solidFill>
                <a:latin typeface="Calibri"/>
                <a:ea typeface="Calibri"/>
                <a:cs typeface="Calibri"/>
                <a:sym typeface="Calibri"/>
              </a:rPr>
              <a:t>mouse_chr12.fna.fai </a:t>
            </a:r>
            <a:r>
              <a:rPr lang="en-US" sz="1600">
                <a:solidFill>
                  <a:schemeClr val="dk1"/>
                </a:solidFill>
                <a:latin typeface="Calibri"/>
                <a:ea typeface="Calibri"/>
                <a:cs typeface="Calibri"/>
                <a:sym typeface="Calibri"/>
              </a:rPr>
              <a:t>will be automatically created </a:t>
            </a:r>
            <a:endParaRPr/>
          </a:p>
          <a:p>
            <a:pPr marL="0" marR="0" lvl="0" indent="0" algn="l" rtl="0">
              <a:lnSpc>
                <a:spcPct val="130000"/>
              </a:lnSpc>
              <a:spcBef>
                <a:spcPts val="0"/>
              </a:spcBef>
              <a:spcAft>
                <a:spcPts val="0"/>
              </a:spcAft>
              <a:buNone/>
            </a:pPr>
            <a:r>
              <a:rPr lang="en-US" sz="1600">
                <a:solidFill>
                  <a:schemeClr val="dk1"/>
                </a:solidFill>
                <a:latin typeface="Calibri"/>
                <a:ea typeface="Calibri"/>
                <a:cs typeface="Calibri"/>
                <a:sym typeface="Calibri"/>
              </a:rPr>
              <a:t>                 in your directory that is necessary for IGV visualization.</a:t>
            </a:r>
            <a:endParaRPr sz="1800">
              <a:solidFill>
                <a:schemeClr val="dk1"/>
              </a:solidFill>
              <a:latin typeface="Calibri"/>
              <a:ea typeface="Calibri"/>
              <a:cs typeface="Calibri"/>
              <a:sym typeface="Calibri"/>
            </a:endParaRPr>
          </a:p>
          <a:p>
            <a:pPr marL="0" marR="0" lvl="0" indent="0" algn="l" rtl="0">
              <a:lnSpc>
                <a:spcPct val="130000"/>
              </a:lnSpc>
              <a:spcBef>
                <a:spcPts val="0"/>
              </a:spcBef>
              <a:spcAft>
                <a:spcPts val="0"/>
              </a:spcAft>
              <a:buNone/>
            </a:pPr>
            <a:endParaRPr sz="1600">
              <a:solidFill>
                <a:schemeClr val="dk1"/>
              </a:solidFill>
              <a:latin typeface="Calibri"/>
              <a:ea typeface="Calibri"/>
              <a:cs typeface="Calibri"/>
              <a:sym typeface="Calibri"/>
            </a:endParaRPr>
          </a:p>
          <a:p>
            <a:pPr marL="0" marR="0" lvl="0" indent="0" algn="l" rtl="0">
              <a:lnSpc>
                <a:spcPct val="130000"/>
              </a:lnSpc>
              <a:spcBef>
                <a:spcPts val="0"/>
              </a:spcBef>
              <a:spcAft>
                <a:spcPts val="0"/>
              </a:spcAft>
              <a:buNone/>
            </a:pPr>
            <a:endParaRPr sz="1600" b="1">
              <a:solidFill>
                <a:schemeClr val="dk1"/>
              </a:solidFill>
              <a:latin typeface="Calibri"/>
              <a:ea typeface="Calibri"/>
              <a:cs typeface="Calibri"/>
              <a:sym typeface="Calibri"/>
            </a:endParaRPr>
          </a:p>
        </p:txBody>
      </p:sp>
      <p:sp>
        <p:nvSpPr>
          <p:cNvPr id="676" name="Google Shape;676;p39"/>
          <p:cNvSpPr/>
          <p:nvPr/>
        </p:nvSpPr>
        <p:spPr>
          <a:xfrm>
            <a:off x="6804239" y="136524"/>
            <a:ext cx="2138767" cy="735254"/>
          </a:xfrm>
          <a:prstGeom prst="roundRect">
            <a:avLst>
              <a:gd name="adj" fmla="val 16667"/>
            </a:avLst>
          </a:prstGeom>
          <a:gradFill>
            <a:gsLst>
              <a:gs pos="0">
                <a:srgbClr val="B0500F"/>
              </a:gs>
              <a:gs pos="48000">
                <a:srgbClr val="ED8037"/>
              </a:gs>
              <a:gs pos="100000">
                <a:srgbClr val="F4B081"/>
              </a:gs>
            </a:gsLst>
            <a:lin ang="16200000" scaled="0"/>
          </a:gra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On Desktop</a:t>
            </a:r>
            <a:endParaRPr/>
          </a:p>
        </p:txBody>
      </p:sp>
      <p:sp>
        <p:nvSpPr>
          <p:cNvPr id="677" name="Google Shape;677;p39"/>
          <p:cNvSpPr txBox="1"/>
          <p:nvPr/>
        </p:nvSpPr>
        <p:spPr>
          <a:xfrm>
            <a:off x="550174" y="2133660"/>
            <a:ext cx="714089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If IGV is already open from a previous session, just close it and open again by double clicking on the IGV icon on your Desktop.</a:t>
            </a:r>
            <a:endParaRPr/>
          </a:p>
        </p:txBody>
      </p:sp>
      <p:sp>
        <p:nvSpPr>
          <p:cNvPr id="678" name="Google Shape;678;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4"/>
          <p:cNvSpPr txBox="1">
            <a:spLocks noGrp="1"/>
          </p:cNvSpPr>
          <p:nvPr>
            <p:ph type="title"/>
          </p:nvPr>
        </p:nvSpPr>
        <p:spPr>
          <a:xfrm>
            <a:off x="85186" y="80455"/>
            <a:ext cx="8537330" cy="790727"/>
          </a:xfrm>
          <a:prstGeom prst="rect">
            <a:avLst/>
          </a:prstGeom>
          <a:noFill/>
          <a:ln>
            <a:noFill/>
          </a:ln>
        </p:spPr>
        <p:txBody>
          <a:bodyPr spcFirstLastPara="1" wrap="square" lIns="91425" tIns="45700" rIns="91425" bIns="45700" anchor="ctr" anchorCtr="0">
            <a:normAutofit fontScale="90000"/>
          </a:bodyPr>
          <a:lstStyle/>
          <a:p>
            <a:pPr>
              <a:buSzPts val="3300"/>
            </a:pPr>
            <a:r>
              <a:rPr lang="en-US" dirty="0"/>
              <a:t>Step 0A: Accessing the IGB </a:t>
            </a:r>
            <a:r>
              <a:rPr lang="en-US" dirty="0" err="1"/>
              <a:t>Biocluster</a:t>
            </a:r>
            <a:r>
              <a:rPr lang="en-US" dirty="0"/>
              <a:t> for First Time</a:t>
            </a:r>
            <a:endParaRPr dirty="0"/>
          </a:p>
        </p:txBody>
      </p:sp>
      <p:sp>
        <p:nvSpPr>
          <p:cNvPr id="271" name="Google Shape;271;p4"/>
          <p:cNvSpPr txBox="1">
            <a:spLocks noGrp="1"/>
          </p:cNvSpPr>
          <p:nvPr>
            <p:ph type="body" idx="1"/>
          </p:nvPr>
        </p:nvSpPr>
        <p:spPr>
          <a:xfrm>
            <a:off x="197330" y="1170908"/>
            <a:ext cx="3788758" cy="2406771"/>
          </a:xfrm>
          <a:prstGeom prst="rect">
            <a:avLst/>
          </a:prstGeom>
          <a:noFill/>
          <a:ln>
            <a:noFill/>
          </a:ln>
        </p:spPr>
        <p:txBody>
          <a:bodyPr spcFirstLastPara="1" wrap="square" lIns="91425" tIns="45700" rIns="91425" bIns="45700" anchor="t" anchorCtr="0">
            <a:normAutofit fontScale="92500" lnSpcReduction="20000"/>
          </a:bodyPr>
          <a:lstStyle/>
          <a:p>
            <a:pPr marL="171450" indent="-171450">
              <a:spcBef>
                <a:spcPts val="0"/>
              </a:spcBef>
              <a:buSzPct val="100000"/>
            </a:pPr>
            <a:r>
              <a:rPr lang="en-US" dirty="0"/>
              <a:t>Open </a:t>
            </a:r>
            <a:r>
              <a:rPr lang="en-US" b="1" dirty="0" err="1"/>
              <a:t>MobaXterm</a:t>
            </a:r>
            <a:r>
              <a:rPr lang="en-US" dirty="0"/>
              <a:t> from the VM</a:t>
            </a:r>
            <a:endParaRPr lang="en-US" b="1" dirty="0">
              <a:solidFill>
                <a:srgbClr val="FF0000"/>
              </a:solidFill>
            </a:endParaRPr>
          </a:p>
          <a:p>
            <a:pPr marL="0" lvl="0" indent="0" algn="l" rtl="0">
              <a:lnSpc>
                <a:spcPct val="90000"/>
              </a:lnSpc>
              <a:spcBef>
                <a:spcPts val="750"/>
              </a:spcBef>
              <a:spcAft>
                <a:spcPts val="0"/>
              </a:spcAft>
              <a:buClr>
                <a:schemeClr val="dk1"/>
              </a:buClr>
              <a:buSzPct val="100000"/>
              <a:buNone/>
            </a:pPr>
            <a:endParaRPr/>
          </a:p>
          <a:p>
            <a:pPr marL="171450" lvl="0" indent="-171450" algn="l" rtl="0">
              <a:lnSpc>
                <a:spcPct val="90000"/>
              </a:lnSpc>
              <a:spcBef>
                <a:spcPts val="750"/>
              </a:spcBef>
              <a:spcAft>
                <a:spcPts val="0"/>
              </a:spcAft>
              <a:buClr>
                <a:schemeClr val="dk1"/>
              </a:buClr>
              <a:buSzPct val="131250"/>
              <a:buChar char="•"/>
            </a:pPr>
            <a:r>
              <a:rPr lang="en-US" dirty="0"/>
              <a:t>In a new session, select </a:t>
            </a:r>
            <a:r>
              <a:rPr lang="en-US" b="1" dirty="0"/>
              <a:t>SSH</a:t>
            </a:r>
            <a:r>
              <a:rPr lang="en-US" dirty="0"/>
              <a:t> and type the following host name:</a:t>
            </a:r>
            <a:endParaRPr sz="1600" dirty="0">
              <a:latin typeface="Consolas"/>
              <a:ea typeface="Consolas"/>
              <a:cs typeface="Consolas"/>
            </a:endParaRPr>
          </a:p>
          <a:p>
            <a:pPr marL="0" lvl="0" indent="0" algn="l" rtl="0">
              <a:lnSpc>
                <a:spcPct val="90000"/>
              </a:lnSpc>
              <a:spcBef>
                <a:spcPts val="750"/>
              </a:spcBef>
              <a:spcAft>
                <a:spcPts val="0"/>
              </a:spcAft>
              <a:buClr>
                <a:schemeClr val="dk1"/>
              </a:buClr>
              <a:buSzPct val="100000"/>
              <a:buNone/>
            </a:pPr>
            <a:endParaRPr sz="1600">
              <a:latin typeface="Consolas"/>
              <a:ea typeface="Consolas"/>
              <a:cs typeface="Consolas"/>
              <a:sym typeface="Consolas"/>
            </a:endParaRPr>
          </a:p>
          <a:p>
            <a:pPr marL="0" lvl="0" indent="0" algn="l" rtl="0">
              <a:lnSpc>
                <a:spcPct val="90000"/>
              </a:lnSpc>
              <a:spcBef>
                <a:spcPts val="750"/>
              </a:spcBef>
              <a:spcAft>
                <a:spcPts val="0"/>
              </a:spcAft>
              <a:buClr>
                <a:schemeClr val="dk1"/>
              </a:buClr>
              <a:buSzPct val="100000"/>
              <a:buNone/>
            </a:pPr>
            <a:r>
              <a:rPr lang="en-US" sz="1600" dirty="0">
                <a:latin typeface="Consolas"/>
                <a:ea typeface="Consolas"/>
                <a:cs typeface="Consolas"/>
                <a:sym typeface="Consolas"/>
              </a:rPr>
              <a:t>  biologin3.igb.illinois.edu</a:t>
            </a:r>
            <a:endParaRPr sz="1600" dirty="0">
              <a:latin typeface="Consolas"/>
              <a:ea typeface="Consolas"/>
              <a:cs typeface="Consolas"/>
              <a:sym typeface="Consolas"/>
            </a:endParaRPr>
          </a:p>
          <a:p>
            <a:pPr marL="0" lvl="0" indent="0" algn="l" rtl="0">
              <a:lnSpc>
                <a:spcPct val="90000"/>
              </a:lnSpc>
              <a:spcBef>
                <a:spcPts val="750"/>
              </a:spcBef>
              <a:spcAft>
                <a:spcPts val="0"/>
              </a:spcAft>
              <a:buClr>
                <a:schemeClr val="dk1"/>
              </a:buClr>
              <a:buSzPct val="100000"/>
              <a:buNone/>
            </a:pPr>
            <a:endParaRPr/>
          </a:p>
          <a:p>
            <a:pPr marL="342900" lvl="0" algn="l" rtl="0">
              <a:lnSpc>
                <a:spcPct val="90000"/>
              </a:lnSpc>
              <a:spcBef>
                <a:spcPts val="750"/>
              </a:spcBef>
              <a:spcAft>
                <a:spcPts val="0"/>
              </a:spcAft>
              <a:buClr>
                <a:schemeClr val="dk1"/>
              </a:buClr>
              <a:buSzPct val="100000"/>
              <a:buChar char="•"/>
            </a:pPr>
            <a:r>
              <a:rPr lang="en-US" dirty="0"/>
              <a:t>Click </a:t>
            </a:r>
            <a:r>
              <a:rPr lang="en-US" b="1" dirty="0"/>
              <a:t>OK</a:t>
            </a:r>
            <a:endParaRPr b="1" dirty="0"/>
          </a:p>
          <a:p>
            <a:pPr marL="0" lvl="0" indent="0" algn="l" rtl="0">
              <a:lnSpc>
                <a:spcPct val="90000"/>
              </a:lnSpc>
              <a:spcBef>
                <a:spcPts val="750"/>
              </a:spcBef>
              <a:spcAft>
                <a:spcPts val="0"/>
              </a:spcAft>
              <a:buClr>
                <a:schemeClr val="dk1"/>
              </a:buClr>
              <a:buSzPct val="100000"/>
              <a:buNone/>
            </a:pPr>
            <a:endParaRPr b="1"/>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dk1"/>
              </a:buClr>
              <a:buSzPct val="100000"/>
              <a:buNone/>
            </a:pPr>
            <a:endParaRPr/>
          </a:p>
        </p:txBody>
      </p:sp>
      <p:sp>
        <p:nvSpPr>
          <p:cNvPr id="272" name="Google Shape;272;p4"/>
          <p:cNvSpPr txBox="1">
            <a:spLocks noGrp="1"/>
          </p:cNvSpPr>
          <p:nvPr>
            <p:ph type="sldNum" idx="12"/>
          </p:nvPr>
        </p:nvSpPr>
        <p:spPr>
          <a:xfrm>
            <a:off x="6449324" y="6295966"/>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273" name="Google Shape;273;p4"/>
          <p:cNvGrpSpPr/>
          <p:nvPr/>
        </p:nvGrpSpPr>
        <p:grpSpPr>
          <a:xfrm>
            <a:off x="4007507" y="811422"/>
            <a:ext cx="4994695" cy="2751827"/>
            <a:chOff x="4102398" y="828675"/>
            <a:chExt cx="4994695" cy="2751827"/>
          </a:xfrm>
        </p:grpSpPr>
        <p:sp>
          <p:nvSpPr>
            <p:cNvPr id="274" name="Google Shape;274;p4"/>
            <p:cNvSpPr/>
            <p:nvPr/>
          </p:nvSpPr>
          <p:spPr>
            <a:xfrm>
              <a:off x="4102398" y="828675"/>
              <a:ext cx="4994695" cy="275182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5" name="Google Shape;275;p4" descr="Graphical user interface, text, application, email&#10;&#10;Description automatically generated"/>
            <p:cNvPicPr preferRelativeResize="0"/>
            <p:nvPr/>
          </p:nvPicPr>
          <p:blipFill rotWithShape="1">
            <a:blip r:embed="rId3">
              <a:alphaModFix/>
            </a:blip>
            <a:srcRect/>
            <a:stretch/>
          </p:blipFill>
          <p:spPr>
            <a:xfrm>
              <a:off x="4165478" y="881900"/>
              <a:ext cx="4876083" cy="2641572"/>
            </a:xfrm>
            <a:prstGeom prst="rect">
              <a:avLst/>
            </a:prstGeom>
            <a:noFill/>
            <a:ln>
              <a:noFill/>
            </a:ln>
          </p:spPr>
        </p:pic>
      </p:grpSp>
      <p:sp>
        <p:nvSpPr>
          <p:cNvPr id="276" name="Google Shape;276;p4"/>
          <p:cNvSpPr/>
          <p:nvPr/>
        </p:nvSpPr>
        <p:spPr>
          <a:xfrm rot="2400000">
            <a:off x="3553304" y="2922540"/>
            <a:ext cx="241539" cy="793628"/>
          </a:xfrm>
          <a:prstGeom prst="downArrow">
            <a:avLst>
              <a:gd name="adj1" fmla="val 50000"/>
              <a:gd name="adj2" fmla="val 50000"/>
            </a:avLst>
          </a:prstGeom>
          <a:solidFill>
            <a:srgbClr val="2E75B5"/>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77" name="Google Shape;277;p4"/>
          <p:cNvGrpSpPr/>
          <p:nvPr/>
        </p:nvGrpSpPr>
        <p:grpSpPr>
          <a:xfrm>
            <a:off x="57215" y="3666767"/>
            <a:ext cx="4623760" cy="3054945"/>
            <a:chOff x="30730" y="3606382"/>
            <a:chExt cx="4623760" cy="3054945"/>
          </a:xfrm>
        </p:grpSpPr>
        <p:pic>
          <p:nvPicPr>
            <p:cNvPr id="278" name="Google Shape;278;p4" descr="Graphical user interface, text, application, email&#10;&#10;Description automatically generated"/>
            <p:cNvPicPr preferRelativeResize="0"/>
            <p:nvPr/>
          </p:nvPicPr>
          <p:blipFill rotWithShape="1">
            <a:blip r:embed="rId4">
              <a:alphaModFix/>
            </a:blip>
            <a:srcRect/>
            <a:stretch/>
          </p:blipFill>
          <p:spPr>
            <a:xfrm>
              <a:off x="104322" y="3646042"/>
              <a:ext cx="4481349" cy="2972288"/>
            </a:xfrm>
            <a:prstGeom prst="rect">
              <a:avLst/>
            </a:prstGeom>
            <a:noFill/>
            <a:ln>
              <a:noFill/>
            </a:ln>
          </p:spPr>
        </p:pic>
        <p:sp>
          <p:nvSpPr>
            <p:cNvPr id="279" name="Google Shape;279;p4"/>
            <p:cNvSpPr/>
            <p:nvPr/>
          </p:nvSpPr>
          <p:spPr>
            <a:xfrm>
              <a:off x="30730" y="3606382"/>
              <a:ext cx="4623760" cy="3054945"/>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 name="Picture 2" descr="Graphical user interface, text, application, email&#10;&#10;Description automatically generated">
            <a:extLst>
              <a:ext uri="{FF2B5EF4-FFF2-40B4-BE49-F238E27FC236}">
                <a16:creationId xmlns:a16="http://schemas.microsoft.com/office/drawing/2014/main" id="{3B8675A7-9868-3FDE-BBF1-007CD97F40C2}"/>
              </a:ext>
            </a:extLst>
          </p:cNvPr>
          <p:cNvPicPr>
            <a:picLocks noChangeAspect="1"/>
          </p:cNvPicPr>
          <p:nvPr/>
        </p:nvPicPr>
        <p:blipFill>
          <a:blip r:embed="rId5"/>
          <a:stretch>
            <a:fillRect/>
          </a:stretch>
        </p:blipFill>
        <p:spPr>
          <a:xfrm>
            <a:off x="4005029" y="792814"/>
            <a:ext cx="5002557" cy="2826512"/>
          </a:xfrm>
          <a:prstGeom prst="rect">
            <a:avLst/>
          </a:prstGeom>
        </p:spPr>
      </p:pic>
      <p:sp>
        <p:nvSpPr>
          <p:cNvPr id="3" name="Rectangle 2">
            <a:extLst>
              <a:ext uri="{FF2B5EF4-FFF2-40B4-BE49-F238E27FC236}">
                <a16:creationId xmlns:a16="http://schemas.microsoft.com/office/drawing/2014/main" id="{6654AC10-CE8A-A9E6-816F-2E4A011D00F9}"/>
              </a:ext>
            </a:extLst>
          </p:cNvPr>
          <p:cNvSpPr/>
          <p:nvPr/>
        </p:nvSpPr>
        <p:spPr>
          <a:xfrm>
            <a:off x="4039133" y="1055077"/>
            <a:ext cx="255776" cy="31972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07FDFAB1-B7F4-5E04-24DC-9B0CDB634972}"/>
              </a:ext>
            </a:extLst>
          </p:cNvPr>
          <p:cNvPicPr>
            <a:picLocks noChangeAspect="1"/>
          </p:cNvPicPr>
          <p:nvPr/>
        </p:nvPicPr>
        <p:blipFill>
          <a:blip r:embed="rId6"/>
          <a:stretch>
            <a:fillRect/>
          </a:stretch>
        </p:blipFill>
        <p:spPr>
          <a:xfrm>
            <a:off x="56484" y="3666010"/>
            <a:ext cx="4640206" cy="3122831"/>
          </a:xfrm>
          <a:prstGeom prst="rect">
            <a:avLst/>
          </a:prstGeom>
        </p:spPr>
      </p:pic>
      <p:sp>
        <p:nvSpPr>
          <p:cNvPr id="5" name="Rectangle 4">
            <a:extLst>
              <a:ext uri="{FF2B5EF4-FFF2-40B4-BE49-F238E27FC236}">
                <a16:creationId xmlns:a16="http://schemas.microsoft.com/office/drawing/2014/main" id="{58D2DF59-DFE5-F210-879B-24B044BBBAEC}"/>
              </a:ext>
            </a:extLst>
          </p:cNvPr>
          <p:cNvSpPr/>
          <p:nvPr/>
        </p:nvSpPr>
        <p:spPr>
          <a:xfrm>
            <a:off x="1678531" y="6367763"/>
            <a:ext cx="500894" cy="34636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Loading bam and GTF Files</a:t>
            </a:r>
            <a:endParaRPr/>
          </a:p>
        </p:txBody>
      </p:sp>
      <p:sp>
        <p:nvSpPr>
          <p:cNvPr id="686" name="Google Shape;686;p40"/>
          <p:cNvSpPr txBox="1">
            <a:spLocks noGrp="1"/>
          </p:cNvSpPr>
          <p:nvPr>
            <p:ph type="body" idx="1"/>
          </p:nvPr>
        </p:nvSpPr>
        <p:spPr>
          <a:xfrm>
            <a:off x="691288" y="1730375"/>
            <a:ext cx="8205227" cy="462597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a:t>On the menu bar, click </a:t>
            </a:r>
            <a:r>
              <a:rPr lang="en-US" b="1"/>
              <a:t>File</a:t>
            </a:r>
            <a:endParaRPr/>
          </a:p>
          <a:p>
            <a:pPr marL="0" lvl="0" indent="0" algn="l" rtl="0">
              <a:lnSpc>
                <a:spcPct val="90000"/>
              </a:lnSpc>
              <a:spcBef>
                <a:spcPts val="75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r>
              <a:rPr lang="en-US"/>
              <a:t>Click </a:t>
            </a:r>
            <a:r>
              <a:rPr lang="en-US" b="1"/>
              <a:t>Load from File…</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Navigate to: </a:t>
            </a:r>
            <a:r>
              <a:rPr lang="en-US" sz="1800"/>
              <a:t>[course_directory]\04_Transcriptomics\</a:t>
            </a:r>
            <a:endParaRPr/>
          </a:p>
          <a:p>
            <a:pPr marL="0" lvl="0" indent="0" algn="l" rtl="0">
              <a:lnSpc>
                <a:spcPct val="90000"/>
              </a:lnSpc>
              <a:spcBef>
                <a:spcPts val="750"/>
              </a:spcBef>
              <a:spcAft>
                <a:spcPts val="0"/>
              </a:spcAft>
              <a:buClr>
                <a:schemeClr val="dk1"/>
              </a:buClr>
              <a:buSzPts val="1800"/>
              <a:buNone/>
            </a:pPr>
            <a:endParaRPr sz="1800">
              <a:latin typeface="Consolas"/>
              <a:ea typeface="Consolas"/>
              <a:cs typeface="Consolas"/>
              <a:sym typeface="Consolas"/>
            </a:endParaRPr>
          </a:p>
          <a:p>
            <a:pPr marL="0" lvl="0" indent="0" algn="l" rtl="0">
              <a:lnSpc>
                <a:spcPct val="90000"/>
              </a:lnSpc>
              <a:spcBef>
                <a:spcPts val="750"/>
              </a:spcBef>
              <a:spcAft>
                <a:spcPts val="0"/>
              </a:spcAft>
              <a:buClr>
                <a:schemeClr val="dk1"/>
              </a:buClr>
              <a:buSzPts val="1800"/>
              <a:buNone/>
            </a:pPr>
            <a:endParaRPr sz="1800">
              <a:latin typeface="Consolas"/>
              <a:ea typeface="Consolas"/>
              <a:cs typeface="Consolas"/>
              <a:sym typeface="Consolas"/>
            </a:endParaRPr>
          </a:p>
          <a:p>
            <a:pPr marL="0" lvl="0" indent="0" algn="l" rtl="0">
              <a:lnSpc>
                <a:spcPct val="90000"/>
              </a:lnSpc>
              <a:spcBef>
                <a:spcPts val="750"/>
              </a:spcBef>
              <a:spcAft>
                <a:spcPts val="0"/>
              </a:spcAft>
              <a:buClr>
                <a:schemeClr val="dk1"/>
              </a:buClr>
              <a:buSzPts val="2100"/>
              <a:buNone/>
            </a:pPr>
            <a:r>
              <a:rPr lang="en-US">
                <a:latin typeface="Calibri"/>
                <a:ea typeface="Calibri"/>
                <a:cs typeface="Calibri"/>
                <a:sym typeface="Calibri"/>
              </a:rPr>
              <a:t>Hold the </a:t>
            </a:r>
            <a:r>
              <a:rPr lang="en-US" b="1">
                <a:latin typeface="Calibri"/>
                <a:ea typeface="Calibri"/>
                <a:cs typeface="Calibri"/>
                <a:sym typeface="Calibri"/>
              </a:rPr>
              <a:t>Ctrl</a:t>
            </a:r>
            <a:r>
              <a:rPr lang="en-US">
                <a:latin typeface="Calibri"/>
                <a:ea typeface="Calibri"/>
                <a:cs typeface="Calibri"/>
                <a:sym typeface="Calibri"/>
              </a:rPr>
              <a:t> key down.</a:t>
            </a:r>
            <a:endParaRPr/>
          </a:p>
          <a:p>
            <a:pPr marL="0" lvl="0" indent="0" algn="l" rtl="0">
              <a:lnSpc>
                <a:spcPct val="90000"/>
              </a:lnSpc>
              <a:spcBef>
                <a:spcPts val="750"/>
              </a:spcBef>
              <a:spcAft>
                <a:spcPts val="0"/>
              </a:spcAft>
              <a:buClr>
                <a:schemeClr val="dk1"/>
              </a:buClr>
              <a:buSzPts val="2100"/>
              <a:buNone/>
            </a:pPr>
            <a:endParaRPr>
              <a:latin typeface="Calibri"/>
              <a:ea typeface="Calibri"/>
              <a:cs typeface="Calibri"/>
              <a:sym typeface="Calibri"/>
            </a:endParaRPr>
          </a:p>
          <a:p>
            <a:pPr marL="0" lvl="0" indent="0" algn="l" rtl="0">
              <a:lnSpc>
                <a:spcPct val="90000"/>
              </a:lnSpc>
              <a:spcBef>
                <a:spcPts val="750"/>
              </a:spcBef>
              <a:spcAft>
                <a:spcPts val="0"/>
              </a:spcAft>
              <a:buClr>
                <a:schemeClr val="dk1"/>
              </a:buClr>
              <a:buSzPts val="2100"/>
              <a:buNone/>
            </a:pPr>
            <a:r>
              <a:rPr lang="en-US">
                <a:latin typeface="Calibri"/>
                <a:ea typeface="Calibri"/>
                <a:cs typeface="Calibri"/>
                <a:sym typeface="Calibri"/>
              </a:rPr>
              <a:t>Click on these files</a:t>
            </a:r>
            <a:endParaRPr/>
          </a:p>
          <a:p>
            <a:pPr marL="0" lvl="0" indent="0" algn="l" rtl="0">
              <a:lnSpc>
                <a:spcPct val="90000"/>
              </a:lnSpc>
              <a:spcBef>
                <a:spcPts val="750"/>
              </a:spcBef>
              <a:spcAft>
                <a:spcPts val="0"/>
              </a:spcAft>
              <a:buClr>
                <a:schemeClr val="dk1"/>
              </a:buClr>
              <a:buSzPts val="2100"/>
              <a:buNone/>
            </a:pPr>
            <a:endParaRPr>
              <a:latin typeface="Calibri"/>
              <a:ea typeface="Calibri"/>
              <a:cs typeface="Calibri"/>
              <a:sym typeface="Calibri"/>
            </a:endParaRPr>
          </a:p>
          <a:p>
            <a:pPr marL="0" lvl="0" indent="0" algn="l" rtl="0">
              <a:lnSpc>
                <a:spcPct val="90000"/>
              </a:lnSpc>
              <a:spcBef>
                <a:spcPts val="750"/>
              </a:spcBef>
              <a:spcAft>
                <a:spcPts val="0"/>
              </a:spcAft>
              <a:buClr>
                <a:schemeClr val="dk1"/>
              </a:buClr>
              <a:buSzPts val="2100"/>
              <a:buNone/>
            </a:pPr>
            <a:r>
              <a:rPr lang="en-US">
                <a:latin typeface="Calibri"/>
                <a:ea typeface="Calibri"/>
                <a:cs typeface="Calibri"/>
                <a:sym typeface="Calibri"/>
              </a:rPr>
              <a:t>Click </a:t>
            </a:r>
            <a:r>
              <a:rPr lang="en-US" b="1">
                <a:latin typeface="Calibri"/>
                <a:ea typeface="Calibri"/>
                <a:cs typeface="Calibri"/>
                <a:sym typeface="Calibri"/>
              </a:rPr>
              <a:t>Open.</a:t>
            </a:r>
            <a:endParaRPr>
              <a:latin typeface="Calibri"/>
              <a:ea typeface="Calibri"/>
              <a:cs typeface="Calibri"/>
              <a:sym typeface="Calibri"/>
            </a:endParaRPr>
          </a:p>
        </p:txBody>
      </p:sp>
      <p:sp>
        <p:nvSpPr>
          <p:cNvPr id="687" name="Google Shape;687;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cxnSp>
        <p:nvCxnSpPr>
          <p:cNvPr id="688" name="Google Shape;688;p40"/>
          <p:cNvCxnSpPr/>
          <p:nvPr/>
        </p:nvCxnSpPr>
        <p:spPr>
          <a:xfrm>
            <a:off x="3766930" y="1997282"/>
            <a:ext cx="3383280" cy="0"/>
          </a:xfrm>
          <a:prstGeom prst="straightConnector1">
            <a:avLst/>
          </a:prstGeom>
          <a:noFill/>
          <a:ln w="38100" cap="flat" cmpd="sng">
            <a:solidFill>
              <a:schemeClr val="accent2"/>
            </a:solidFill>
            <a:prstDash val="dashDot"/>
            <a:miter lim="800000"/>
            <a:headEnd type="none" w="sm" len="sm"/>
            <a:tailEnd type="triangle" w="med" len="med"/>
          </a:ln>
        </p:spPr>
      </p:cxnSp>
      <p:pic>
        <p:nvPicPr>
          <p:cNvPr id="689" name="Google Shape;689;p40"/>
          <p:cNvPicPr preferRelativeResize="0"/>
          <p:nvPr/>
        </p:nvPicPr>
        <p:blipFill rotWithShape="1">
          <a:blip r:embed="rId3">
            <a:alphaModFix/>
          </a:blip>
          <a:srcRect l="2378"/>
          <a:stretch/>
        </p:blipFill>
        <p:spPr>
          <a:xfrm>
            <a:off x="7181850" y="1870077"/>
            <a:ext cx="1683026" cy="127635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cxnSp>
        <p:nvCxnSpPr>
          <p:cNvPr id="690" name="Google Shape;690;p40"/>
          <p:cNvCxnSpPr/>
          <p:nvPr/>
        </p:nvCxnSpPr>
        <p:spPr>
          <a:xfrm rot="10800000" flipH="1">
            <a:off x="3162300" y="2176671"/>
            <a:ext cx="4114800" cy="581714"/>
          </a:xfrm>
          <a:prstGeom prst="straightConnector1">
            <a:avLst/>
          </a:prstGeom>
          <a:noFill/>
          <a:ln w="38100" cap="flat" cmpd="sng">
            <a:solidFill>
              <a:schemeClr val="dk1"/>
            </a:solidFill>
            <a:prstDash val="dashDot"/>
            <a:miter lim="800000"/>
            <a:headEnd type="none" w="sm" len="sm"/>
            <a:tailEnd type="triangle" w="med" len="med"/>
          </a:ln>
        </p:spPr>
      </p:cxnSp>
      <p:sp>
        <p:nvSpPr>
          <p:cNvPr id="691" name="Google Shape;691;p40"/>
          <p:cNvSpPr txBox="1"/>
          <p:nvPr/>
        </p:nvSpPr>
        <p:spPr>
          <a:xfrm>
            <a:off x="5907752" y="4286169"/>
            <a:ext cx="2988763" cy="2030171"/>
          </a:xfrm>
          <a:prstGeom prst="rect">
            <a:avLst/>
          </a:prstGeom>
          <a:noFill/>
          <a:ln w="9525" cap="flat" cmpd="sng">
            <a:solidFill>
              <a:srgbClr val="3F3F3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1400" b="1">
                <a:solidFill>
                  <a:schemeClr val="dk1"/>
                </a:solidFill>
                <a:latin typeface="Calibri"/>
                <a:ea typeface="Calibri"/>
                <a:cs typeface="Calibri"/>
                <a:sym typeface="Calibri"/>
              </a:rPr>
              <a:t>Files to Load</a:t>
            </a:r>
            <a:endParaRPr/>
          </a:p>
          <a:p>
            <a:pPr marL="0" marR="0" lvl="0" indent="0" algn="l" rtl="0">
              <a:lnSpc>
                <a:spcPct val="130000"/>
              </a:lnSpc>
              <a:spcBef>
                <a:spcPts val="0"/>
              </a:spcBef>
              <a:spcAft>
                <a:spcPts val="0"/>
              </a:spcAft>
              <a:buNone/>
            </a:pPr>
            <a:r>
              <a:rPr lang="en-US" sz="1400">
                <a:solidFill>
                  <a:schemeClr val="dk1"/>
                </a:solidFill>
                <a:latin typeface="Calibri"/>
                <a:ea typeface="Calibri"/>
                <a:cs typeface="Calibri"/>
                <a:sym typeface="Calibri"/>
              </a:rPr>
              <a:t>mouse_chr12.gtf a_0_Aligned.sortedByCoord.out.bam</a:t>
            </a:r>
            <a:endParaRPr/>
          </a:p>
          <a:p>
            <a:pPr marL="0" marR="0" lvl="0" indent="0" algn="l" rtl="0">
              <a:lnSpc>
                <a:spcPct val="130000"/>
              </a:lnSpc>
              <a:spcBef>
                <a:spcPts val="0"/>
              </a:spcBef>
              <a:spcAft>
                <a:spcPts val="0"/>
              </a:spcAft>
              <a:buNone/>
            </a:pPr>
            <a:r>
              <a:rPr lang="en-US" sz="1400">
                <a:solidFill>
                  <a:schemeClr val="dk1"/>
                </a:solidFill>
                <a:latin typeface="Calibri"/>
                <a:ea typeface="Calibri"/>
                <a:cs typeface="Calibri"/>
                <a:sym typeface="Calibri"/>
              </a:rPr>
              <a:t>b_0_Aligned.sortedByCoord.out.bam</a:t>
            </a:r>
            <a:endParaRPr/>
          </a:p>
          <a:p>
            <a:pPr marL="0" marR="0" lvl="0" indent="0" algn="l" rtl="0">
              <a:lnSpc>
                <a:spcPct val="130000"/>
              </a:lnSpc>
              <a:spcBef>
                <a:spcPts val="0"/>
              </a:spcBef>
              <a:spcAft>
                <a:spcPts val="0"/>
              </a:spcAft>
              <a:buNone/>
            </a:pPr>
            <a:r>
              <a:rPr lang="en-US" sz="1400">
                <a:solidFill>
                  <a:schemeClr val="dk1"/>
                </a:solidFill>
                <a:latin typeface="Calibri"/>
                <a:ea typeface="Calibri"/>
                <a:cs typeface="Calibri"/>
                <a:sym typeface="Calibri"/>
              </a:rPr>
              <a:t>a_8_Aligned.sortedByCoord.out.bam</a:t>
            </a:r>
            <a:endParaRPr/>
          </a:p>
          <a:p>
            <a:pPr marL="0" marR="0" lvl="0" indent="0" algn="l" rtl="0">
              <a:lnSpc>
                <a:spcPct val="130000"/>
              </a:lnSpc>
              <a:spcBef>
                <a:spcPts val="0"/>
              </a:spcBef>
              <a:spcAft>
                <a:spcPts val="0"/>
              </a:spcAft>
              <a:buNone/>
            </a:pPr>
            <a:r>
              <a:rPr lang="en-US" sz="1400">
                <a:solidFill>
                  <a:schemeClr val="dk1"/>
                </a:solidFill>
                <a:latin typeface="Calibri"/>
                <a:ea typeface="Calibri"/>
                <a:cs typeface="Calibri"/>
                <a:sym typeface="Calibri"/>
              </a:rPr>
              <a:t>b_8_Aligned.sortedByCoord.out.bam</a:t>
            </a:r>
            <a:endParaRPr/>
          </a:p>
          <a:p>
            <a:pPr marL="0" marR="0" lvl="0" indent="0" algn="l" rtl="0">
              <a:lnSpc>
                <a:spcPct val="130000"/>
              </a:lnSpc>
              <a:spcBef>
                <a:spcPts val="0"/>
              </a:spcBef>
              <a:spcAft>
                <a:spcPts val="0"/>
              </a:spcAft>
              <a:buNone/>
            </a:pPr>
            <a:endParaRPr sz="1400">
              <a:solidFill>
                <a:schemeClr val="dk1"/>
              </a:solidFill>
              <a:latin typeface="Calibri"/>
              <a:ea typeface="Calibri"/>
              <a:cs typeface="Calibri"/>
              <a:sym typeface="Calibri"/>
            </a:endParaRPr>
          </a:p>
        </p:txBody>
      </p:sp>
      <p:cxnSp>
        <p:nvCxnSpPr>
          <p:cNvPr id="692" name="Google Shape;692;p40"/>
          <p:cNvCxnSpPr>
            <a:endCxn id="691" idx="1"/>
          </p:cNvCxnSpPr>
          <p:nvPr/>
        </p:nvCxnSpPr>
        <p:spPr>
          <a:xfrm rot="10800000" flipH="1">
            <a:off x="2882552" y="5301255"/>
            <a:ext cx="3025200" cy="20100"/>
          </a:xfrm>
          <a:prstGeom prst="straightConnector1">
            <a:avLst/>
          </a:prstGeom>
          <a:noFill/>
          <a:ln w="38100" cap="flat" cmpd="sng">
            <a:solidFill>
              <a:schemeClr val="accent2"/>
            </a:solidFill>
            <a:prstDash val="dashDot"/>
            <a:miter lim="800000"/>
            <a:headEnd type="none" w="sm" len="sm"/>
            <a:tailEnd type="triangle" w="med" len="med"/>
          </a:ln>
        </p:spPr>
      </p:cxnSp>
      <p:sp>
        <p:nvSpPr>
          <p:cNvPr id="693" name="Google Shape;69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41" descr="A screenshot of a cell phone&#10;&#10;Description automatically generated"/>
          <p:cNvPicPr preferRelativeResize="0">
            <a:picLocks noGrp="1"/>
          </p:cNvPicPr>
          <p:nvPr>
            <p:ph type="body" idx="1"/>
          </p:nvPr>
        </p:nvPicPr>
        <p:blipFill rotWithShape="1">
          <a:blip r:embed="rId3">
            <a:alphaModFix/>
          </a:blip>
          <a:srcRect/>
          <a:stretch/>
        </p:blipFill>
        <p:spPr>
          <a:xfrm>
            <a:off x="1152324" y="1582319"/>
            <a:ext cx="6753088" cy="4351338"/>
          </a:xfrm>
          <a:prstGeom prst="rect">
            <a:avLst/>
          </a:prstGeom>
          <a:noFill/>
          <a:ln>
            <a:noFill/>
          </a:ln>
        </p:spPr>
      </p:pic>
      <p:sp>
        <p:nvSpPr>
          <p:cNvPr id="699" name="Google Shape;699;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700" name="Google Shape;700;p41"/>
          <p:cNvSpPr txBox="1"/>
          <p:nvPr/>
        </p:nvSpPr>
        <p:spPr>
          <a:xfrm>
            <a:off x="1195456" y="644164"/>
            <a:ext cx="7864374" cy="460126"/>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a:solidFill>
                  <a:schemeClr val="dk1"/>
                </a:solidFill>
                <a:latin typeface="Calibri"/>
                <a:ea typeface="Calibri"/>
                <a:cs typeface="Calibri"/>
                <a:sym typeface="Calibri"/>
              </a:rPr>
              <a:t>Resulting window should look like this</a:t>
            </a:r>
            <a:endParaRPr/>
          </a:p>
        </p:txBody>
      </p:sp>
      <p:sp>
        <p:nvSpPr>
          <p:cNvPr id="701" name="Google Shape;701;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pic>
        <p:nvPicPr>
          <p:cNvPr id="2" name="Picture 2" descr="Graphical user interface, application, table&#10;&#10;Description automatically generated">
            <a:extLst>
              <a:ext uri="{FF2B5EF4-FFF2-40B4-BE49-F238E27FC236}">
                <a16:creationId xmlns:a16="http://schemas.microsoft.com/office/drawing/2014/main" id="{DABF8E8C-F2D5-0BBE-AFEC-090BB0D8641E}"/>
              </a:ext>
            </a:extLst>
          </p:cNvPr>
          <p:cNvPicPr>
            <a:picLocks noChangeAspect="1"/>
          </p:cNvPicPr>
          <p:nvPr/>
        </p:nvPicPr>
        <p:blipFill>
          <a:blip r:embed="rId4"/>
          <a:stretch>
            <a:fillRect/>
          </a:stretch>
        </p:blipFill>
        <p:spPr>
          <a:xfrm>
            <a:off x="400453" y="1317577"/>
            <a:ext cx="8257436" cy="487598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2"/>
          <p:cNvSpPr txBox="1">
            <a:spLocks noGrp="1"/>
          </p:cNvSpPr>
          <p:nvPr>
            <p:ph type="body" idx="1"/>
          </p:nvPr>
        </p:nvSpPr>
        <p:spPr>
          <a:xfrm>
            <a:off x="628650" y="1601339"/>
            <a:ext cx="7886700" cy="4575624"/>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b="1"/>
              <a:t>Fbln5</a:t>
            </a:r>
            <a:r>
              <a:rPr lang="en-US"/>
              <a:t> is the most significant differentially expressed gene.</a:t>
            </a:r>
            <a:endParaRPr/>
          </a:p>
          <a:p>
            <a:pPr marL="0" lvl="0" indent="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You can check this later in:</a:t>
            </a:r>
            <a:endParaRPr/>
          </a:p>
          <a:p>
            <a:pPr marL="0" lvl="0" indent="0" algn="l" rtl="0">
              <a:lnSpc>
                <a:spcPct val="90000"/>
              </a:lnSpc>
              <a:spcBef>
                <a:spcPts val="750"/>
              </a:spcBef>
              <a:spcAft>
                <a:spcPts val="0"/>
              </a:spcAft>
              <a:buClr>
                <a:schemeClr val="dk1"/>
              </a:buClr>
              <a:buSzPts val="2100"/>
              <a:buNone/>
            </a:pPr>
            <a:r>
              <a:rPr lang="en-US"/>
              <a:t> </a:t>
            </a:r>
            <a:r>
              <a:rPr lang="en-US" sz="2400"/>
              <a:t>[course_directory]\04_Transcriptomics\</a:t>
            </a:r>
            <a:r>
              <a:rPr lang="en-US"/>
              <a:t>t8_vs_t0_AllResults.txt</a:t>
            </a:r>
            <a:endParaRPr/>
          </a:p>
          <a:p>
            <a:pPr marL="171450" lvl="0" indent="-171450" algn="l" rtl="0">
              <a:lnSpc>
                <a:spcPct val="90000"/>
              </a:lnSpc>
              <a:spcBef>
                <a:spcPts val="750"/>
              </a:spcBef>
              <a:spcAft>
                <a:spcPts val="0"/>
              </a:spcAft>
              <a:buClr>
                <a:schemeClr val="dk1"/>
              </a:buClr>
              <a:buSzPts val="2100"/>
              <a:buChar char="•"/>
            </a:pPr>
            <a:r>
              <a:rPr lang="en-US"/>
              <a:t>Paste </a:t>
            </a:r>
            <a:r>
              <a:rPr lang="en-US" b="1"/>
              <a:t>Fbln5</a:t>
            </a:r>
            <a:r>
              <a:rPr lang="en-US"/>
              <a:t> here in the IGV window</a:t>
            </a: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Press Enter or click Go.</a:t>
            </a:r>
            <a:endParaRPr/>
          </a:p>
        </p:txBody>
      </p:sp>
      <p:sp>
        <p:nvSpPr>
          <p:cNvPr id="707" name="Google Shape;70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708" name="Google Shape;708;p42"/>
          <p:cNvPicPr preferRelativeResize="0"/>
          <p:nvPr/>
        </p:nvPicPr>
        <p:blipFill rotWithShape="1">
          <a:blip r:embed="rId3">
            <a:alphaModFix/>
          </a:blip>
          <a:srcRect/>
          <a:stretch/>
        </p:blipFill>
        <p:spPr>
          <a:xfrm>
            <a:off x="0" y="4219425"/>
            <a:ext cx="9144000" cy="682625"/>
          </a:xfrm>
          <a:prstGeom prst="rect">
            <a:avLst/>
          </a:prstGeom>
          <a:noFill/>
          <a:ln>
            <a:noFill/>
          </a:ln>
        </p:spPr>
      </p:pic>
      <p:sp>
        <p:nvSpPr>
          <p:cNvPr id="710" name="Google Shape;710;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pic>
        <p:nvPicPr>
          <p:cNvPr id="2" name="Picture 2" descr="Graphical user interface, application&#10;&#10;Description automatically generated">
            <a:extLst>
              <a:ext uri="{FF2B5EF4-FFF2-40B4-BE49-F238E27FC236}">
                <a16:creationId xmlns:a16="http://schemas.microsoft.com/office/drawing/2014/main" id="{631D41B5-8A5A-B1B3-68BB-71039309D440}"/>
              </a:ext>
            </a:extLst>
          </p:cNvPr>
          <p:cNvPicPr>
            <a:picLocks noChangeAspect="1"/>
          </p:cNvPicPr>
          <p:nvPr/>
        </p:nvPicPr>
        <p:blipFill>
          <a:blip r:embed="rId4"/>
          <a:stretch>
            <a:fillRect/>
          </a:stretch>
        </p:blipFill>
        <p:spPr>
          <a:xfrm>
            <a:off x="0" y="4219763"/>
            <a:ext cx="9179168" cy="766019"/>
          </a:xfrm>
          <a:prstGeom prst="rect">
            <a:avLst/>
          </a:prstGeom>
        </p:spPr>
      </p:pic>
      <p:cxnSp>
        <p:nvCxnSpPr>
          <p:cNvPr id="709" name="Google Shape;709;p42"/>
          <p:cNvCxnSpPr/>
          <p:nvPr/>
        </p:nvCxnSpPr>
        <p:spPr>
          <a:xfrm>
            <a:off x="1770317" y="3518017"/>
            <a:ext cx="500862" cy="928966"/>
          </a:xfrm>
          <a:prstGeom prst="straightConnector1">
            <a:avLst/>
          </a:prstGeom>
          <a:noFill/>
          <a:ln w="38100" cap="flat" cmpd="sng">
            <a:solidFill>
              <a:schemeClr val="accent2"/>
            </a:solidFill>
            <a:prstDash val="dashDot"/>
            <a:miter lim="800000"/>
            <a:headEnd type="none" w="sm" len="sm"/>
            <a:tailEnd type="triangl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Char char="•"/>
            </a:pPr>
            <a:r>
              <a:rPr lang="en-US"/>
              <a:t>Click on the + sign to zoom in.</a:t>
            </a:r>
            <a:endParaRPr/>
          </a:p>
          <a:p>
            <a:pPr marL="171450" lvl="0" indent="-38100" algn="l" rtl="0">
              <a:lnSpc>
                <a:spcPct val="90000"/>
              </a:lnSpc>
              <a:spcBef>
                <a:spcPts val="750"/>
              </a:spcBef>
              <a:spcAft>
                <a:spcPts val="0"/>
              </a:spcAft>
              <a:buClr>
                <a:schemeClr val="dk1"/>
              </a:buClr>
              <a:buSzPts val="2100"/>
              <a:buNone/>
            </a:pPr>
            <a:endParaRPr/>
          </a:p>
          <a:p>
            <a:pPr marL="171450" lvl="0" indent="-3810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171450" lvl="0" indent="-171450" algn="l" rtl="0">
              <a:lnSpc>
                <a:spcPct val="90000"/>
              </a:lnSpc>
              <a:spcBef>
                <a:spcPts val="750"/>
              </a:spcBef>
              <a:spcAft>
                <a:spcPts val="0"/>
              </a:spcAft>
              <a:buClr>
                <a:schemeClr val="dk1"/>
              </a:buClr>
              <a:buSzPts val="2100"/>
              <a:buChar char="•"/>
            </a:pPr>
            <a:r>
              <a:rPr lang="en-US"/>
              <a:t>To view an image similar to next slide, Zoom in so that you see ~40 kb of the gene.</a:t>
            </a:r>
            <a:endParaRPr/>
          </a:p>
        </p:txBody>
      </p:sp>
      <p:sp>
        <p:nvSpPr>
          <p:cNvPr id="716" name="Google Shape;71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717" name="Google Shape;717;p43"/>
          <p:cNvPicPr preferRelativeResize="0"/>
          <p:nvPr/>
        </p:nvPicPr>
        <p:blipFill rotWithShape="1">
          <a:blip r:embed="rId3">
            <a:alphaModFix/>
          </a:blip>
          <a:srcRect/>
          <a:stretch/>
        </p:blipFill>
        <p:spPr>
          <a:xfrm>
            <a:off x="628650" y="2330533"/>
            <a:ext cx="8468855" cy="682625"/>
          </a:xfrm>
          <a:prstGeom prst="rect">
            <a:avLst/>
          </a:prstGeom>
          <a:noFill/>
          <a:ln>
            <a:noFill/>
          </a:ln>
        </p:spPr>
      </p:pic>
      <p:pic>
        <p:nvPicPr>
          <p:cNvPr id="719" name="Google Shape;719;p43"/>
          <p:cNvPicPr preferRelativeResize="0"/>
          <p:nvPr/>
        </p:nvPicPr>
        <p:blipFill rotWithShape="1">
          <a:blip r:embed="rId4">
            <a:alphaModFix/>
          </a:blip>
          <a:srcRect/>
          <a:stretch/>
        </p:blipFill>
        <p:spPr>
          <a:xfrm>
            <a:off x="0" y="4392402"/>
            <a:ext cx="9144000" cy="1210130"/>
          </a:xfrm>
          <a:prstGeom prst="rect">
            <a:avLst/>
          </a:prstGeom>
          <a:noFill/>
          <a:ln>
            <a:noFill/>
          </a:ln>
        </p:spPr>
      </p:pic>
      <p:cxnSp>
        <p:nvCxnSpPr>
          <p:cNvPr id="721" name="Google Shape;721;p43"/>
          <p:cNvCxnSpPr/>
          <p:nvPr/>
        </p:nvCxnSpPr>
        <p:spPr>
          <a:xfrm flipH="1">
            <a:off x="7875309" y="2744373"/>
            <a:ext cx="931049" cy="598413"/>
          </a:xfrm>
          <a:prstGeom prst="straightConnector1">
            <a:avLst/>
          </a:prstGeom>
          <a:noFill/>
          <a:ln w="38100" cap="flat" cmpd="sng">
            <a:solidFill>
              <a:schemeClr val="accent2"/>
            </a:solidFill>
            <a:prstDash val="dashDot"/>
            <a:miter lim="800000"/>
            <a:headEnd type="none" w="sm" len="sm"/>
            <a:tailEnd type="triangle" w="med" len="med"/>
          </a:ln>
        </p:spPr>
      </p:cxnSp>
      <p:sp>
        <p:nvSpPr>
          <p:cNvPr id="722" name="Google Shape;722;p43"/>
          <p:cNvSpPr/>
          <p:nvPr/>
        </p:nvSpPr>
        <p:spPr>
          <a:xfrm>
            <a:off x="7800225" y="3139958"/>
            <a:ext cx="312727" cy="279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pic>
        <p:nvPicPr>
          <p:cNvPr id="3" name="Picture 2" descr="Graphical user interface, application&#10;&#10;Description automatically generated">
            <a:extLst>
              <a:ext uri="{FF2B5EF4-FFF2-40B4-BE49-F238E27FC236}">
                <a16:creationId xmlns:a16="http://schemas.microsoft.com/office/drawing/2014/main" id="{5107F97B-999F-6AEF-E2D4-C17CA194EB70}"/>
              </a:ext>
            </a:extLst>
          </p:cNvPr>
          <p:cNvPicPr>
            <a:picLocks noChangeAspect="1"/>
          </p:cNvPicPr>
          <p:nvPr/>
        </p:nvPicPr>
        <p:blipFill>
          <a:blip r:embed="rId5"/>
          <a:stretch>
            <a:fillRect/>
          </a:stretch>
        </p:blipFill>
        <p:spPr>
          <a:xfrm>
            <a:off x="633045" y="2329416"/>
            <a:ext cx="8466991" cy="845151"/>
          </a:xfrm>
          <a:prstGeom prst="rect">
            <a:avLst/>
          </a:prstGeom>
        </p:spPr>
      </p:pic>
      <p:cxnSp>
        <p:nvCxnSpPr>
          <p:cNvPr id="718" name="Google Shape;718;p43"/>
          <p:cNvCxnSpPr/>
          <p:nvPr/>
        </p:nvCxnSpPr>
        <p:spPr>
          <a:xfrm>
            <a:off x="4049658" y="2000905"/>
            <a:ext cx="4781414" cy="662714"/>
          </a:xfrm>
          <a:prstGeom prst="straightConnector1">
            <a:avLst/>
          </a:prstGeom>
          <a:noFill/>
          <a:ln w="38100" cap="flat" cmpd="sng">
            <a:solidFill>
              <a:schemeClr val="accent2"/>
            </a:solidFill>
            <a:prstDash val="dashDot"/>
            <a:miter lim="800000"/>
            <a:headEnd type="none" w="sm" len="sm"/>
            <a:tailEnd type="triangle" w="med" len="med"/>
          </a:ln>
        </p:spPr>
      </p:cxnSp>
      <p:pic>
        <p:nvPicPr>
          <p:cNvPr id="4" name="Picture 4">
            <a:extLst>
              <a:ext uri="{FF2B5EF4-FFF2-40B4-BE49-F238E27FC236}">
                <a16:creationId xmlns:a16="http://schemas.microsoft.com/office/drawing/2014/main" id="{B136485E-19B4-58BC-458D-687DF9876F22}"/>
              </a:ext>
            </a:extLst>
          </p:cNvPr>
          <p:cNvPicPr>
            <a:picLocks noChangeAspect="1"/>
          </p:cNvPicPr>
          <p:nvPr/>
        </p:nvPicPr>
        <p:blipFill>
          <a:blip r:embed="rId6"/>
          <a:stretch>
            <a:fillRect/>
          </a:stretch>
        </p:blipFill>
        <p:spPr>
          <a:xfrm>
            <a:off x="0" y="4390475"/>
            <a:ext cx="9143999" cy="1286241"/>
          </a:xfrm>
          <a:prstGeom prst="rect">
            <a:avLst/>
          </a:prstGeom>
        </p:spPr>
      </p:pic>
      <p:cxnSp>
        <p:nvCxnSpPr>
          <p:cNvPr id="720" name="Google Shape;720;p43"/>
          <p:cNvCxnSpPr/>
          <p:nvPr/>
        </p:nvCxnSpPr>
        <p:spPr>
          <a:xfrm flipH="1">
            <a:off x="5093174" y="3817971"/>
            <a:ext cx="2003817" cy="1514168"/>
          </a:xfrm>
          <a:prstGeom prst="straightConnector1">
            <a:avLst/>
          </a:prstGeom>
          <a:noFill/>
          <a:ln w="38100" cap="flat" cmpd="sng">
            <a:solidFill>
              <a:schemeClr val="accent2"/>
            </a:solidFill>
            <a:prstDash val="dashDot"/>
            <a:miter lim="800000"/>
            <a:headEnd type="none" w="sm" len="sm"/>
            <a:tailEnd type="triangl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Google Shape;72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730" name="Google Shape;730;p44" descr="A screenshot of a computer&#10;&#10;Description automatically generated"/>
          <p:cNvPicPr preferRelativeResize="0"/>
          <p:nvPr/>
        </p:nvPicPr>
        <p:blipFill rotWithShape="1">
          <a:blip r:embed="rId3">
            <a:alphaModFix/>
          </a:blip>
          <a:srcRect/>
          <a:stretch/>
        </p:blipFill>
        <p:spPr>
          <a:xfrm>
            <a:off x="2686051" y="252991"/>
            <a:ext cx="6457949" cy="4153942"/>
          </a:xfrm>
          <a:prstGeom prst="rect">
            <a:avLst/>
          </a:prstGeom>
          <a:noFill/>
          <a:ln>
            <a:noFill/>
          </a:ln>
        </p:spPr>
      </p:pic>
      <p:pic>
        <p:nvPicPr>
          <p:cNvPr id="731" name="Google Shape;731;p44" descr="A screenshot of a cell phone&#10;&#10;Description automatically generated"/>
          <p:cNvPicPr preferRelativeResize="0">
            <a:picLocks noGrp="1"/>
          </p:cNvPicPr>
          <p:nvPr>
            <p:ph type="body" idx="1"/>
          </p:nvPr>
        </p:nvPicPr>
        <p:blipFill rotWithShape="1">
          <a:blip r:embed="rId4">
            <a:alphaModFix/>
          </a:blip>
          <a:srcRect/>
          <a:stretch/>
        </p:blipFill>
        <p:spPr>
          <a:xfrm>
            <a:off x="5832690" y="3403312"/>
            <a:ext cx="2829300" cy="3089562"/>
          </a:xfrm>
          <a:prstGeom prst="rect">
            <a:avLst/>
          </a:prstGeom>
          <a:noFill/>
          <a:ln>
            <a:noFill/>
          </a:ln>
        </p:spPr>
      </p:pic>
      <p:sp>
        <p:nvSpPr>
          <p:cNvPr id="732" name="Google Shape;732;p44"/>
          <p:cNvSpPr txBox="1"/>
          <p:nvPr/>
        </p:nvSpPr>
        <p:spPr>
          <a:xfrm>
            <a:off x="263473" y="4827323"/>
            <a:ext cx="410705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Right click on each coverage panel and click on set Data Range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Set the Max to 100</a:t>
            </a:r>
            <a:endParaRPr/>
          </a:p>
        </p:txBody>
      </p:sp>
      <p:sp>
        <p:nvSpPr>
          <p:cNvPr id="735" name="Google Shape;735;p44"/>
          <p:cNvSpPr txBox="1"/>
          <p:nvPr/>
        </p:nvSpPr>
        <p:spPr>
          <a:xfrm>
            <a:off x="552090" y="6288657"/>
            <a:ext cx="48135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For Mac users with no mouse, you might need to use double fingers on the mouse pad on the VM to be able to right-click.</a:t>
            </a:r>
            <a:endParaRPr sz="1200">
              <a:solidFill>
                <a:schemeClr val="dk1"/>
              </a:solidFill>
              <a:latin typeface="Calibri"/>
              <a:ea typeface="Calibri"/>
              <a:cs typeface="Calibri"/>
              <a:sym typeface="Calibri"/>
            </a:endParaRPr>
          </a:p>
        </p:txBody>
      </p:sp>
      <p:pic>
        <p:nvPicPr>
          <p:cNvPr id="736" name="Google Shape;736;p44" descr="Star with solid fill"/>
          <p:cNvPicPr preferRelativeResize="0"/>
          <p:nvPr/>
        </p:nvPicPr>
        <p:blipFill rotWithShape="1">
          <a:blip r:embed="rId5">
            <a:alphaModFix/>
          </a:blip>
          <a:srcRect/>
          <a:stretch/>
        </p:blipFill>
        <p:spPr>
          <a:xfrm>
            <a:off x="1492370" y="4817852"/>
            <a:ext cx="146651" cy="138024"/>
          </a:xfrm>
          <a:prstGeom prst="rect">
            <a:avLst/>
          </a:prstGeom>
          <a:noFill/>
          <a:ln>
            <a:noFill/>
          </a:ln>
        </p:spPr>
      </p:pic>
      <p:pic>
        <p:nvPicPr>
          <p:cNvPr id="737" name="Google Shape;737;p44" descr="Star with solid fill"/>
          <p:cNvPicPr preferRelativeResize="0"/>
          <p:nvPr/>
        </p:nvPicPr>
        <p:blipFill rotWithShape="1">
          <a:blip r:embed="rId5">
            <a:alphaModFix/>
          </a:blip>
          <a:srcRect/>
          <a:stretch/>
        </p:blipFill>
        <p:spPr>
          <a:xfrm>
            <a:off x="560718" y="6327475"/>
            <a:ext cx="146651" cy="138024"/>
          </a:xfrm>
          <a:prstGeom prst="rect">
            <a:avLst/>
          </a:prstGeom>
          <a:noFill/>
          <a:ln>
            <a:noFill/>
          </a:ln>
        </p:spPr>
      </p:pic>
      <p:sp>
        <p:nvSpPr>
          <p:cNvPr id="738" name="Google Shape;738;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pic>
        <p:nvPicPr>
          <p:cNvPr id="2" name="Picture 2">
            <a:extLst>
              <a:ext uri="{FF2B5EF4-FFF2-40B4-BE49-F238E27FC236}">
                <a16:creationId xmlns:a16="http://schemas.microsoft.com/office/drawing/2014/main" id="{451E9BE6-4533-2949-ECE0-CB772559F645}"/>
              </a:ext>
            </a:extLst>
          </p:cNvPr>
          <p:cNvPicPr>
            <a:picLocks noChangeAspect="1"/>
          </p:cNvPicPr>
          <p:nvPr/>
        </p:nvPicPr>
        <p:blipFill>
          <a:blip r:embed="rId6"/>
          <a:stretch>
            <a:fillRect/>
          </a:stretch>
        </p:blipFill>
        <p:spPr>
          <a:xfrm>
            <a:off x="2690447" y="212652"/>
            <a:ext cx="6453553" cy="4190657"/>
          </a:xfrm>
          <a:prstGeom prst="rect">
            <a:avLst/>
          </a:prstGeom>
        </p:spPr>
      </p:pic>
      <p:cxnSp>
        <p:nvCxnSpPr>
          <p:cNvPr id="733" name="Google Shape;733;p44"/>
          <p:cNvCxnSpPr/>
          <p:nvPr/>
        </p:nvCxnSpPr>
        <p:spPr>
          <a:xfrm rot="10800000" flipH="1">
            <a:off x="1193332" y="2240475"/>
            <a:ext cx="2117979" cy="2625881"/>
          </a:xfrm>
          <a:prstGeom prst="straightConnector1">
            <a:avLst/>
          </a:prstGeom>
          <a:noFill/>
          <a:ln w="38100" cap="flat" cmpd="sng">
            <a:solidFill>
              <a:schemeClr val="accent2"/>
            </a:solidFill>
            <a:prstDash val="dashDot"/>
            <a:miter lim="800000"/>
            <a:headEnd type="none" w="sm" len="sm"/>
            <a:tailEnd type="triangle" w="med" len="med"/>
          </a:ln>
        </p:spPr>
      </p:cxnSp>
      <p:pic>
        <p:nvPicPr>
          <p:cNvPr id="3" name="Picture 3" descr="Graphical user interface&#10;&#10;Description automatically generated">
            <a:extLst>
              <a:ext uri="{FF2B5EF4-FFF2-40B4-BE49-F238E27FC236}">
                <a16:creationId xmlns:a16="http://schemas.microsoft.com/office/drawing/2014/main" id="{E61ADC93-D8FF-CDE3-4663-7E4D9D3FCED7}"/>
              </a:ext>
            </a:extLst>
          </p:cNvPr>
          <p:cNvPicPr>
            <a:picLocks noChangeAspect="1"/>
          </p:cNvPicPr>
          <p:nvPr/>
        </p:nvPicPr>
        <p:blipFill>
          <a:blip r:embed="rId7"/>
          <a:stretch>
            <a:fillRect/>
          </a:stretch>
        </p:blipFill>
        <p:spPr>
          <a:xfrm>
            <a:off x="5829300" y="3554798"/>
            <a:ext cx="2875084" cy="2931220"/>
          </a:xfrm>
          <a:prstGeom prst="rect">
            <a:avLst/>
          </a:prstGeom>
        </p:spPr>
      </p:pic>
      <p:cxnSp>
        <p:nvCxnSpPr>
          <p:cNvPr id="734" name="Google Shape;734;p44"/>
          <p:cNvCxnSpPr/>
          <p:nvPr/>
        </p:nvCxnSpPr>
        <p:spPr>
          <a:xfrm flipV="1">
            <a:off x="2359130" y="4980422"/>
            <a:ext cx="5061726" cy="933703"/>
          </a:xfrm>
          <a:prstGeom prst="straightConnector1">
            <a:avLst/>
          </a:prstGeom>
          <a:noFill/>
          <a:ln w="38100" cap="flat" cmpd="sng">
            <a:solidFill>
              <a:schemeClr val="accent2"/>
            </a:solidFill>
            <a:prstDash val="dashDot"/>
            <a:miter lim="800000"/>
            <a:headEnd type="none" w="sm" len="sm"/>
            <a:tailEnd type="triangle"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5"/>
          <p:cNvSpPr txBox="1">
            <a:spLocks noGrp="1"/>
          </p:cNvSpPr>
          <p:nvPr>
            <p:ph type="title"/>
          </p:nvPr>
        </p:nvSpPr>
        <p:spPr>
          <a:xfrm>
            <a:off x="499254" y="1408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Look at a differentially expressed gene</a:t>
            </a:r>
            <a:endParaRPr/>
          </a:p>
        </p:txBody>
      </p:sp>
      <p:pic>
        <p:nvPicPr>
          <p:cNvPr id="746" name="Google Shape;746;p45" descr="A screenshot of a social media post&#10;&#10;Description automatically generated"/>
          <p:cNvPicPr preferRelativeResize="0">
            <a:picLocks noGrp="1"/>
          </p:cNvPicPr>
          <p:nvPr>
            <p:ph type="body" idx="1"/>
          </p:nvPr>
        </p:nvPicPr>
        <p:blipFill rotWithShape="1">
          <a:blip r:embed="rId3">
            <a:alphaModFix/>
          </a:blip>
          <a:srcRect/>
          <a:stretch/>
        </p:blipFill>
        <p:spPr>
          <a:xfrm>
            <a:off x="1843027" y="1537779"/>
            <a:ext cx="7200900" cy="4305300"/>
          </a:xfrm>
          <a:prstGeom prst="rect">
            <a:avLst/>
          </a:prstGeom>
          <a:noFill/>
          <a:ln>
            <a:noFill/>
          </a:ln>
        </p:spPr>
      </p:pic>
      <p:sp>
        <p:nvSpPr>
          <p:cNvPr id="747" name="Google Shape;74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748" name="Google Shape;748;p45"/>
          <p:cNvSpPr txBox="1"/>
          <p:nvPr/>
        </p:nvSpPr>
        <p:spPr>
          <a:xfrm>
            <a:off x="0" y="1682063"/>
            <a:ext cx="186890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gene appears to be more highly expressed in the TP8 time point in both replicates</a:t>
            </a:r>
            <a:endParaRPr sz="1800">
              <a:solidFill>
                <a:schemeClr val="dk1"/>
              </a:solidFill>
              <a:latin typeface="Calibri"/>
              <a:ea typeface="Calibri"/>
              <a:cs typeface="Calibri"/>
              <a:sym typeface="Calibri"/>
            </a:endParaRPr>
          </a:p>
        </p:txBody>
      </p:sp>
      <p:sp>
        <p:nvSpPr>
          <p:cNvPr id="749" name="Google Shape;749;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
          <p:cNvSpPr txBox="1">
            <a:spLocks noGrp="1"/>
          </p:cNvSpPr>
          <p:nvPr>
            <p:ph type="title"/>
          </p:nvPr>
        </p:nvSpPr>
        <p:spPr>
          <a:xfrm>
            <a:off x="300846" y="304742"/>
            <a:ext cx="7886700" cy="8942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0A: Accessing the IGB Biocluster</a:t>
            </a:r>
            <a:endParaRPr/>
          </a:p>
        </p:txBody>
      </p:sp>
      <p:sp>
        <p:nvSpPr>
          <p:cNvPr id="287" name="Google Shape;287;p5"/>
          <p:cNvSpPr txBox="1">
            <a:spLocks noGrp="1"/>
          </p:cNvSpPr>
          <p:nvPr>
            <p:ph type="body" idx="1"/>
          </p:nvPr>
        </p:nvSpPr>
        <p:spPr>
          <a:xfrm>
            <a:off x="421616" y="1843769"/>
            <a:ext cx="7636138" cy="1794297"/>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0"/>
              </a:spcBef>
              <a:spcAft>
                <a:spcPts val="0"/>
              </a:spcAft>
              <a:buClr>
                <a:schemeClr val="dk1"/>
              </a:buClr>
              <a:buSzPct val="100000"/>
              <a:buChar char="•"/>
            </a:pPr>
            <a:r>
              <a:rPr lang="en-US" sz="2800" dirty="0"/>
              <a:t>Enter login credentials assigned to you.</a:t>
            </a:r>
            <a:endParaRPr sz="2800" dirty="0"/>
          </a:p>
          <a:p>
            <a:pPr marL="342900" lvl="0" indent="-218440" algn="l" rtl="0">
              <a:lnSpc>
                <a:spcPct val="90000"/>
              </a:lnSpc>
              <a:spcBef>
                <a:spcPts val="750"/>
              </a:spcBef>
              <a:spcAft>
                <a:spcPts val="0"/>
              </a:spcAft>
              <a:buClr>
                <a:schemeClr val="dk1"/>
              </a:buClr>
              <a:buSzPct val="100000"/>
              <a:buNone/>
            </a:pPr>
            <a:endParaRPr sz="2800"/>
          </a:p>
          <a:p>
            <a:pPr marL="342900">
              <a:buSzPct val="100000"/>
            </a:pPr>
            <a:r>
              <a:rPr lang="en-US" sz="2800" dirty="0"/>
              <a:t>Example username: </a:t>
            </a:r>
            <a:r>
              <a:rPr lang="en-US" sz="2800" b="1" dirty="0"/>
              <a:t>Class01</a:t>
            </a:r>
            <a:r>
              <a:rPr lang="en-US" sz="2800" dirty="0"/>
              <a:t> </a:t>
            </a:r>
            <a:endParaRPr sz="2800" dirty="0"/>
          </a:p>
          <a:p>
            <a:pPr marL="342900" lvl="0" indent="-218440" algn="l" rtl="0">
              <a:lnSpc>
                <a:spcPct val="90000"/>
              </a:lnSpc>
              <a:spcBef>
                <a:spcPts val="750"/>
              </a:spcBef>
              <a:spcAft>
                <a:spcPts val="0"/>
              </a:spcAft>
              <a:buClr>
                <a:schemeClr val="dk1"/>
              </a:buClr>
              <a:buSzPct val="100000"/>
              <a:buNone/>
            </a:pPr>
            <a:endParaRPr sz="2800"/>
          </a:p>
          <a:p>
            <a:pPr marL="342900" lvl="0" indent="-342900" algn="l" rtl="0">
              <a:lnSpc>
                <a:spcPct val="90000"/>
              </a:lnSpc>
              <a:spcBef>
                <a:spcPts val="750"/>
              </a:spcBef>
              <a:spcAft>
                <a:spcPts val="0"/>
              </a:spcAft>
              <a:buClr>
                <a:schemeClr val="dk1"/>
              </a:buClr>
              <a:buSzPct val="100000"/>
              <a:buChar char="•"/>
            </a:pPr>
            <a:r>
              <a:rPr lang="en-US" sz="2800" dirty="0"/>
              <a:t>You will not see any characters on screen when typing in password. Just type it.</a:t>
            </a:r>
            <a:endParaRPr sz="2800" dirty="0"/>
          </a:p>
        </p:txBody>
      </p:sp>
      <p:sp>
        <p:nvSpPr>
          <p:cNvPr id="288" name="Google Shape;28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89" name="Google Shape;289;p5" descr="Graphical user interface, text&#10;&#10;Description automatically generated"/>
          <p:cNvPicPr preferRelativeResize="0"/>
          <p:nvPr/>
        </p:nvPicPr>
        <p:blipFill rotWithShape="1">
          <a:blip r:embed="rId3">
            <a:alphaModFix/>
          </a:blip>
          <a:srcRect/>
          <a:stretch/>
        </p:blipFill>
        <p:spPr>
          <a:xfrm>
            <a:off x="684952" y="4011242"/>
            <a:ext cx="6976174" cy="1236239"/>
          </a:xfrm>
          <a:prstGeom prst="rect">
            <a:avLst/>
          </a:prstGeom>
          <a:noFill/>
          <a:ln>
            <a:noFill/>
          </a:ln>
        </p:spPr>
      </p:pic>
      <p:sp>
        <p:nvSpPr>
          <p:cNvPr id="290" name="Google Shape;290;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pic>
        <p:nvPicPr>
          <p:cNvPr id="3" name="Picture 3" descr="Graphical user interface, text&#10;&#10;Description automatically generated">
            <a:extLst>
              <a:ext uri="{FF2B5EF4-FFF2-40B4-BE49-F238E27FC236}">
                <a16:creationId xmlns:a16="http://schemas.microsoft.com/office/drawing/2014/main" id="{95A28040-8C3C-A8FD-93D8-6DA69204744F}"/>
              </a:ext>
            </a:extLst>
          </p:cNvPr>
          <p:cNvPicPr>
            <a:picLocks noChangeAspect="1"/>
          </p:cNvPicPr>
          <p:nvPr/>
        </p:nvPicPr>
        <p:blipFill>
          <a:blip r:embed="rId4"/>
          <a:stretch>
            <a:fillRect/>
          </a:stretch>
        </p:blipFill>
        <p:spPr>
          <a:xfrm>
            <a:off x="685267" y="4041090"/>
            <a:ext cx="7043437" cy="14614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10;&#10;Description automatically generated">
            <a:extLst>
              <a:ext uri="{FF2B5EF4-FFF2-40B4-BE49-F238E27FC236}">
                <a16:creationId xmlns:a16="http://schemas.microsoft.com/office/drawing/2014/main" id="{2875A70C-E1DF-659E-E650-47D012A6D639}"/>
              </a:ext>
            </a:extLst>
          </p:cNvPr>
          <p:cNvPicPr>
            <a:picLocks noChangeAspect="1"/>
          </p:cNvPicPr>
          <p:nvPr/>
        </p:nvPicPr>
        <p:blipFill>
          <a:blip r:embed="rId3"/>
          <a:stretch>
            <a:fillRect/>
          </a:stretch>
        </p:blipFill>
        <p:spPr>
          <a:xfrm>
            <a:off x="4070402" y="1339498"/>
            <a:ext cx="5066984" cy="3102128"/>
          </a:xfrm>
          <a:prstGeom prst="rect">
            <a:avLst/>
          </a:prstGeom>
        </p:spPr>
      </p:pic>
      <p:sp>
        <p:nvSpPr>
          <p:cNvPr id="6" name="Title 5"/>
          <p:cNvSpPr>
            <a:spLocks noGrp="1"/>
          </p:cNvSpPr>
          <p:nvPr>
            <p:ph type="title"/>
          </p:nvPr>
        </p:nvSpPr>
        <p:spPr>
          <a:xfrm>
            <a:off x="85186" y="80455"/>
            <a:ext cx="7886700" cy="790727"/>
          </a:xfrm>
        </p:spPr>
        <p:txBody>
          <a:bodyPr/>
          <a:lstStyle/>
          <a:p>
            <a:r>
              <a:rPr lang="en-US"/>
              <a:t>Step 0A: Accessing the IGB </a:t>
            </a:r>
            <a:r>
              <a:rPr lang="en-US" err="1"/>
              <a:t>Biocluster</a:t>
            </a:r>
            <a:endParaRPr lang="en-US"/>
          </a:p>
        </p:txBody>
      </p:sp>
      <p:sp>
        <p:nvSpPr>
          <p:cNvPr id="7" name="Content Placeholder 6"/>
          <p:cNvSpPr>
            <a:spLocks noGrp="1"/>
          </p:cNvSpPr>
          <p:nvPr>
            <p:ph idx="1"/>
          </p:nvPr>
        </p:nvSpPr>
        <p:spPr>
          <a:xfrm>
            <a:off x="274967" y="1196787"/>
            <a:ext cx="3788758" cy="2406771"/>
          </a:xfrm>
        </p:spPr>
        <p:txBody>
          <a:bodyPr vert="horz" lIns="91440" tIns="45720" rIns="91440" bIns="45720" rtlCol="0" anchor="t">
            <a:normAutofit/>
          </a:bodyPr>
          <a:lstStyle/>
          <a:p>
            <a:pPr marL="0" indent="0">
              <a:buNone/>
            </a:pPr>
            <a:r>
              <a:rPr lang="en-US" b="1" dirty="0"/>
              <a:t>If you have done this before</a:t>
            </a:r>
            <a:r>
              <a:rPr lang="en-US" dirty="0"/>
              <a:t>, just double-click on the session you created once and type username and password.</a:t>
            </a:r>
            <a:endParaRPr lang="en-US" b="1" dirty="0" err="1">
              <a:solidFill>
                <a:srgbClr val="FF0000"/>
              </a:solidFill>
              <a:cs typeface="Calibri Light"/>
            </a:endParaRPr>
          </a:p>
          <a:p>
            <a:pPr marL="0" indent="0">
              <a:buNone/>
            </a:pPr>
            <a:endParaRPr lang="en-US" b="1">
              <a:cs typeface="Calibri Light"/>
            </a:endParaRPr>
          </a:p>
          <a:p>
            <a:pPr marL="0" indent="0">
              <a:buNone/>
            </a:pPr>
            <a:endParaRPr lang="en-US">
              <a:cs typeface="Calibri Light"/>
            </a:endParaRPr>
          </a:p>
          <a:p>
            <a:pPr marL="0" indent="0">
              <a:buNone/>
            </a:pPr>
            <a:endParaRPr lang="en-US"/>
          </a:p>
        </p:txBody>
      </p:sp>
      <p:sp>
        <p:nvSpPr>
          <p:cNvPr id="5" name="Slide Number Placeholder 4"/>
          <p:cNvSpPr>
            <a:spLocks noGrp="1"/>
          </p:cNvSpPr>
          <p:nvPr>
            <p:ph type="sldNum" sz="quarter" idx="12"/>
          </p:nvPr>
        </p:nvSpPr>
        <p:spPr/>
        <p:txBody>
          <a:bodyPr/>
          <a:lstStyle/>
          <a:p>
            <a:fld id="{C3558104-51C6-C44C-9211-BF7C16F4A77B}" type="slidenum">
              <a:rPr lang="en-US" smtClean="0"/>
              <a:t>6</a:t>
            </a:fld>
            <a:endParaRPr lang="en-US"/>
          </a:p>
        </p:txBody>
      </p:sp>
      <p:sp>
        <p:nvSpPr>
          <p:cNvPr id="20" name="Arrow: Down 19">
            <a:extLst>
              <a:ext uri="{FF2B5EF4-FFF2-40B4-BE49-F238E27FC236}">
                <a16:creationId xmlns:a16="http://schemas.microsoft.com/office/drawing/2014/main" id="{1C54F510-B651-44C3-B298-1F9498AB9D75}"/>
              </a:ext>
            </a:extLst>
          </p:cNvPr>
          <p:cNvSpPr/>
          <p:nvPr/>
        </p:nvSpPr>
        <p:spPr>
          <a:xfrm rot="2400000">
            <a:off x="4066023" y="2121292"/>
            <a:ext cx="147077" cy="1549330"/>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descr="Graphical user interface, text, application&#10;&#10;Description automatically generated">
            <a:extLst>
              <a:ext uri="{FF2B5EF4-FFF2-40B4-BE49-F238E27FC236}">
                <a16:creationId xmlns:a16="http://schemas.microsoft.com/office/drawing/2014/main" id="{DAE15D7F-8320-7154-A201-627D3A4C468B}"/>
              </a:ext>
            </a:extLst>
          </p:cNvPr>
          <p:cNvPicPr>
            <a:picLocks noChangeAspect="1"/>
          </p:cNvPicPr>
          <p:nvPr/>
        </p:nvPicPr>
        <p:blipFill>
          <a:blip r:embed="rId4"/>
          <a:stretch>
            <a:fillRect/>
          </a:stretch>
        </p:blipFill>
        <p:spPr>
          <a:xfrm>
            <a:off x="168144" y="3666975"/>
            <a:ext cx="6124968" cy="2783016"/>
          </a:xfrm>
          <a:prstGeom prst="rect">
            <a:avLst/>
          </a:prstGeom>
        </p:spPr>
      </p:pic>
    </p:spTree>
    <p:extLst>
      <p:ext uri="{BB962C8B-B14F-4D97-AF65-F5344CB8AC3E}">
        <p14:creationId xmlns:p14="http://schemas.microsoft.com/office/powerpoint/2010/main" val="181076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
          <p:cNvSpPr txBox="1">
            <a:spLocks noGrp="1"/>
          </p:cNvSpPr>
          <p:nvPr>
            <p:ph type="title"/>
          </p:nvPr>
        </p:nvSpPr>
        <p:spPr>
          <a:xfrm>
            <a:off x="628650" y="287488"/>
            <a:ext cx="7886700" cy="9028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0B: Lab Setup</a:t>
            </a:r>
            <a:endParaRPr/>
          </a:p>
        </p:txBody>
      </p:sp>
      <p:sp>
        <p:nvSpPr>
          <p:cNvPr id="316" name="Google Shape;316;p7"/>
          <p:cNvSpPr txBox="1">
            <a:spLocks noGrp="1"/>
          </p:cNvSpPr>
          <p:nvPr>
            <p:ph type="body" idx="1"/>
          </p:nvPr>
        </p:nvSpPr>
        <p:spPr>
          <a:xfrm>
            <a:off x="628650" y="1328454"/>
            <a:ext cx="7972964" cy="48742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a:t>The lab is located in the following directory:</a:t>
            </a:r>
            <a:endParaRPr/>
          </a:p>
          <a:p>
            <a:pPr marL="0" lvl="0" indent="0" algn="ctr" rtl="0">
              <a:lnSpc>
                <a:spcPct val="90000"/>
              </a:lnSpc>
              <a:spcBef>
                <a:spcPts val="750"/>
              </a:spcBef>
              <a:spcAft>
                <a:spcPts val="0"/>
              </a:spcAft>
              <a:buClr>
                <a:schemeClr val="dk1"/>
              </a:buClr>
              <a:buSzPts val="1800"/>
              <a:buNone/>
            </a:pPr>
            <a:r>
              <a:rPr lang="en-US" sz="1800">
                <a:latin typeface="Consolas"/>
                <a:ea typeface="Consolas"/>
                <a:cs typeface="Consolas"/>
                <a:sym typeface="Consolas"/>
              </a:rPr>
              <a:t>/home/classroom/mayo/2020/mouse-rnaseq-2020/</a:t>
            </a: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r>
              <a:rPr lang="en-US" sz="1800"/>
              <a:t>Following commands will copy a shell script, designed to prepare the working directory, to your home directory. Follow these steps to first copy, and then submit the script as a job to biocluster:</a:t>
            </a: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r>
              <a:rPr lang="en-US" sz="1800"/>
              <a:t>Note: </a:t>
            </a:r>
            <a:r>
              <a:rPr lang="en-US" sz="1600"/>
              <a:t>In this lab, we will </a:t>
            </a:r>
            <a:r>
              <a:rPr lang="en-US" sz="1600" b="1"/>
              <a:t>NOT</a:t>
            </a:r>
            <a:r>
              <a:rPr lang="en-US" sz="1600"/>
              <a:t> login to a node on the biocluster. Instead, we will submit jobs to the biocluster.</a:t>
            </a: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latin typeface="Calibri"/>
              <a:ea typeface="Calibri"/>
              <a:cs typeface="Calibri"/>
              <a:sym typeface="Calibri"/>
            </a:endParaRPr>
          </a:p>
          <a:p>
            <a:pPr marL="0" lvl="0" indent="0" algn="l" rtl="0">
              <a:lnSpc>
                <a:spcPct val="90000"/>
              </a:lnSpc>
              <a:spcBef>
                <a:spcPts val="750"/>
              </a:spcBef>
              <a:spcAft>
                <a:spcPts val="0"/>
              </a:spcAft>
              <a:buClr>
                <a:schemeClr val="dk1"/>
              </a:buClr>
              <a:buSzPts val="1800"/>
              <a:buNone/>
            </a:pPr>
            <a:endParaRPr sz="1800">
              <a:latin typeface="Calibri"/>
              <a:ea typeface="Calibri"/>
              <a:cs typeface="Calibri"/>
              <a:sym typeface="Calibri"/>
            </a:endParaRPr>
          </a:p>
          <a:p>
            <a:pPr marL="0" lvl="0" indent="0" algn="l" rtl="0">
              <a:lnSpc>
                <a:spcPct val="90000"/>
              </a:lnSpc>
              <a:spcBef>
                <a:spcPts val="750"/>
              </a:spcBef>
              <a:spcAft>
                <a:spcPts val="0"/>
              </a:spcAft>
              <a:buClr>
                <a:schemeClr val="dk1"/>
              </a:buClr>
              <a:buSzPts val="1800"/>
              <a:buNone/>
            </a:pPr>
            <a:endParaRPr sz="1800">
              <a:latin typeface="Calibri"/>
              <a:ea typeface="Calibri"/>
              <a:cs typeface="Calibri"/>
              <a:sym typeface="Calibri"/>
            </a:endParaRPr>
          </a:p>
          <a:p>
            <a:pPr marL="0" lvl="0" indent="0" algn="l" rtl="0">
              <a:lnSpc>
                <a:spcPct val="90000"/>
              </a:lnSpc>
              <a:spcBef>
                <a:spcPts val="750"/>
              </a:spcBef>
              <a:spcAft>
                <a:spcPts val="0"/>
              </a:spcAft>
              <a:buClr>
                <a:schemeClr val="dk1"/>
              </a:buClr>
              <a:buSzPts val="1800"/>
              <a:buNone/>
            </a:pPr>
            <a:endParaRPr sz="1800">
              <a:latin typeface="Calibri"/>
              <a:ea typeface="Calibri"/>
              <a:cs typeface="Calibri"/>
              <a:sym typeface="Calibri"/>
            </a:endParaRPr>
          </a:p>
          <a:p>
            <a:pPr marL="0" lvl="0" indent="0" algn="l" rtl="0">
              <a:lnSpc>
                <a:spcPct val="90000"/>
              </a:lnSpc>
              <a:spcBef>
                <a:spcPts val="750"/>
              </a:spcBef>
              <a:spcAft>
                <a:spcPts val="0"/>
              </a:spcAft>
              <a:buClr>
                <a:schemeClr val="dk1"/>
              </a:buClr>
              <a:buSzPts val="1800"/>
              <a:buNone/>
            </a:pPr>
            <a:endParaRPr sz="1800">
              <a:latin typeface="Calibri"/>
              <a:ea typeface="Calibri"/>
              <a:cs typeface="Calibri"/>
              <a:sym typeface="Calibri"/>
            </a:endParaRPr>
          </a:p>
          <a:p>
            <a:pPr marL="0" lvl="0" indent="0" algn="l" rtl="0">
              <a:lnSpc>
                <a:spcPct val="90000"/>
              </a:lnSpc>
              <a:spcBef>
                <a:spcPts val="750"/>
              </a:spcBef>
              <a:spcAft>
                <a:spcPts val="0"/>
              </a:spcAft>
              <a:buClr>
                <a:schemeClr val="dk1"/>
              </a:buClr>
              <a:buSzPts val="1800"/>
              <a:buNone/>
            </a:pPr>
            <a:endParaRPr sz="1800">
              <a:latin typeface="Calibri"/>
              <a:ea typeface="Calibri"/>
              <a:cs typeface="Calibri"/>
              <a:sym typeface="Calibri"/>
            </a:endParaRPr>
          </a:p>
          <a:p>
            <a:pPr marL="0" lvl="0" indent="0" algn="l" rtl="0">
              <a:lnSpc>
                <a:spcPct val="90000"/>
              </a:lnSpc>
              <a:spcBef>
                <a:spcPts val="750"/>
              </a:spcBef>
              <a:spcAft>
                <a:spcPts val="0"/>
              </a:spcAft>
              <a:buClr>
                <a:schemeClr val="dk1"/>
              </a:buClr>
              <a:buSzPts val="1800"/>
              <a:buNone/>
            </a:pPr>
            <a:endParaRPr sz="1800">
              <a:latin typeface="Calibri"/>
              <a:ea typeface="Calibri"/>
              <a:cs typeface="Calibri"/>
              <a:sym typeface="Calibri"/>
            </a:endParaRPr>
          </a:p>
          <a:p>
            <a:pPr marL="0" lvl="0" indent="0" algn="l" rtl="0">
              <a:lnSpc>
                <a:spcPct val="90000"/>
              </a:lnSpc>
              <a:spcBef>
                <a:spcPts val="750"/>
              </a:spcBef>
              <a:spcAft>
                <a:spcPts val="0"/>
              </a:spcAft>
              <a:buClr>
                <a:schemeClr val="dk1"/>
              </a:buClr>
              <a:buSzPts val="1800"/>
              <a:buNone/>
            </a:pPr>
            <a:endParaRPr sz="1800"/>
          </a:p>
          <a:p>
            <a:pPr marL="0" lvl="0" indent="0" algn="l" rtl="0">
              <a:lnSpc>
                <a:spcPct val="90000"/>
              </a:lnSpc>
              <a:spcBef>
                <a:spcPts val="750"/>
              </a:spcBef>
              <a:spcAft>
                <a:spcPts val="0"/>
              </a:spcAft>
              <a:buClr>
                <a:schemeClr val="dk1"/>
              </a:buClr>
              <a:buSzPts val="1800"/>
              <a:buNone/>
            </a:pPr>
            <a:endParaRPr sz="1800"/>
          </a:p>
        </p:txBody>
      </p:sp>
      <p:sp>
        <p:nvSpPr>
          <p:cNvPr id="317" name="Google Shape;317;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18" name="Google Shape;318;p7"/>
          <p:cNvSpPr txBox="1"/>
          <p:nvPr/>
        </p:nvSpPr>
        <p:spPr>
          <a:xfrm>
            <a:off x="301924" y="3193645"/>
            <a:ext cx="8721307" cy="2757266"/>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a:lnSpc>
                <a:spcPct val="130000"/>
              </a:lnSpc>
              <a:buClr>
                <a:schemeClr val="dk1"/>
              </a:buClr>
              <a:buSzPts val="1400"/>
            </a:pPr>
            <a:r>
              <a:rPr lang="en-US" sz="1400" b="0" i="0" u="none" strike="noStrike" cap="none" dirty="0">
                <a:solidFill>
                  <a:schemeClr val="dk1"/>
                </a:solidFill>
                <a:latin typeface="Consolas"/>
                <a:ea typeface="Consolas"/>
                <a:cs typeface="Consolas"/>
                <a:sym typeface="Consolas"/>
              </a:rPr>
              <a:t>$ cd ~/</a:t>
            </a:r>
            <a:r>
              <a:rPr lang="en-US" dirty="0">
                <a:solidFill>
                  <a:schemeClr val="dk1"/>
                </a:solidFill>
                <a:latin typeface="Consolas"/>
                <a:ea typeface="Consolas"/>
                <a:cs typeface="Consolas"/>
                <a:sym typeface="Consolas"/>
              </a:rPr>
              <a:t>  </a:t>
            </a:r>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dirty="0">
                <a:solidFill>
                  <a:schemeClr val="dk2"/>
                </a:solidFill>
                <a:latin typeface="Consolas"/>
                <a:ea typeface="Consolas"/>
                <a:cs typeface="Consolas"/>
                <a:sym typeface="Consolas"/>
              </a:rPr>
              <a:t># Note ~ is a symbol in Unix paths referring to your home directory</a:t>
            </a:r>
            <a:endParaRPr sz="1400" b="0" i="0" u="none" strike="noStrike" cap="none" dirty="0">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300"/>
              <a:buFont typeface="Arial"/>
              <a:buNone/>
            </a:pPr>
            <a:r>
              <a:rPr lang="en-US" sz="1300" b="0" i="0" u="none" strike="noStrike" cap="none" dirty="0">
                <a:solidFill>
                  <a:schemeClr val="dk1"/>
                </a:solidFill>
                <a:latin typeface="Consolas"/>
                <a:ea typeface="Consolas"/>
                <a:cs typeface="Consolas"/>
                <a:sym typeface="Consolas"/>
              </a:rPr>
              <a:t>$ cp /home/classroom/hpcbio/mayo-rnaseq/mouse-rnaseq-2020/src/Mayo-RNASeq/prep-directory.sh ./</a:t>
            </a:r>
            <a:endParaRPr dirty="0">
              <a:solidFill>
                <a:schemeClr val="dk1"/>
              </a:solidFill>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dirty="0">
                <a:solidFill>
                  <a:schemeClr val="dk2"/>
                </a:solidFill>
                <a:latin typeface="Consolas"/>
                <a:ea typeface="Consolas"/>
                <a:cs typeface="Consolas"/>
                <a:sym typeface="Consolas"/>
              </a:rPr>
              <a:t># Copies prep-directory.sh script to your working directory.</a:t>
            </a:r>
            <a:endParaRPr dirty="0">
              <a:solidFill>
                <a:schemeClr val="dk2"/>
              </a:solidFill>
            </a:endParaRPr>
          </a:p>
          <a:p>
            <a:pPr marL="0" marR="0" lvl="0" indent="0" algn="l" rtl="0">
              <a:lnSpc>
                <a:spcPct val="130000"/>
              </a:lnSpc>
              <a:spcBef>
                <a:spcPts val="750"/>
              </a:spcBef>
              <a:spcAft>
                <a:spcPts val="0"/>
              </a:spcAft>
              <a:buClr>
                <a:schemeClr val="dk1"/>
              </a:buClr>
              <a:buSzPts val="1400"/>
              <a:buFont typeface="Arial"/>
              <a:buNone/>
            </a:pPr>
            <a:r>
              <a:rPr lang="en-US" sz="1400" b="0" i="0" u="none" strike="noStrike" cap="none" dirty="0">
                <a:solidFill>
                  <a:schemeClr val="dk1"/>
                </a:solidFill>
                <a:latin typeface="Consolas"/>
                <a:ea typeface="Consolas"/>
                <a:cs typeface="Consolas"/>
                <a:sym typeface="Consolas"/>
              </a:rPr>
              <a:t>$ </a:t>
            </a:r>
            <a:r>
              <a:rPr lang="en-US" sz="1400" b="0" i="0" u="none" strike="noStrike" cap="none" dirty="0" err="1">
                <a:solidFill>
                  <a:schemeClr val="dk1"/>
                </a:solidFill>
                <a:latin typeface="Consolas"/>
                <a:ea typeface="Consolas"/>
                <a:cs typeface="Consolas"/>
                <a:sym typeface="Consolas"/>
              </a:rPr>
              <a:t>sbatch</a:t>
            </a:r>
            <a:r>
              <a:rPr lang="en-US" sz="1400" b="0" i="0" u="none" strike="noStrike" cap="none" dirty="0">
                <a:solidFill>
                  <a:schemeClr val="dk1"/>
                </a:solidFill>
                <a:latin typeface="Consolas"/>
                <a:ea typeface="Consolas"/>
                <a:cs typeface="Consolas"/>
                <a:sym typeface="Consolas"/>
              </a:rPr>
              <a:t> prep-directory.sh</a:t>
            </a:r>
            <a:endParaRPr sz="1400" b="0" i="0" u="none" strike="noStrike" cap="none" dirty="0">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dirty="0">
                <a:solidFill>
                  <a:schemeClr val="dk2"/>
                </a:solidFill>
                <a:latin typeface="Consolas"/>
                <a:ea typeface="Consolas"/>
                <a:cs typeface="Consolas"/>
                <a:sym typeface="Consolas"/>
              </a:rPr>
              <a:t># submits a job to </a:t>
            </a:r>
            <a:r>
              <a:rPr lang="en-US" sz="1400" b="0" i="0" u="none" strike="noStrike" cap="none" dirty="0" err="1">
                <a:solidFill>
                  <a:schemeClr val="dk2"/>
                </a:solidFill>
                <a:latin typeface="Consolas"/>
                <a:ea typeface="Consolas"/>
                <a:cs typeface="Consolas"/>
                <a:sym typeface="Consolas"/>
              </a:rPr>
              <a:t>biocluster</a:t>
            </a:r>
            <a:r>
              <a:rPr lang="en-US" sz="1400" b="0" i="0" u="none" strike="noStrike" cap="none" dirty="0">
                <a:solidFill>
                  <a:schemeClr val="dk2"/>
                </a:solidFill>
                <a:latin typeface="Consolas"/>
                <a:ea typeface="Consolas"/>
                <a:cs typeface="Consolas"/>
                <a:sym typeface="Consolas"/>
              </a:rPr>
              <a:t> to populate your home directory with necessary files</a:t>
            </a:r>
            <a:endParaRPr dirty="0">
              <a:solidFill>
                <a:schemeClr val="dk2"/>
              </a:solidFill>
            </a:endParaRPr>
          </a:p>
          <a:p>
            <a:pPr>
              <a:lnSpc>
                <a:spcPct val="130000"/>
              </a:lnSpc>
              <a:spcBef>
                <a:spcPts val="750"/>
              </a:spcBef>
              <a:buClr>
                <a:schemeClr val="dk1"/>
              </a:buClr>
              <a:buSzPts val="1400"/>
            </a:pPr>
            <a:r>
              <a:rPr lang="en-US" sz="1400" b="0" i="0" u="none" strike="noStrike" cap="none" dirty="0">
                <a:solidFill>
                  <a:schemeClr val="dk1"/>
                </a:solidFill>
                <a:latin typeface="Consolas"/>
                <a:ea typeface="Consolas"/>
                <a:cs typeface="Consolas"/>
                <a:sym typeface="Consolas"/>
              </a:rPr>
              <a:t>$ </a:t>
            </a:r>
            <a:r>
              <a:rPr lang="en-US" sz="1400" b="0" i="0" u="none" strike="noStrike" cap="none" dirty="0" err="1">
                <a:solidFill>
                  <a:schemeClr val="dk1"/>
                </a:solidFill>
                <a:latin typeface="Consolas"/>
                <a:ea typeface="Consolas"/>
                <a:cs typeface="Consolas"/>
                <a:sym typeface="Consolas"/>
              </a:rPr>
              <a:t>squeue</a:t>
            </a:r>
            <a:r>
              <a:rPr lang="en-US" sz="1400" b="0" i="0" u="none" strike="noStrike" cap="none" dirty="0">
                <a:solidFill>
                  <a:schemeClr val="dk1"/>
                </a:solidFill>
                <a:latin typeface="Consolas"/>
                <a:ea typeface="Consolas"/>
                <a:cs typeface="Consolas"/>
                <a:sym typeface="Consolas"/>
              </a:rPr>
              <a:t> -u </a:t>
            </a:r>
            <a:r>
              <a:rPr lang="en-US" dirty="0">
                <a:solidFill>
                  <a:schemeClr val="dk1"/>
                </a:solidFill>
                <a:latin typeface="Consolas"/>
                <a:ea typeface="Consolas"/>
                <a:cs typeface="Consolas"/>
                <a:sym typeface="Consolas"/>
              </a:rPr>
              <a:t>$USER </a:t>
            </a:r>
            <a:r>
              <a:rPr lang="en-US" sz="1400" b="0" i="0" u="none" strike="noStrike" cap="none" dirty="0">
                <a:solidFill>
                  <a:schemeClr val="dk2"/>
                </a:solidFill>
                <a:latin typeface="Consolas"/>
                <a:ea typeface="Consolas"/>
                <a:cs typeface="Consolas"/>
                <a:sym typeface="Consolas"/>
              </a:rPr>
              <a:t># to check the status of the submitted job</a:t>
            </a:r>
            <a:endParaRPr dirty="0">
              <a:solidFill>
                <a:schemeClr val="dk2"/>
              </a:solidFill>
            </a:endParaRPr>
          </a:p>
          <a:p>
            <a:pPr marL="0" marR="0" lvl="0" indent="0" algn="l" rtl="0">
              <a:lnSpc>
                <a:spcPct val="130000"/>
              </a:lnSpc>
              <a:spcBef>
                <a:spcPts val="750"/>
              </a:spcBef>
              <a:spcAft>
                <a:spcPts val="0"/>
              </a:spcAft>
              <a:buClr>
                <a:schemeClr val="dk1"/>
              </a:buClr>
              <a:buSzPts val="1400"/>
              <a:buFont typeface="Arial"/>
              <a:buNone/>
            </a:pPr>
            <a:endParaRPr sz="1400" b="0" i="0" u="none" strike="noStrike" cap="none">
              <a:solidFill>
                <a:schemeClr val="dk2"/>
              </a:solidFill>
              <a:latin typeface="Consolas"/>
              <a:ea typeface="Consolas"/>
              <a:cs typeface="Consolas"/>
              <a:sym typeface="Consolas"/>
            </a:endParaRPr>
          </a:p>
        </p:txBody>
      </p:sp>
      <p:sp>
        <p:nvSpPr>
          <p:cNvPr id="319" name="Google Shape;319;p7"/>
          <p:cNvSpPr/>
          <p:nvPr/>
        </p:nvSpPr>
        <p:spPr>
          <a:xfrm>
            <a:off x="6633758" y="161928"/>
            <a:ext cx="2138767" cy="735254"/>
          </a:xfrm>
          <a:prstGeom prst="roundRect">
            <a:avLst>
              <a:gd name="adj" fmla="val 16667"/>
            </a:avLst>
          </a:prstGeom>
          <a:gradFill>
            <a:gsLst>
              <a:gs pos="0">
                <a:srgbClr val="F7FBF4"/>
              </a:gs>
              <a:gs pos="74000">
                <a:srgbClr val="BDDCA8"/>
              </a:gs>
              <a:gs pos="83000">
                <a:srgbClr val="BDDCA8"/>
              </a:gs>
              <a:gs pos="100000">
                <a:srgbClr val="D3E7C5"/>
              </a:gs>
            </a:gsLst>
            <a:lin ang="5400000" scaled="0"/>
          </a:gra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In MobaXterm</a:t>
            </a:r>
            <a:endParaRPr/>
          </a:p>
        </p:txBody>
      </p:sp>
      <p:sp>
        <p:nvSpPr>
          <p:cNvPr id="320" name="Google Shape;320;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8"/>
          <p:cNvSpPr txBox="1">
            <a:spLocks noGrp="1"/>
          </p:cNvSpPr>
          <p:nvPr>
            <p:ph type="title"/>
          </p:nvPr>
        </p:nvSpPr>
        <p:spPr>
          <a:xfrm>
            <a:off x="379467" y="-96667"/>
            <a:ext cx="7886700" cy="10322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0C: Working directory: data</a:t>
            </a:r>
            <a:endParaRPr/>
          </a:p>
        </p:txBody>
      </p:sp>
      <p:sp>
        <p:nvSpPr>
          <p:cNvPr id="326" name="Google Shape;32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327" name="Google Shape;327;p8"/>
          <p:cNvSpPr txBox="1">
            <a:spLocks noGrp="1"/>
          </p:cNvSpPr>
          <p:nvPr>
            <p:ph type="body" idx="1"/>
          </p:nvPr>
        </p:nvSpPr>
        <p:spPr>
          <a:xfrm>
            <a:off x="379467" y="1426852"/>
            <a:ext cx="3293631" cy="3153885"/>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400"/>
              <a:buFont typeface="Arial"/>
              <a:buNone/>
            </a:pPr>
            <a:r>
              <a:rPr lang="en-US" sz="1400" b="0" i="0" u="none" strike="noStrike" cap="none">
                <a:solidFill>
                  <a:schemeClr val="dk1"/>
                </a:solidFill>
                <a:latin typeface="Consolas"/>
                <a:ea typeface="Consolas"/>
                <a:cs typeface="Consolas"/>
                <a:sym typeface="Consolas"/>
              </a:rPr>
              <a:t>$ cd mouse-rnaseq-2020</a:t>
            </a:r>
            <a:endParaRPr/>
          </a:p>
          <a:p>
            <a:pPr marL="0" marR="0" lvl="0" indent="0" algn="l" rtl="0">
              <a:lnSpc>
                <a:spcPct val="130000"/>
              </a:lnSpc>
              <a:spcBef>
                <a:spcPts val="750"/>
              </a:spcBef>
              <a:spcAft>
                <a:spcPts val="0"/>
              </a:spcAft>
              <a:buClr>
                <a:schemeClr val="dk1"/>
              </a:buClr>
              <a:buSzPts val="1400"/>
              <a:buFont typeface="Arial"/>
              <a:buNone/>
            </a:pPr>
            <a:r>
              <a:rPr lang="en-US" sz="1400" b="0" i="0" u="none" strike="noStrike" cap="none">
                <a:solidFill>
                  <a:schemeClr val="dk1"/>
                </a:solidFill>
                <a:latin typeface="Consolas"/>
                <a:ea typeface="Consolas"/>
                <a:cs typeface="Consolas"/>
                <a:sym typeface="Consolas"/>
              </a:rPr>
              <a:t>$ ls </a:t>
            </a:r>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a:solidFill>
                  <a:schemeClr val="dk2"/>
                </a:solidFill>
                <a:latin typeface="Consolas"/>
                <a:ea typeface="Consolas"/>
                <a:cs typeface="Consolas"/>
                <a:sym typeface="Consolas"/>
              </a:rPr>
              <a:t># output should be: </a:t>
            </a:r>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a:solidFill>
                  <a:schemeClr val="dk2"/>
                </a:solidFill>
                <a:latin typeface="Consolas"/>
                <a:ea typeface="Consolas"/>
                <a:cs typeface="Consolas"/>
                <a:sym typeface="Consolas"/>
              </a:rPr>
              <a:t># data results src </a:t>
            </a:r>
            <a:endParaRPr/>
          </a:p>
          <a:p>
            <a:pPr marL="0" marR="0" lvl="0" indent="0" algn="l" rtl="0">
              <a:lnSpc>
                <a:spcPct val="130000"/>
              </a:lnSpc>
              <a:spcBef>
                <a:spcPts val="750"/>
              </a:spcBef>
              <a:spcAft>
                <a:spcPts val="0"/>
              </a:spcAft>
              <a:buClr>
                <a:schemeClr val="dk1"/>
              </a:buClr>
              <a:buSzPts val="1400"/>
              <a:buFont typeface="Arial"/>
              <a:buNone/>
            </a:pPr>
            <a:r>
              <a:rPr lang="en-US" sz="1400" b="0" i="0" u="none" strike="noStrike" cap="none">
                <a:solidFill>
                  <a:schemeClr val="dk1"/>
                </a:solidFill>
                <a:latin typeface="Consolas"/>
                <a:ea typeface="Consolas"/>
                <a:cs typeface="Consolas"/>
                <a:sym typeface="Consolas"/>
              </a:rPr>
              <a:t>$ ls data/</a:t>
            </a:r>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a:solidFill>
                  <a:schemeClr val="dk2"/>
                </a:solidFill>
                <a:latin typeface="Consolas"/>
                <a:ea typeface="Consolas"/>
                <a:cs typeface="Consolas"/>
                <a:sym typeface="Consolas"/>
              </a:rPr>
              <a:t># genome  rawseq</a:t>
            </a:r>
            <a:endParaRPr sz="1400" b="0" i="0" u="none" strike="noStrike" cap="none">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400"/>
              <a:buFont typeface="Arial"/>
              <a:buNone/>
            </a:pPr>
            <a:r>
              <a:rPr lang="en-US" sz="1400" b="0" i="0" u="none" strike="noStrike" cap="none">
                <a:solidFill>
                  <a:schemeClr val="dk1"/>
                </a:solidFill>
                <a:latin typeface="Consolas"/>
                <a:ea typeface="Consolas"/>
                <a:cs typeface="Consolas"/>
                <a:sym typeface="Consolas"/>
              </a:rPr>
              <a:t>$ ls data/rawseq</a:t>
            </a:r>
            <a:endParaRPr sz="1400" b="0" i="0" u="none" strike="noStrike" cap="none">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400"/>
              <a:buFont typeface="Arial"/>
              <a:buNone/>
            </a:pPr>
            <a:r>
              <a:rPr lang="en-US" sz="1400" b="0" i="0" u="none" strike="noStrike" cap="none">
                <a:solidFill>
                  <a:schemeClr val="dk1"/>
                </a:solidFill>
                <a:latin typeface="Consolas"/>
                <a:ea typeface="Consolas"/>
                <a:cs typeface="Consolas"/>
                <a:sym typeface="Consolas"/>
              </a:rPr>
              <a:t>$ ls data/genome</a:t>
            </a:r>
            <a:endParaRPr/>
          </a:p>
        </p:txBody>
      </p:sp>
      <p:sp>
        <p:nvSpPr>
          <p:cNvPr id="328" name="Google Shape;328;p8"/>
          <p:cNvSpPr txBox="1"/>
          <p:nvPr/>
        </p:nvSpPr>
        <p:spPr>
          <a:xfrm>
            <a:off x="250071" y="716885"/>
            <a:ext cx="83850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Navigate to the created directory for this exercise and look what data folder contains. </a:t>
            </a:r>
            <a:endParaRPr/>
          </a:p>
        </p:txBody>
      </p:sp>
      <p:graphicFrame>
        <p:nvGraphicFramePr>
          <p:cNvPr id="329" name="Google Shape;329;p8"/>
          <p:cNvGraphicFramePr/>
          <p:nvPr/>
        </p:nvGraphicFramePr>
        <p:xfrm>
          <a:off x="3864634" y="1483742"/>
          <a:ext cx="4905450" cy="3068600"/>
        </p:xfrm>
        <a:graphic>
          <a:graphicData uri="http://schemas.openxmlformats.org/drawingml/2006/table">
            <a:tbl>
              <a:tblPr firstRow="1" bandRow="1">
                <a:noFill/>
                <a:tableStyleId>{C927E6D7-4BC1-4A7B-9810-2E0FD5BDEBA7}</a:tableStyleId>
              </a:tblPr>
              <a:tblGrid>
                <a:gridCol w="1147125">
                  <a:extLst>
                    <a:ext uri="{9D8B030D-6E8A-4147-A177-3AD203B41FA5}">
                      <a16:colId xmlns:a16="http://schemas.microsoft.com/office/drawing/2014/main" val="20000"/>
                    </a:ext>
                  </a:extLst>
                </a:gridCol>
                <a:gridCol w="966000">
                  <a:extLst>
                    <a:ext uri="{9D8B030D-6E8A-4147-A177-3AD203B41FA5}">
                      <a16:colId xmlns:a16="http://schemas.microsoft.com/office/drawing/2014/main" val="20001"/>
                    </a:ext>
                  </a:extLst>
                </a:gridCol>
                <a:gridCol w="1182450">
                  <a:extLst>
                    <a:ext uri="{9D8B030D-6E8A-4147-A177-3AD203B41FA5}">
                      <a16:colId xmlns:a16="http://schemas.microsoft.com/office/drawing/2014/main" val="20002"/>
                    </a:ext>
                  </a:extLst>
                </a:gridCol>
                <a:gridCol w="1609875">
                  <a:extLst>
                    <a:ext uri="{9D8B030D-6E8A-4147-A177-3AD203B41FA5}">
                      <a16:colId xmlns:a16="http://schemas.microsoft.com/office/drawing/2014/main" val="20003"/>
                    </a:ext>
                  </a:extLst>
                </a:gridCol>
              </a:tblGrid>
              <a:tr h="698750">
                <a:tc>
                  <a:txBody>
                    <a:bodyPr/>
                    <a:lstStyle/>
                    <a:p>
                      <a:pPr marL="0" marR="0" lvl="0" indent="0" algn="ctr" rtl="0">
                        <a:spcBef>
                          <a:spcPts val="0"/>
                        </a:spcBef>
                        <a:spcAft>
                          <a:spcPts val="0"/>
                        </a:spcAft>
                        <a:buNone/>
                      </a:pPr>
                      <a:r>
                        <a:rPr lang="en-US" sz="2000" b="0" u="none" strike="noStrike" cap="none"/>
                        <a:t>File name</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en-US" sz="2000" b="0" u="none" strike="noStrike" cap="none"/>
                        <a:t>Time points </a:t>
                      </a:r>
                      <a:endParaRPr sz="2000" b="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en-US" sz="2000" b="0" u="none" strike="noStrike" cap="none"/>
                        <a:t>Replicate #</a:t>
                      </a: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en-US" sz="2000" b="0" u="none" strike="noStrike" cap="none"/>
                        <a:t># Reads</a:t>
                      </a:r>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0"/>
                  </a:ext>
                </a:extLst>
              </a:tr>
              <a:tr h="1239375">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a_0.fastq</a:t>
                      </a:r>
                      <a:endParaRPr/>
                    </a:p>
                    <a:p>
                      <a:pPr marL="0" marR="0" lvl="0" indent="0" algn="ctr" rtl="0">
                        <a:lnSpc>
                          <a:spcPct val="100000"/>
                        </a:lnSpc>
                        <a:spcBef>
                          <a:spcPts val="0"/>
                        </a:spcBef>
                        <a:spcAft>
                          <a:spcPts val="0"/>
                        </a:spcAft>
                        <a:buClr>
                          <a:schemeClr val="dk1"/>
                        </a:buClr>
                        <a:buSzPts val="2000"/>
                        <a:buFont typeface="Calibri"/>
                        <a:buNone/>
                      </a:pPr>
                      <a:r>
                        <a:rPr lang="en-US" sz="2000" u="none" strike="noStrike" cap="none"/>
                        <a:t>b_0.fastq</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marR="0" lvl="0" indent="0" algn="ctr" rtl="0">
                        <a:spcBef>
                          <a:spcPts val="0"/>
                        </a:spcBef>
                        <a:spcAft>
                          <a:spcPts val="0"/>
                        </a:spcAft>
                        <a:buNone/>
                      </a:pPr>
                      <a:r>
                        <a:rPr lang="en-US" sz="2000" u="none" strike="noStrike" cap="none"/>
                        <a:t>TP0</a:t>
                      </a: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marR="0" lvl="0" indent="0" algn="ctr" rtl="0">
                        <a:spcBef>
                          <a:spcPts val="0"/>
                        </a:spcBef>
                        <a:spcAft>
                          <a:spcPts val="0"/>
                        </a:spcAft>
                        <a:buNone/>
                      </a:pPr>
                      <a:r>
                        <a:rPr lang="en-US" sz="2000" u="none" strike="noStrike" cap="none"/>
                        <a:t>1</a:t>
                      </a:r>
                      <a:endParaRPr/>
                    </a:p>
                    <a:p>
                      <a:pPr marL="0" marR="0" lvl="0" indent="0" algn="ctr" rtl="0">
                        <a:spcBef>
                          <a:spcPts val="0"/>
                        </a:spcBef>
                        <a:spcAft>
                          <a:spcPts val="0"/>
                        </a:spcAft>
                        <a:buNone/>
                      </a:pPr>
                      <a:r>
                        <a:rPr lang="en-US" sz="2000" u="none" strike="noStrike" cap="none"/>
                        <a:t>2</a:t>
                      </a: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marR="0" lvl="0" indent="0" algn="ctr" rtl="0">
                        <a:spcBef>
                          <a:spcPts val="0"/>
                        </a:spcBef>
                        <a:spcAft>
                          <a:spcPts val="0"/>
                        </a:spcAft>
                        <a:buNone/>
                      </a:pPr>
                      <a:r>
                        <a:rPr lang="en-US" sz="2000" u="none" strike="noStrike" cap="none"/>
                        <a:t>~ 1 million</a:t>
                      </a:r>
                      <a:endParaRPr/>
                    </a:p>
                  </a:txBody>
                  <a:tcPr marL="91450" marR="91450" marT="45725" marB="45725"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1"/>
                  </a:ext>
                </a:extLst>
              </a:tr>
              <a:tr h="1128175">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solidFill>
                            <a:schemeClr val="dk1"/>
                          </a:solidFill>
                          <a:latin typeface="Calibri"/>
                          <a:ea typeface="Calibri"/>
                          <a:cs typeface="Calibri"/>
                          <a:sym typeface="Calibri"/>
                        </a:rPr>
                        <a:t>a_8.fastq</a:t>
                      </a:r>
                      <a:endParaRPr/>
                    </a:p>
                    <a:p>
                      <a:pPr marL="0" marR="0" lvl="0" indent="0" algn="ctr" rtl="0">
                        <a:lnSpc>
                          <a:spcPct val="100000"/>
                        </a:lnSpc>
                        <a:spcBef>
                          <a:spcPts val="0"/>
                        </a:spcBef>
                        <a:spcAft>
                          <a:spcPts val="0"/>
                        </a:spcAft>
                        <a:buClr>
                          <a:schemeClr val="dk1"/>
                        </a:buClr>
                        <a:buSzPts val="2000"/>
                        <a:buFont typeface="Calibri"/>
                        <a:buNone/>
                      </a:pPr>
                      <a:r>
                        <a:rPr lang="en-US" sz="2000" u="none" strike="noStrike" cap="none">
                          <a:solidFill>
                            <a:schemeClr val="dk1"/>
                          </a:solidFill>
                          <a:latin typeface="Calibri"/>
                          <a:ea typeface="Calibri"/>
                          <a:cs typeface="Calibri"/>
                          <a:sym typeface="Calibri"/>
                        </a:rPr>
                        <a:t>b_8.fastq</a:t>
                      </a:r>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t>TP8</a:t>
                      </a: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t>1</a:t>
                      </a:r>
                      <a:endParaRPr/>
                    </a:p>
                    <a:p>
                      <a:pPr marL="0" marR="0" lvl="0" indent="0" algn="ctr" rtl="0">
                        <a:spcBef>
                          <a:spcPts val="0"/>
                        </a:spcBef>
                        <a:spcAft>
                          <a:spcPts val="0"/>
                        </a:spcAft>
                        <a:buNone/>
                      </a:pPr>
                      <a:r>
                        <a:rPr lang="en-US" sz="2000" u="none" strike="noStrike" cap="none"/>
                        <a:t>2</a:t>
                      </a:r>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t>~ 1.1 million</a:t>
                      </a:r>
                      <a:endParaRPr/>
                    </a:p>
                  </a:txBody>
                  <a:tcPr marL="91450" marR="91450" marT="45725" marB="45725" anchor="ctr">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330" name="Google Shape;330;p8"/>
          <p:cNvGraphicFramePr/>
          <p:nvPr/>
        </p:nvGraphicFramePr>
        <p:xfrm>
          <a:off x="448477" y="5037747"/>
          <a:ext cx="8329850" cy="1602590"/>
        </p:xfrm>
        <a:graphic>
          <a:graphicData uri="http://schemas.openxmlformats.org/drawingml/2006/table">
            <a:tbl>
              <a:tblPr firstRow="1" bandRow="1">
                <a:noFill/>
                <a:tableStyleId>{C927E6D7-4BC1-4A7B-9810-2E0FD5BDEBA7}</a:tableStyleId>
              </a:tblPr>
              <a:tblGrid>
                <a:gridCol w="2323125">
                  <a:extLst>
                    <a:ext uri="{9D8B030D-6E8A-4147-A177-3AD203B41FA5}">
                      <a16:colId xmlns:a16="http://schemas.microsoft.com/office/drawing/2014/main" val="20000"/>
                    </a:ext>
                  </a:extLst>
                </a:gridCol>
                <a:gridCol w="6006725">
                  <a:extLst>
                    <a:ext uri="{9D8B030D-6E8A-4147-A177-3AD203B41FA5}">
                      <a16:colId xmlns:a16="http://schemas.microsoft.com/office/drawing/2014/main" val="20001"/>
                    </a:ext>
                  </a:extLst>
                </a:gridCol>
              </a:tblGrid>
              <a:tr h="481250">
                <a:tc>
                  <a:txBody>
                    <a:bodyPr/>
                    <a:lstStyle/>
                    <a:p>
                      <a:pPr marL="0" marR="0" lvl="0" indent="0" algn="ctr" rtl="0">
                        <a:spcBef>
                          <a:spcPts val="0"/>
                        </a:spcBef>
                        <a:spcAft>
                          <a:spcPts val="0"/>
                        </a:spcAft>
                        <a:buNone/>
                      </a:pPr>
                      <a:r>
                        <a:rPr lang="en-US" sz="2000" b="0" u="none" strike="noStrike" cap="none"/>
                        <a:t>Name</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en-US" sz="2000" b="0" u="none" strike="noStrike" cap="none"/>
                        <a:t>Description</a:t>
                      </a: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1250">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mouse_chr12.fna</a:t>
                      </a:r>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tcPr>
                </a:tc>
                <a:tc>
                  <a:txBody>
                    <a:bodyPr/>
                    <a:lstStyle/>
                    <a:p>
                      <a:pPr marL="0" marR="0" lvl="0" indent="0" algn="ctr" rtl="0">
                        <a:spcBef>
                          <a:spcPts val="0"/>
                        </a:spcBef>
                        <a:spcAft>
                          <a:spcPts val="0"/>
                        </a:spcAft>
                        <a:buNone/>
                      </a:pPr>
                      <a:r>
                        <a:rPr lang="en-US" sz="1800" u="none" strike="noStrike" cap="none"/>
                        <a:t>Fasta file with the sequence of chromosome 12 from the mouse genome</a:t>
                      </a:r>
                      <a:endParaRPr sz="18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481250">
                <a:tc>
                  <a:txBody>
                    <a:bodyPr/>
                    <a:lstStyle/>
                    <a:p>
                      <a:pPr marL="0" marR="0" lvl="0" indent="0" algn="ctr" rtl="0">
                        <a:spcBef>
                          <a:spcPts val="0"/>
                        </a:spcBef>
                        <a:spcAft>
                          <a:spcPts val="0"/>
                        </a:spcAft>
                        <a:buNone/>
                      </a:pPr>
                      <a:r>
                        <a:rPr lang="en-US" sz="2000" u="none" strike="noStrike" cap="none"/>
                        <a:t>mouse_chr12.gtf</a:t>
                      </a:r>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u="none" strike="noStrike" cap="none"/>
                        <a:t>GTF file with gene annotation, known genes</a:t>
                      </a:r>
                      <a:endParaRPr sz="18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chemeClr val="dk1"/>
                      </a:solidFill>
                      <a:prstDash val="solid"/>
                      <a:round/>
                      <a:headEnd type="none" w="sm" len="sm"/>
                      <a:tailEnd type="none" w="sm" len="sm"/>
                    </a:lnR>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31" name="Google Shape;331;p8"/>
          <p:cNvSpPr txBox="1"/>
          <p:nvPr/>
        </p:nvSpPr>
        <p:spPr>
          <a:xfrm>
            <a:off x="5201729" y="1112808"/>
            <a:ext cx="1604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data/rawseq​</a:t>
            </a:r>
            <a:endParaRPr sz="1800">
              <a:solidFill>
                <a:schemeClr val="dk1"/>
              </a:solidFill>
              <a:latin typeface="Calibri"/>
              <a:ea typeface="Calibri"/>
              <a:cs typeface="Calibri"/>
              <a:sym typeface="Calibri"/>
            </a:endParaRPr>
          </a:p>
        </p:txBody>
      </p:sp>
      <p:sp>
        <p:nvSpPr>
          <p:cNvPr id="332" name="Google Shape;332;p8"/>
          <p:cNvSpPr txBox="1"/>
          <p:nvPr/>
        </p:nvSpPr>
        <p:spPr>
          <a:xfrm>
            <a:off x="3390182" y="4649637"/>
            <a:ext cx="2743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data/genome</a:t>
            </a:r>
            <a:endParaRPr sz="1800">
              <a:solidFill>
                <a:schemeClr val="dk1"/>
              </a:solidFill>
              <a:latin typeface="Calibri"/>
              <a:ea typeface="Calibri"/>
              <a:cs typeface="Calibri"/>
              <a:sym typeface="Calibri"/>
            </a:endParaRPr>
          </a:p>
        </p:txBody>
      </p:sp>
      <p:sp>
        <p:nvSpPr>
          <p:cNvPr id="333" name="Google Shape;333;p8"/>
          <p:cNvSpPr/>
          <p:nvPr/>
        </p:nvSpPr>
        <p:spPr>
          <a:xfrm>
            <a:off x="5236234" y="1125746"/>
            <a:ext cx="1475118" cy="310552"/>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8"/>
          <p:cNvSpPr/>
          <p:nvPr/>
        </p:nvSpPr>
        <p:spPr>
          <a:xfrm>
            <a:off x="3416061" y="4662577"/>
            <a:ext cx="1475118" cy="310552"/>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9"/>
          <p:cNvSpPr txBox="1">
            <a:spLocks noGrp="1"/>
          </p:cNvSpPr>
          <p:nvPr>
            <p:ph type="title"/>
          </p:nvPr>
        </p:nvSpPr>
        <p:spPr>
          <a:xfrm>
            <a:off x="387459" y="12969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Step 0D: Working directory: scripts</a:t>
            </a:r>
            <a:br>
              <a:rPr lang="en-US"/>
            </a:br>
            <a:endParaRPr/>
          </a:p>
        </p:txBody>
      </p:sp>
      <p:sp>
        <p:nvSpPr>
          <p:cNvPr id="340" name="Google Shape;34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41" name="Google Shape;341;p9"/>
          <p:cNvSpPr txBox="1">
            <a:spLocks noGrp="1"/>
          </p:cNvSpPr>
          <p:nvPr>
            <p:ph type="body" idx="1"/>
          </p:nvPr>
        </p:nvSpPr>
        <p:spPr>
          <a:xfrm>
            <a:off x="379467" y="2328159"/>
            <a:ext cx="8385066" cy="2057861"/>
          </a:xfrm>
          <a:prstGeom prst="rect">
            <a:avLst/>
          </a:prstGeom>
          <a:solidFill>
            <a:srgbClr val="F2F2F2"/>
          </a:solid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dk1"/>
              </a:buClr>
              <a:buSzPts val="1400"/>
              <a:buFont typeface="Arial"/>
              <a:buNone/>
            </a:pPr>
            <a:r>
              <a:rPr lang="en-US" sz="1400" b="0" i="0" u="none" strike="noStrike" cap="none">
                <a:solidFill>
                  <a:schemeClr val="dk1"/>
                </a:solidFill>
                <a:latin typeface="Consolas"/>
                <a:ea typeface="Consolas"/>
                <a:cs typeface="Consolas"/>
                <a:sym typeface="Consolas"/>
              </a:rPr>
              <a:t>$ cd ~/mouse-rnaseq-2020/src</a:t>
            </a:r>
            <a:endParaRPr sz="1400" b="0" i="0" u="none" strike="noStrike" cap="none">
              <a:solidFill>
                <a:schemeClr val="dk1"/>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400"/>
              <a:buFont typeface="Arial"/>
              <a:buNone/>
            </a:pPr>
            <a:r>
              <a:rPr lang="en-US" sz="1400" b="0" i="0" u="none" strike="noStrike" cap="none">
                <a:solidFill>
                  <a:schemeClr val="dk1"/>
                </a:solidFill>
                <a:latin typeface="Consolas"/>
                <a:ea typeface="Consolas"/>
                <a:cs typeface="Consolas"/>
                <a:sym typeface="Consolas"/>
              </a:rPr>
              <a:t>$ ls *.sh *.R</a:t>
            </a:r>
            <a:endParaRPr sz="1400" b="0" i="0" u="none" strike="noStrike" cap="none">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a:solidFill>
                  <a:schemeClr val="dk2"/>
                </a:solidFill>
                <a:latin typeface="Consolas"/>
                <a:ea typeface="Consolas"/>
                <a:cs typeface="Consolas"/>
                <a:sym typeface="Consolas"/>
              </a:rPr>
              <a:t># lists the scripts to be used in this lab:</a:t>
            </a:r>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a:solidFill>
                  <a:schemeClr val="dk2"/>
                </a:solidFill>
                <a:latin typeface="Consolas"/>
                <a:ea typeface="Consolas"/>
                <a:cs typeface="Consolas"/>
                <a:sym typeface="Consolas"/>
              </a:rPr>
              <a:t># edgeR.sh	multiqc_summary.sh	STAR-index-mouse-genome.sh	featureCounts.sh  </a:t>
            </a:r>
            <a:endParaRPr/>
          </a:p>
          <a:p>
            <a:pPr marL="0" marR="0" lvl="0" indent="0" algn="l" rtl="0">
              <a:lnSpc>
                <a:spcPct val="130000"/>
              </a:lnSpc>
              <a:spcBef>
                <a:spcPts val="750"/>
              </a:spcBef>
              <a:spcAft>
                <a:spcPts val="0"/>
              </a:spcAft>
              <a:buClr>
                <a:schemeClr val="dk2"/>
              </a:buClr>
              <a:buSzPts val="1400"/>
              <a:buFont typeface="Arial"/>
              <a:buNone/>
            </a:pPr>
            <a:r>
              <a:rPr lang="en-US" sz="1400" b="0" i="0" u="none" strike="noStrike" cap="none">
                <a:solidFill>
                  <a:schemeClr val="dk2"/>
                </a:solidFill>
                <a:latin typeface="Consolas"/>
                <a:ea typeface="Consolas"/>
                <a:cs typeface="Consolas"/>
                <a:sym typeface="Consolas"/>
              </a:rPr>
              <a:t># prep-directory.sh	stats_edgeR.R	makeTargetsFinal.R	STAR-alignment.sh</a:t>
            </a:r>
            <a:endParaRPr sz="1400" b="0" i="0" u="none" strike="noStrike" cap="none">
              <a:solidFill>
                <a:schemeClr val="dk2"/>
              </a:solidFill>
              <a:latin typeface="Consolas"/>
              <a:ea typeface="Consolas"/>
              <a:cs typeface="Consolas"/>
              <a:sym typeface="Consolas"/>
            </a:endParaRPr>
          </a:p>
          <a:p>
            <a:pPr marL="0" marR="0" lvl="0" indent="0" algn="l" rtl="0">
              <a:lnSpc>
                <a:spcPct val="130000"/>
              </a:lnSpc>
              <a:spcBef>
                <a:spcPts val="750"/>
              </a:spcBef>
              <a:spcAft>
                <a:spcPts val="0"/>
              </a:spcAft>
              <a:buClr>
                <a:schemeClr val="dk1"/>
              </a:buClr>
              <a:buSzPts val="1400"/>
              <a:buFont typeface="Arial"/>
              <a:buNone/>
            </a:pPr>
            <a:endParaRPr sz="1400" b="0" i="0" u="none" strike="noStrike" cap="none">
              <a:solidFill>
                <a:srgbClr val="FF0000"/>
              </a:solidFill>
              <a:latin typeface="Consolas"/>
              <a:ea typeface="Consolas"/>
              <a:cs typeface="Consolas"/>
              <a:sym typeface="Consolas"/>
            </a:endParaRPr>
          </a:p>
        </p:txBody>
      </p:sp>
      <p:sp>
        <p:nvSpPr>
          <p:cNvPr id="342" name="Google Shape;342;p9"/>
          <p:cNvSpPr txBox="1"/>
          <p:nvPr/>
        </p:nvSpPr>
        <p:spPr>
          <a:xfrm>
            <a:off x="379466" y="1370930"/>
            <a:ext cx="83850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Navigate to the directory containing the scripts and look what’s inside.</a:t>
            </a:r>
            <a:endParaRPr/>
          </a:p>
        </p:txBody>
      </p:sp>
      <p:sp>
        <p:nvSpPr>
          <p:cNvPr id="343" name="Google Shape;34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RNA-Seq Lab | 2023</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4152</Words>
  <Application>Microsoft Macintosh PowerPoint</Application>
  <PresentationFormat>On-screen Show (4:3)</PresentationFormat>
  <Paragraphs>599</Paragraphs>
  <Slides>45</Slides>
  <Notes>45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45</vt:i4>
      </vt:variant>
    </vt:vector>
  </HeadingPairs>
  <TitlesOfParts>
    <vt:vector size="53" baseType="lpstr">
      <vt:lpstr>Arial</vt:lpstr>
      <vt:lpstr>Calibri</vt:lpstr>
      <vt:lpstr>Calibri Light</vt:lpstr>
      <vt:lpstr>Consolas</vt:lpstr>
      <vt:lpstr>Office Theme</vt:lpstr>
      <vt:lpstr>Office Theme</vt:lpstr>
      <vt:lpstr>Office Theme</vt:lpstr>
      <vt:lpstr>Office Theme</vt:lpstr>
      <vt:lpstr>Introduction to RNA-Seq &amp; Transcriptome Analysis</vt:lpstr>
      <vt:lpstr>Introduction</vt:lpstr>
      <vt:lpstr>Start the VM</vt:lpstr>
      <vt:lpstr>Step 0A: Accessing the IGB Biocluster for First Time</vt:lpstr>
      <vt:lpstr>Step 0A: Accessing the IGB Biocluster</vt:lpstr>
      <vt:lpstr>Step 0A: Accessing the IGB Biocluster</vt:lpstr>
      <vt:lpstr>Step 0B: Lab Setup</vt:lpstr>
      <vt:lpstr>Step 0C: Working directory: data</vt:lpstr>
      <vt:lpstr>Step 0D: Working directory: scripts </vt:lpstr>
      <vt:lpstr>Pipeline Overview</vt:lpstr>
      <vt:lpstr>Step 1: Alignment using STAR</vt:lpstr>
      <vt:lpstr>Step 1A: Create a STAR index of the mouse genome (chromosome 12 only) </vt:lpstr>
      <vt:lpstr>PowerPoint Presentation</vt:lpstr>
      <vt:lpstr>Step 1B: Align sequences using the created index</vt:lpstr>
      <vt:lpstr>PowerPoint Presentation</vt:lpstr>
      <vt:lpstr>Step 1B: Align sequences using the created index</vt:lpstr>
      <vt:lpstr>Step 1C: Output of STAR alignment Job</vt:lpstr>
      <vt:lpstr>Step 2: Read aligned counts</vt:lpstr>
      <vt:lpstr>Step 2A: Counting reads</vt:lpstr>
      <vt:lpstr>PowerPoint Presentation</vt:lpstr>
      <vt:lpstr>Step 2A: Counting reads</vt:lpstr>
      <vt:lpstr>Step 2B: Output of featureCounts</vt:lpstr>
      <vt:lpstr>Step 3: Using MultiQC to generate quality report</vt:lpstr>
      <vt:lpstr>Step 3A: MultiQC</vt:lpstr>
      <vt:lpstr>PowerPoint Presentation</vt:lpstr>
      <vt:lpstr>Step 0: Local Files</vt:lpstr>
      <vt:lpstr>Step 3A: MultiQC</vt:lpstr>
      <vt:lpstr>Step 3A: MultiQC</vt:lpstr>
      <vt:lpstr>Step 3A: MultiQC</vt:lpstr>
      <vt:lpstr>Step 3A: MultiQC</vt:lpstr>
      <vt:lpstr>PowerPoint Presentation</vt:lpstr>
      <vt:lpstr>Step 4: Finding differentially expressed genes</vt:lpstr>
      <vt:lpstr>Step 4: Statistical analysis with edgeR</vt:lpstr>
      <vt:lpstr>PowerPoint Presentation</vt:lpstr>
      <vt:lpstr>PowerPoint Presentation</vt:lpstr>
      <vt:lpstr>Examining the results</vt:lpstr>
      <vt:lpstr>PowerPoint Presentation</vt:lpstr>
      <vt:lpstr>Visualization Using IGV</vt:lpstr>
      <vt:lpstr>Start IGV on Desktop</vt:lpstr>
      <vt:lpstr>Loading bam and GTF Files</vt:lpstr>
      <vt:lpstr>PowerPoint Presentation</vt:lpstr>
      <vt:lpstr>PowerPoint Presentation</vt:lpstr>
      <vt:lpstr>PowerPoint Presentation</vt:lpstr>
      <vt:lpstr>PowerPoint Presentation</vt:lpstr>
      <vt:lpstr>Look at a differentially expressed gene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RNA-Seq &amp; Transcriptome Analysis</dc:title>
  <dc:creator>Yun-Juan Chang</dc:creator>
  <cp:lastModifiedBy>Madrigal, Gio</cp:lastModifiedBy>
  <cp:revision>274</cp:revision>
  <dcterms:created xsi:type="dcterms:W3CDTF">2013-06-05T18:46:48Z</dcterms:created>
  <dcterms:modified xsi:type="dcterms:W3CDTF">2023-06-12T18:52:52Z</dcterms:modified>
</cp:coreProperties>
</file>