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 id="2147483672" r:id="rId2"/>
    <p:sldMasterId id="2147483684" r:id="rId3"/>
    <p:sldMasterId id="2147483696" r:id="rId4"/>
    <p:sldMasterId id="2147483660" r:id="rId5"/>
  </p:sldMasterIdLst>
  <p:notesMasterIdLst>
    <p:notesMasterId r:id="rId47"/>
  </p:notesMasterIdLst>
  <p:handoutMasterIdLst>
    <p:handoutMasterId r:id="rId48"/>
  </p:handoutMasterIdLst>
  <p:sldIdLst>
    <p:sldId id="302" r:id="rId6"/>
    <p:sldId id="331" r:id="rId7"/>
    <p:sldId id="431" r:id="rId8"/>
    <p:sldId id="437" r:id="rId9"/>
    <p:sldId id="438" r:id="rId10"/>
    <p:sldId id="452" r:id="rId11"/>
    <p:sldId id="330" r:id="rId12"/>
    <p:sldId id="336" r:id="rId13"/>
    <p:sldId id="342" r:id="rId14"/>
    <p:sldId id="333" r:id="rId15"/>
    <p:sldId id="334" r:id="rId16"/>
    <p:sldId id="337" r:id="rId17"/>
    <p:sldId id="338" r:id="rId18"/>
    <p:sldId id="340" r:id="rId19"/>
    <p:sldId id="433" r:id="rId20"/>
    <p:sldId id="341" r:id="rId21"/>
    <p:sldId id="427" r:id="rId22"/>
    <p:sldId id="343" r:id="rId23"/>
    <p:sldId id="344" r:id="rId24"/>
    <p:sldId id="345" r:id="rId25"/>
    <p:sldId id="424" r:id="rId26"/>
    <p:sldId id="364" r:id="rId27"/>
    <p:sldId id="436" r:id="rId28"/>
    <p:sldId id="439" r:id="rId29"/>
    <p:sldId id="346" r:id="rId30"/>
    <p:sldId id="365" r:id="rId31"/>
    <p:sldId id="440" r:id="rId32"/>
    <p:sldId id="441" r:id="rId33"/>
    <p:sldId id="442" r:id="rId34"/>
    <p:sldId id="443" r:id="rId35"/>
    <p:sldId id="444" r:id="rId36"/>
    <p:sldId id="352" r:id="rId37"/>
    <p:sldId id="445" r:id="rId38"/>
    <p:sldId id="446" r:id="rId39"/>
    <p:sldId id="447" r:id="rId40"/>
    <p:sldId id="448" r:id="rId41"/>
    <p:sldId id="449" r:id="rId42"/>
    <p:sldId id="450" r:id="rId43"/>
    <p:sldId id="358" r:id="rId44"/>
    <p:sldId id="451" r:id="rId45"/>
    <p:sldId id="374"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B21021-4473-4A1B-EE57-3C8E3D5F6D68}" name="Roberto Cucalon Tamayo" initials="RT" userId="+MeWEEu9dI49lGyd+/T/1orA7fshJQQRe07MQVqAs+s=" providerId="None"/>
  <p188:author id="{D31195F2-8239-9174-72DD-ECA54884814F}" name="Giovanni Madrigal" initials="GM" userId="K2PEihjQuIndTIP/hRl/FO098wzRFNQFfX3XEWQQwus="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ields, Christopher J" initials="FCJ"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B3F5"/>
    <a:srgbClr val="DDB2F7"/>
    <a:srgbClr val="70AD4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4A75A8-F374-4F81-89A8-212C917A26B0}" v="2" dt="2021-06-11T18:32:08.216"/>
    <p1510:client id="{0D5905D2-AEB9-4B6F-A998-AEEC80C55983}" v="5" dt="2023-05-31T19:34:40.207"/>
    <p1510:client id="{10EFEE05-93F6-4A2F-9125-C4B917DF26F4}" v="9" dt="2023-05-26T02:36:32.204"/>
    <p1510:client id="{11E88590-7E3D-4D6C-9600-5004A5E6A8E8}" v="4" dt="2023-06-08T18:29:36.001"/>
    <p1510:client id="{164508E0-80C6-4BF5-B9B7-7A26A9683BAA}" v="48" dt="2023-05-24T20:58:01.335"/>
    <p1510:client id="{1A776D14-F4CB-45B9-AEBD-C63B2105A1DE}" v="1" dt="2023-06-07T14:39:15.687"/>
    <p1510:client id="{21459572-2D96-4F91-8D9E-5BA52776F988}" v="4" dt="2023-05-26T13:37:52.412"/>
    <p1510:client id="{27497378-DF49-41E6-A159-DD091D117B42}" v="54" dt="2021-05-20T18:22:10.990"/>
    <p1510:client id="{2F167B31-4C00-4FA6-A8BB-268256E88798}" v="57" dt="2021-05-21T00:14:55.608"/>
    <p1510:client id="{4041D90C-29B3-4888-BAF4-FA46F018BE81}" v="30" dt="2023-05-29T15:35:20.005"/>
    <p1510:client id="{40FA188C-C904-4BD2-994D-2A9A8F4D824F}" v="1" dt="2021-06-14T19:47:05.989"/>
    <p1510:client id="{42089DB9-D47D-44D7-817F-F7C6EDBB2517}" v="2" dt="2023-06-08T00:57:48.011"/>
    <p1510:client id="{539E54A4-AC9D-4270-ABB5-D0AC30E63858}" v="173" dt="2021-05-20T20:31:34.821"/>
    <p1510:client id="{5BD0628A-F7FA-4FA4-BCDA-6955991CBDA5}" v="2" dt="2023-05-24T22:25:17.718"/>
    <p1510:client id="{610F63D4-E5AF-425C-B9FB-2BD4539E071F}" v="19" dt="2021-06-07T22:03:26.053"/>
    <p1510:client id="{6B4F9827-3354-4B69-9687-3FF98396DA33}" v="81" dt="2021-06-07T21:25:00.259"/>
    <p1510:client id="{7882CF3F-E738-48BB-8F4D-DE2FA214207D}" v="47" dt="2023-06-07T20:40:02.944"/>
    <p1510:client id="{9E5F9082-5BC9-4059-9574-1ED8F21B9960}" v="337" dt="2023-06-05T00:39:00.974"/>
    <p1510:client id="{A4363295-51DA-4FE0-837F-0D75275F31B2}" v="9" dt="2023-06-12T18:21:22.655"/>
    <p1510:client id="{A9158BE1-4C54-4D49-B2CA-5EC8DDE2E943}" v="3" dt="2023-06-05T14:58:29.026"/>
    <p1510:client id="{AF09C71E-C771-4DB9-B146-C371DB797AC8}" v="122" dt="2023-06-07T18:50:14.564"/>
    <p1510:client id="{B84A1F28-E160-4D2A-8B11-40F68B4B1A57}" v="5" dt="2023-05-26T16:28:53.195"/>
    <p1510:client id="{CC14F2B5-C51A-4062-AD8F-8C15338F3A2B}" v="6" dt="2023-06-08T19:39:38.917"/>
    <p1510:client id="{D6428DD0-2394-405D-BB32-E5ACB59D8FCC}" v="107" dt="2021-06-22T13:32:12.969"/>
    <p1510:client id="{E0039BF6-73B4-4F45-9AFB-6091291089F2}" v="13" dt="2023-06-11T22:26:19.304"/>
    <p1510:client id="{F722C987-6B91-495B-A466-CA3DCEB7EDE5}" v="67" dt="2022-05-24T20:32:01.2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95" autoAdjust="0"/>
    <p:restoredTop sz="85918" autoAdjust="0"/>
  </p:normalViewPr>
  <p:slideViewPr>
    <p:cSldViewPr snapToGrid="0" snapToObjects="1">
      <p:cViewPr varScale="1">
        <p:scale>
          <a:sx n="109" d="100"/>
          <a:sy n="109" d="100"/>
        </p:scale>
        <p:origin x="1408"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4" d="100"/>
          <a:sy n="74" d="100"/>
        </p:scale>
        <p:origin x="-2056" y="-33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56" Type="http://schemas.microsoft.com/office/2018/10/relationships/authors" Target="authors.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ovanni Madrigal" userId="K2PEihjQuIndTIP/hRl/FO098wzRFNQFfX3XEWQQwus=" providerId="None" clId="Web-{A4363295-51DA-4FE0-837F-0D75275F31B2}"/>
    <pc:docChg chg="delSld modSld">
      <pc:chgData name="Giovanni Madrigal" userId="K2PEihjQuIndTIP/hRl/FO098wzRFNQFfX3XEWQQwus=" providerId="None" clId="Web-{A4363295-51DA-4FE0-837F-0D75275F31B2}" dt="2023-06-12T18:21:20.374" v="7" actId="20577"/>
      <pc:docMkLst>
        <pc:docMk/>
      </pc:docMkLst>
      <pc:sldChg chg="modCm">
        <pc:chgData name="Giovanni Madrigal" userId="K2PEihjQuIndTIP/hRl/FO098wzRFNQFfX3XEWQQwus=" providerId="None" clId="Web-{A4363295-51DA-4FE0-837F-0D75275F31B2}" dt="2023-06-12T18:19:08.760" v="0"/>
        <pc:sldMkLst>
          <pc:docMk/>
          <pc:sldMk cId="2239936163" sldId="302"/>
        </pc:sldMkLst>
        <pc:extLst>
          <p:ext xmlns:p="http://schemas.openxmlformats.org/presentationml/2006/main" uri="{D6D511B9-2390-475A-947B-AFAB55BFBCF1}">
            <pc226:cmChg xmlns:pc226="http://schemas.microsoft.com/office/powerpoint/2022/06/main/command" chg="mod">
              <pc226:chgData name="Giovanni Madrigal" userId="K2PEihjQuIndTIP/hRl/FO098wzRFNQFfX3XEWQQwus=" providerId="None" clId="Web-{A4363295-51DA-4FE0-837F-0D75275F31B2}" dt="2023-06-12T18:19:08.760" v="0"/>
              <pc2:cmMkLst xmlns:pc2="http://schemas.microsoft.com/office/powerpoint/2019/9/main/command">
                <pc:docMk/>
                <pc:sldMk cId="2239936163" sldId="302"/>
                <pc2:cmMk id="{FAF0A9F8-EE45-4387-9895-C8C594221BAE}"/>
              </pc2:cmMkLst>
            </pc226:cmChg>
          </p:ext>
        </pc:extLst>
      </pc:sldChg>
      <pc:sldChg chg="del">
        <pc:chgData name="Giovanni Madrigal" userId="K2PEihjQuIndTIP/hRl/FO098wzRFNQFfX3XEWQQwus=" providerId="None" clId="Web-{A4363295-51DA-4FE0-837F-0D75275F31B2}" dt="2023-06-12T18:20:33.279" v="2"/>
        <pc:sldMkLst>
          <pc:docMk/>
          <pc:sldMk cId="2599888256" sldId="348"/>
        </pc:sldMkLst>
      </pc:sldChg>
      <pc:sldChg chg="modSp">
        <pc:chgData name="Giovanni Madrigal" userId="K2PEihjQuIndTIP/hRl/FO098wzRFNQFfX3XEWQQwus=" providerId="None" clId="Web-{A4363295-51DA-4FE0-837F-0D75275F31B2}" dt="2023-06-12T18:21:20.374" v="7" actId="20577"/>
        <pc:sldMkLst>
          <pc:docMk/>
          <pc:sldMk cId="2141120057" sldId="358"/>
        </pc:sldMkLst>
        <pc:spChg chg="mod">
          <ac:chgData name="Giovanni Madrigal" userId="K2PEihjQuIndTIP/hRl/FO098wzRFNQFfX3XEWQQwus=" providerId="None" clId="Web-{A4363295-51DA-4FE0-837F-0D75275F31B2}" dt="2023-06-12T18:21:20.374" v="7" actId="20577"/>
          <ac:spMkLst>
            <pc:docMk/>
            <pc:sldMk cId="2141120057" sldId="358"/>
            <ac:spMk id="3" creationId="{00000000-0000-0000-0000-000000000000}"/>
          </ac:spMkLst>
        </pc:spChg>
      </pc:sldChg>
      <pc:sldChg chg="del">
        <pc:chgData name="Giovanni Madrigal" userId="K2PEihjQuIndTIP/hRl/FO098wzRFNQFfX3XEWQQwus=" providerId="None" clId="Web-{A4363295-51DA-4FE0-837F-0D75275F31B2}" dt="2023-06-12T18:20:14.856" v="1"/>
        <pc:sldMkLst>
          <pc:docMk/>
          <pc:sldMk cId="678690946" sldId="366"/>
        </pc:sldMkLst>
      </pc:sldChg>
      <pc:sldChg chg="modCm">
        <pc:chgData name="Giovanni Madrigal" userId="K2PEihjQuIndTIP/hRl/FO098wzRFNQFfX3XEWQQwus=" providerId="None" clId="Web-{A4363295-51DA-4FE0-837F-0D75275F31B2}" dt="2023-06-12T18:21:01.858" v="3"/>
        <pc:sldMkLst>
          <pc:docMk/>
          <pc:sldMk cId="3256149515" sldId="448"/>
        </pc:sldMkLst>
        <pc:extLst>
          <p:ext xmlns:p="http://schemas.openxmlformats.org/presentationml/2006/main" uri="{D6D511B9-2390-475A-947B-AFAB55BFBCF1}">
            <pc226:cmChg xmlns:pc226="http://schemas.microsoft.com/office/powerpoint/2022/06/main/command" chg="mod">
              <pc226:chgData name="Giovanni Madrigal" userId="K2PEihjQuIndTIP/hRl/FO098wzRFNQFfX3XEWQQwus=" providerId="None" clId="Web-{A4363295-51DA-4FE0-837F-0D75275F31B2}" dt="2023-06-12T18:21:01.858" v="3"/>
              <pc2:cmMkLst xmlns:pc2="http://schemas.microsoft.com/office/powerpoint/2019/9/main/command">
                <pc:docMk/>
                <pc:sldMk cId="3256149515" sldId="448"/>
                <pc2:cmMk id="{20665E6B-0633-4C02-B115-C62BE3AFFC8A}"/>
              </pc2:cmMkLst>
            </pc226:cmChg>
          </p:ext>
        </pc:extLst>
      </pc:sldChg>
      <pc:sldChg chg="modCm">
        <pc:chgData name="Giovanni Madrigal" userId="K2PEihjQuIndTIP/hRl/FO098wzRFNQFfX3XEWQQwus=" providerId="None" clId="Web-{A4363295-51DA-4FE0-837F-0D75275F31B2}" dt="2023-06-12T18:21:03.295" v="4"/>
        <pc:sldMkLst>
          <pc:docMk/>
          <pc:sldMk cId="3297302205" sldId="450"/>
        </pc:sldMkLst>
        <pc:extLst>
          <p:ext xmlns:p="http://schemas.openxmlformats.org/presentationml/2006/main" uri="{D6D511B9-2390-475A-947B-AFAB55BFBCF1}">
            <pc226:cmChg xmlns:pc226="http://schemas.microsoft.com/office/powerpoint/2022/06/main/command" chg="mod">
              <pc226:chgData name="Giovanni Madrigal" userId="K2PEihjQuIndTIP/hRl/FO098wzRFNQFfX3XEWQQwus=" providerId="None" clId="Web-{A4363295-51DA-4FE0-837F-0D75275F31B2}" dt="2023-06-12T18:21:03.295" v="4"/>
              <pc2:cmMkLst xmlns:pc2="http://schemas.microsoft.com/office/powerpoint/2019/9/main/command">
                <pc:docMk/>
                <pc:sldMk cId="3297302205" sldId="450"/>
                <pc2:cmMk id="{5D53B6C3-0C5F-4C6D-9233-650D033F4E6C}"/>
              </pc2:cmMkLst>
            </pc226:cmChg>
          </p:ext>
        </pc:extLst>
      </pc:sldChg>
    </pc:docChg>
  </pc:docChgLst>
  <pc:docChgLst>
    <pc:chgData name="Roberto Cucalon Tamayo" userId="+MeWEEu9dI49lGyd+/T/1orA7fshJQQRe07MQVqAs+s=" providerId="None" clId="Web-{1A776D14-F4CB-45B9-AEBD-C63B2105A1DE}"/>
    <pc:docChg chg="">
      <pc:chgData name="Roberto Cucalon Tamayo" userId="+MeWEEu9dI49lGyd+/T/1orA7fshJQQRe07MQVqAs+s=" providerId="None" clId="Web-{1A776D14-F4CB-45B9-AEBD-C63B2105A1DE}" dt="2023-06-07T14:39:15.687" v="0"/>
      <pc:docMkLst>
        <pc:docMk/>
      </pc:docMkLst>
      <pc:sldChg chg="modCm">
        <pc:chgData name="Roberto Cucalon Tamayo" userId="+MeWEEu9dI49lGyd+/T/1orA7fshJQQRe07MQVqAs+s=" providerId="None" clId="Web-{1A776D14-F4CB-45B9-AEBD-C63B2105A1DE}" dt="2023-06-07T14:39:15.687" v="0"/>
        <pc:sldMkLst>
          <pc:docMk/>
          <pc:sldMk cId="1365555575" sldId="437"/>
        </pc:sldMkLst>
        <pc:extLst>
          <p:ext xmlns:p="http://schemas.openxmlformats.org/presentationml/2006/main" uri="{D6D511B9-2390-475A-947B-AFAB55BFBCF1}">
            <pc226:cmChg xmlns:pc226="http://schemas.microsoft.com/office/powerpoint/2022/06/main/command" chg="">
              <pc226:chgData name="Roberto Cucalon Tamayo" userId="+MeWEEu9dI49lGyd+/T/1orA7fshJQQRe07MQVqAs+s=" providerId="None" clId="Web-{1A776D14-F4CB-45B9-AEBD-C63B2105A1DE}" dt="2023-06-07T14:39:15.687" v="0"/>
              <pc2:cmMkLst xmlns:pc2="http://schemas.microsoft.com/office/powerpoint/2019/9/main/command">
                <pc:docMk/>
                <pc:sldMk cId="1365555575" sldId="437"/>
                <pc2:cmMk id="{30D8CAEC-9327-4216-92BB-803C8231C529}"/>
              </pc2:cmMkLst>
              <pc226:cmRplyChg chg="add">
                <pc226:chgData name="Roberto Cucalon Tamayo" userId="+MeWEEu9dI49lGyd+/T/1orA7fshJQQRe07MQVqAs+s=" providerId="None" clId="Web-{1A776D14-F4CB-45B9-AEBD-C63B2105A1DE}" dt="2023-06-07T14:39:15.687" v="0"/>
                <pc2:cmRplyMkLst xmlns:pc2="http://schemas.microsoft.com/office/powerpoint/2019/9/main/command">
                  <pc:docMk/>
                  <pc:sldMk cId="1365555575" sldId="437"/>
                  <pc2:cmMk id="{30D8CAEC-9327-4216-92BB-803C8231C529}"/>
                  <pc2:cmRplyMk id="{5F4D16BE-C143-4234-80CC-38CC0C82791E}"/>
                </pc2:cmRplyMkLst>
              </pc226:cmRplyChg>
            </pc226:cmChg>
          </p:ext>
        </pc:extLst>
      </pc:sldChg>
    </pc:docChg>
  </pc:docChgLst>
  <pc:docChgLst>
    <pc:chgData name="Giovanni Madrigal" userId="K2PEihjQuIndTIP/hRl/FO098wzRFNQFfX3XEWQQwus=" providerId="None" clId="Web-{164508E0-80C6-4BF5-B9B7-7A26A9683BAA}"/>
    <pc:docChg chg="mod modSld">
      <pc:chgData name="Giovanni Madrigal" userId="K2PEihjQuIndTIP/hRl/FO098wzRFNQFfX3XEWQQwus=" providerId="None" clId="Web-{164508E0-80C6-4BF5-B9B7-7A26A9683BAA}" dt="2023-05-24T20:58:01.335" v="41"/>
      <pc:docMkLst>
        <pc:docMk/>
      </pc:docMkLst>
      <pc:sldChg chg="modSp addCm">
        <pc:chgData name="Giovanni Madrigal" userId="K2PEihjQuIndTIP/hRl/FO098wzRFNQFfX3XEWQQwus=" providerId="None" clId="Web-{164508E0-80C6-4BF5-B9B7-7A26A9683BAA}" dt="2023-05-24T20:15:24.995" v="5" actId="20577"/>
        <pc:sldMkLst>
          <pc:docMk/>
          <pc:sldMk cId="2239936163" sldId="302"/>
        </pc:sldMkLst>
        <pc:spChg chg="mod">
          <ac:chgData name="Giovanni Madrigal" userId="K2PEihjQuIndTIP/hRl/FO098wzRFNQFfX3XEWQQwus=" providerId="None" clId="Web-{164508E0-80C6-4BF5-B9B7-7A26A9683BAA}" dt="2023-05-24T20:15:24.995" v="5" actId="20577"/>
          <ac:spMkLst>
            <pc:docMk/>
            <pc:sldMk cId="2239936163" sldId="302"/>
            <ac:spMk id="2" creationId="{00000000-0000-0000-0000-000000000000}"/>
          </ac:spMkLst>
        </pc:spChg>
        <pc:extLst>
          <p:ext xmlns:p="http://schemas.openxmlformats.org/presentationml/2006/main" uri="{D6D511B9-2390-475A-947B-AFAB55BFBCF1}">
            <pc226:cmChg xmlns:pc226="http://schemas.microsoft.com/office/powerpoint/2022/06/main/command" chg="add">
              <pc226:chgData name="Giovanni Madrigal" userId="K2PEihjQuIndTIP/hRl/FO098wzRFNQFfX3XEWQQwus=" providerId="None" clId="Web-{164508E0-80C6-4BF5-B9B7-7A26A9683BAA}" dt="2023-05-24T20:15:18.385" v="1"/>
              <pc2:cmMkLst xmlns:pc2="http://schemas.microsoft.com/office/powerpoint/2019/9/main/command">
                <pc:docMk/>
                <pc:sldMk cId="2239936163" sldId="302"/>
                <pc2:cmMk id="{FAF0A9F8-EE45-4387-9895-C8C594221BAE}"/>
              </pc2:cmMkLst>
            </pc226:cmChg>
          </p:ext>
        </pc:extLst>
      </pc:sldChg>
      <pc:sldChg chg="addCm">
        <pc:chgData name="Giovanni Madrigal" userId="K2PEihjQuIndTIP/hRl/FO098wzRFNQFfX3XEWQQwus=" providerId="None" clId="Web-{164508E0-80C6-4BF5-B9B7-7A26A9683BAA}" dt="2023-05-24T20:39:52.881" v="15"/>
        <pc:sldMkLst>
          <pc:docMk/>
          <pc:sldMk cId="988298735" sldId="325"/>
        </pc:sldMkLst>
        <pc:extLst>
          <p:ext xmlns:p="http://schemas.openxmlformats.org/presentationml/2006/main" uri="{D6D511B9-2390-475A-947B-AFAB55BFBCF1}">
            <pc226:cmChg xmlns:pc226="http://schemas.microsoft.com/office/powerpoint/2022/06/main/command" chg="add">
              <pc226:chgData name="Giovanni Madrigal" userId="K2PEihjQuIndTIP/hRl/FO098wzRFNQFfX3XEWQQwus=" providerId="None" clId="Web-{164508E0-80C6-4BF5-B9B7-7A26A9683BAA}" dt="2023-05-24T20:39:52.881" v="15"/>
              <pc2:cmMkLst xmlns:pc2="http://schemas.microsoft.com/office/powerpoint/2019/9/main/command">
                <pc:docMk/>
                <pc:sldMk cId="988298735" sldId="325"/>
                <pc2:cmMk id="{ABD8E3DB-25B5-42B9-8FF6-FCCC9F84A9E1}"/>
              </pc2:cmMkLst>
            </pc226:cmChg>
          </p:ext>
        </pc:extLst>
      </pc:sldChg>
      <pc:sldChg chg="addCm">
        <pc:chgData name="Giovanni Madrigal" userId="K2PEihjQuIndTIP/hRl/FO098wzRFNQFfX3XEWQQwus=" providerId="None" clId="Web-{164508E0-80C6-4BF5-B9B7-7A26A9683BAA}" dt="2023-05-24T20:20:19.878" v="10"/>
        <pc:sldMkLst>
          <pc:docMk/>
          <pc:sldMk cId="3499795714" sldId="333"/>
        </pc:sldMkLst>
        <pc:extLst>
          <p:ext xmlns:p="http://schemas.openxmlformats.org/presentationml/2006/main" uri="{D6D511B9-2390-475A-947B-AFAB55BFBCF1}">
            <pc226:cmChg xmlns:pc226="http://schemas.microsoft.com/office/powerpoint/2022/06/main/command" chg="add">
              <pc226:chgData name="Giovanni Madrigal" userId="K2PEihjQuIndTIP/hRl/FO098wzRFNQFfX3XEWQQwus=" providerId="None" clId="Web-{164508E0-80C6-4BF5-B9B7-7A26A9683BAA}" dt="2023-05-24T20:20:19.878" v="10"/>
              <pc2:cmMkLst xmlns:pc2="http://schemas.microsoft.com/office/powerpoint/2019/9/main/command">
                <pc:docMk/>
                <pc:sldMk cId="3499795714" sldId="333"/>
                <pc2:cmMk id="{9AF480B2-2C07-426E-A6A3-474B2B5D6BE5}"/>
              </pc2:cmMkLst>
            </pc226:cmChg>
          </p:ext>
        </pc:extLst>
      </pc:sldChg>
      <pc:sldChg chg="addCm">
        <pc:chgData name="Giovanni Madrigal" userId="K2PEihjQuIndTIP/hRl/FO098wzRFNQFfX3XEWQQwus=" providerId="None" clId="Web-{164508E0-80C6-4BF5-B9B7-7A26A9683BAA}" dt="2023-05-24T20:23:49.525" v="11"/>
        <pc:sldMkLst>
          <pc:docMk/>
          <pc:sldMk cId="3535609191" sldId="337"/>
        </pc:sldMkLst>
        <pc:extLst>
          <p:ext xmlns:p="http://schemas.openxmlformats.org/presentationml/2006/main" uri="{D6D511B9-2390-475A-947B-AFAB55BFBCF1}">
            <pc226:cmChg xmlns:pc226="http://schemas.microsoft.com/office/powerpoint/2022/06/main/command" chg="add">
              <pc226:chgData name="Giovanni Madrigal" userId="K2PEihjQuIndTIP/hRl/FO098wzRFNQFfX3XEWQQwus=" providerId="None" clId="Web-{164508E0-80C6-4BF5-B9B7-7A26A9683BAA}" dt="2023-05-24T20:23:49.525" v="11"/>
              <pc2:cmMkLst xmlns:pc2="http://schemas.microsoft.com/office/powerpoint/2019/9/main/command">
                <pc:docMk/>
                <pc:sldMk cId="3535609191" sldId="337"/>
                <pc2:cmMk id="{AF603C80-116C-48B9-915E-293DF5D5E749}"/>
              </pc2:cmMkLst>
            </pc226:cmChg>
          </p:ext>
        </pc:extLst>
      </pc:sldChg>
      <pc:sldChg chg="addCm">
        <pc:chgData name="Giovanni Madrigal" userId="K2PEihjQuIndTIP/hRl/FO098wzRFNQFfX3XEWQQwus=" providerId="None" clId="Web-{164508E0-80C6-4BF5-B9B7-7A26A9683BAA}" dt="2023-05-24T20:27:53.688" v="12"/>
        <pc:sldMkLst>
          <pc:docMk/>
          <pc:sldMk cId="1321985266" sldId="338"/>
        </pc:sldMkLst>
        <pc:extLst>
          <p:ext xmlns:p="http://schemas.openxmlformats.org/presentationml/2006/main" uri="{D6D511B9-2390-475A-947B-AFAB55BFBCF1}">
            <pc226:cmChg xmlns:pc226="http://schemas.microsoft.com/office/powerpoint/2022/06/main/command" chg="add">
              <pc226:chgData name="Giovanni Madrigal" userId="K2PEihjQuIndTIP/hRl/FO098wzRFNQFfX3XEWQQwus=" providerId="None" clId="Web-{164508E0-80C6-4BF5-B9B7-7A26A9683BAA}" dt="2023-05-24T20:27:53.688" v="12"/>
              <pc2:cmMkLst xmlns:pc2="http://schemas.microsoft.com/office/powerpoint/2019/9/main/command">
                <pc:docMk/>
                <pc:sldMk cId="1321985266" sldId="338"/>
                <pc2:cmMk id="{5DB05A52-2F81-41B4-A075-AC3299B3940F}"/>
              </pc2:cmMkLst>
            </pc226:cmChg>
          </p:ext>
        </pc:extLst>
      </pc:sldChg>
      <pc:sldChg chg="addCm">
        <pc:chgData name="Giovanni Madrigal" userId="K2PEihjQuIndTIP/hRl/FO098wzRFNQFfX3XEWQQwus=" providerId="None" clId="Web-{164508E0-80C6-4BF5-B9B7-7A26A9683BAA}" dt="2023-05-24T20:30:35.193" v="13"/>
        <pc:sldMkLst>
          <pc:docMk/>
          <pc:sldMk cId="811918429" sldId="341"/>
        </pc:sldMkLst>
        <pc:extLst>
          <p:ext xmlns:p="http://schemas.openxmlformats.org/presentationml/2006/main" uri="{D6D511B9-2390-475A-947B-AFAB55BFBCF1}">
            <pc226:cmChg xmlns:pc226="http://schemas.microsoft.com/office/powerpoint/2022/06/main/command" chg="add">
              <pc226:chgData name="Giovanni Madrigal" userId="K2PEihjQuIndTIP/hRl/FO098wzRFNQFfX3XEWQQwus=" providerId="None" clId="Web-{164508E0-80C6-4BF5-B9B7-7A26A9683BAA}" dt="2023-05-24T20:30:35.193" v="13"/>
              <pc2:cmMkLst xmlns:pc2="http://schemas.microsoft.com/office/powerpoint/2019/9/main/command">
                <pc:docMk/>
                <pc:sldMk cId="811918429" sldId="341"/>
                <pc2:cmMk id="{7BB47D5A-C4D5-4EEF-8640-C94D0A39486A}"/>
              </pc2:cmMkLst>
            </pc226:cmChg>
          </p:ext>
        </pc:extLst>
      </pc:sldChg>
      <pc:sldChg chg="addCm">
        <pc:chgData name="Giovanni Madrigal" userId="K2PEihjQuIndTIP/hRl/FO098wzRFNQFfX3XEWQQwus=" providerId="None" clId="Web-{164508E0-80C6-4BF5-B9B7-7A26A9683BAA}" dt="2023-05-24T20:36:25.313" v="14"/>
        <pc:sldMkLst>
          <pc:docMk/>
          <pc:sldMk cId="135749205" sldId="344"/>
        </pc:sldMkLst>
        <pc:extLst>
          <p:ext xmlns:p="http://schemas.openxmlformats.org/presentationml/2006/main" uri="{D6D511B9-2390-475A-947B-AFAB55BFBCF1}">
            <pc226:cmChg xmlns:pc226="http://schemas.microsoft.com/office/powerpoint/2022/06/main/command" chg="add">
              <pc226:chgData name="Giovanni Madrigal" userId="K2PEihjQuIndTIP/hRl/FO098wzRFNQFfX3XEWQQwus=" providerId="None" clId="Web-{164508E0-80C6-4BF5-B9B7-7A26A9683BAA}" dt="2023-05-24T20:36:25.313" v="14"/>
              <pc2:cmMkLst xmlns:pc2="http://schemas.microsoft.com/office/powerpoint/2019/9/main/command">
                <pc:docMk/>
                <pc:sldMk cId="135749205" sldId="344"/>
                <pc2:cmMk id="{556E46C3-7823-4771-B576-2E1158891E9C}"/>
              </pc2:cmMkLst>
            </pc226:cmChg>
          </p:ext>
        </pc:extLst>
      </pc:sldChg>
      <pc:sldChg chg="addSp delSp modSp addCm">
        <pc:chgData name="Giovanni Madrigal" userId="K2PEihjQuIndTIP/hRl/FO098wzRFNQFfX3XEWQQwus=" providerId="None" clId="Web-{164508E0-80C6-4BF5-B9B7-7A26A9683BAA}" dt="2023-05-24T20:45:44.907" v="34"/>
        <pc:sldMkLst>
          <pc:docMk/>
          <pc:sldMk cId="4083836337" sldId="346"/>
        </pc:sldMkLst>
        <pc:picChg chg="add del mod">
          <ac:chgData name="Giovanni Madrigal" userId="K2PEihjQuIndTIP/hRl/FO098wzRFNQFfX3XEWQQwus=" providerId="None" clId="Web-{164508E0-80C6-4BF5-B9B7-7A26A9683BAA}" dt="2023-05-24T20:43:28.997" v="22"/>
          <ac:picMkLst>
            <pc:docMk/>
            <pc:sldMk cId="4083836337" sldId="346"/>
            <ac:picMk id="4" creationId="{9BFADC2C-A3A2-56C3-2DB8-283F39BFF336}"/>
          </ac:picMkLst>
        </pc:picChg>
        <pc:picChg chg="add del mod">
          <ac:chgData name="Giovanni Madrigal" userId="K2PEihjQuIndTIP/hRl/FO098wzRFNQFfX3XEWQQwus=" providerId="None" clId="Web-{164508E0-80C6-4BF5-B9B7-7A26A9683BAA}" dt="2023-05-24T20:45:14.391" v="33"/>
          <ac:picMkLst>
            <pc:docMk/>
            <pc:sldMk cId="4083836337" sldId="346"/>
            <ac:picMk id="5" creationId="{99A24D6A-FF72-5F5B-BD6A-D960A672762A}"/>
          </ac:picMkLst>
        </pc:picChg>
        <pc:picChg chg="add del">
          <ac:chgData name="Giovanni Madrigal" userId="K2PEihjQuIndTIP/hRl/FO098wzRFNQFfX3XEWQQwus=" providerId="None" clId="Web-{164508E0-80C6-4BF5-B9B7-7A26A9683BAA}" dt="2023-05-24T20:45:10.719" v="32"/>
          <ac:picMkLst>
            <pc:docMk/>
            <pc:sldMk cId="4083836337" sldId="346"/>
            <ac:picMk id="26" creationId="{00000000-0000-0000-0000-000000000000}"/>
          </ac:picMkLst>
        </pc:picChg>
        <pc:extLst>
          <p:ext xmlns:p="http://schemas.openxmlformats.org/presentationml/2006/main" uri="{D6D511B9-2390-475A-947B-AFAB55BFBCF1}">
            <pc226:cmChg xmlns:pc226="http://schemas.microsoft.com/office/powerpoint/2022/06/main/command" chg="add">
              <pc226:chgData name="Giovanni Madrigal" userId="K2PEihjQuIndTIP/hRl/FO098wzRFNQFfX3XEWQQwus=" providerId="None" clId="Web-{164508E0-80C6-4BF5-B9B7-7A26A9683BAA}" dt="2023-05-24T20:45:44.907" v="34"/>
              <pc2:cmMkLst xmlns:pc2="http://schemas.microsoft.com/office/powerpoint/2019/9/main/command">
                <pc:docMk/>
                <pc:sldMk cId="4083836337" sldId="346"/>
                <pc2:cmMk id="{729C0B46-A10B-4E19-81E6-65279806F361}"/>
              </pc2:cmMkLst>
            </pc226:cmChg>
          </p:ext>
        </pc:extLst>
      </pc:sldChg>
      <pc:sldChg chg="addCm">
        <pc:chgData name="Giovanni Madrigal" userId="K2PEihjQuIndTIP/hRl/FO098wzRFNQFfX3XEWQQwus=" providerId="None" clId="Web-{164508E0-80C6-4BF5-B9B7-7A26A9683BAA}" dt="2023-05-24T20:49:21.054" v="36"/>
        <pc:sldMkLst>
          <pc:docMk/>
          <pc:sldMk cId="3377213542" sldId="350"/>
        </pc:sldMkLst>
        <pc:extLst>
          <p:ext xmlns:p="http://schemas.openxmlformats.org/presentationml/2006/main" uri="{D6D511B9-2390-475A-947B-AFAB55BFBCF1}">
            <pc226:cmChg xmlns:pc226="http://schemas.microsoft.com/office/powerpoint/2022/06/main/command" chg="add">
              <pc226:chgData name="Giovanni Madrigal" userId="K2PEihjQuIndTIP/hRl/FO098wzRFNQFfX3XEWQQwus=" providerId="None" clId="Web-{164508E0-80C6-4BF5-B9B7-7A26A9683BAA}" dt="2023-05-24T20:49:21.054" v="36"/>
              <pc2:cmMkLst xmlns:pc2="http://schemas.microsoft.com/office/powerpoint/2019/9/main/command">
                <pc:docMk/>
                <pc:sldMk cId="3377213542" sldId="350"/>
                <pc2:cmMk id="{CEDB44B1-B6C1-401C-813C-D8EFDFB45151}"/>
              </pc2:cmMkLst>
            </pc226:cmChg>
          </p:ext>
        </pc:extLst>
      </pc:sldChg>
      <pc:sldChg chg="addCm">
        <pc:chgData name="Giovanni Madrigal" userId="K2PEihjQuIndTIP/hRl/FO098wzRFNQFfX3XEWQQwus=" providerId="None" clId="Web-{164508E0-80C6-4BF5-B9B7-7A26A9683BAA}" dt="2023-05-24T20:50:07.618" v="37"/>
        <pc:sldMkLst>
          <pc:docMk/>
          <pc:sldMk cId="9955702" sldId="351"/>
        </pc:sldMkLst>
        <pc:extLst>
          <p:ext xmlns:p="http://schemas.openxmlformats.org/presentationml/2006/main" uri="{D6D511B9-2390-475A-947B-AFAB55BFBCF1}">
            <pc226:cmChg xmlns:pc226="http://schemas.microsoft.com/office/powerpoint/2022/06/main/command" chg="add">
              <pc226:chgData name="Giovanni Madrigal" userId="K2PEihjQuIndTIP/hRl/FO098wzRFNQFfX3XEWQQwus=" providerId="None" clId="Web-{164508E0-80C6-4BF5-B9B7-7A26A9683BAA}" dt="2023-05-24T20:50:07.618" v="37"/>
              <pc2:cmMkLst xmlns:pc2="http://schemas.microsoft.com/office/powerpoint/2019/9/main/command">
                <pc:docMk/>
                <pc:sldMk cId="9955702" sldId="351"/>
                <pc2:cmMk id="{4DD277EA-729A-42A8-8D59-FA38EAA2CA67}"/>
              </pc2:cmMkLst>
            </pc226:cmChg>
          </p:ext>
        </pc:extLst>
      </pc:sldChg>
      <pc:sldChg chg="addCm">
        <pc:chgData name="Giovanni Madrigal" userId="K2PEihjQuIndTIP/hRl/FO098wzRFNQFfX3XEWQQwus=" providerId="None" clId="Web-{164508E0-80C6-4BF5-B9B7-7A26A9683BAA}" dt="2023-05-24T20:46:49.237" v="35"/>
        <pc:sldMkLst>
          <pc:docMk/>
          <pc:sldMk cId="678690946" sldId="366"/>
        </pc:sldMkLst>
        <pc:extLst>
          <p:ext xmlns:p="http://schemas.openxmlformats.org/presentationml/2006/main" uri="{D6D511B9-2390-475A-947B-AFAB55BFBCF1}">
            <pc226:cmChg xmlns:pc226="http://schemas.microsoft.com/office/powerpoint/2022/06/main/command" chg="add">
              <pc226:chgData name="Giovanni Madrigal" userId="K2PEihjQuIndTIP/hRl/FO098wzRFNQFfX3XEWQQwus=" providerId="None" clId="Web-{164508E0-80C6-4BF5-B9B7-7A26A9683BAA}" dt="2023-05-24T20:46:49.237" v="35"/>
              <pc2:cmMkLst xmlns:pc2="http://schemas.microsoft.com/office/powerpoint/2019/9/main/command">
                <pc:docMk/>
                <pc:sldMk cId="678690946" sldId="366"/>
                <pc2:cmMk id="{46D92237-3EAB-4C3D-B8F5-73E4944D48B4}"/>
              </pc2:cmMkLst>
            </pc226:cmChg>
          </p:ext>
        </pc:extLst>
      </pc:sldChg>
      <pc:sldChg chg="addCm">
        <pc:chgData name="Giovanni Madrigal" userId="K2PEihjQuIndTIP/hRl/FO098wzRFNQFfX3XEWQQwus=" providerId="None" clId="Web-{164508E0-80C6-4BF5-B9B7-7A26A9683BAA}" dt="2023-05-24T20:52:11.778" v="38"/>
        <pc:sldMkLst>
          <pc:docMk/>
          <pc:sldMk cId="1341962547" sldId="369"/>
        </pc:sldMkLst>
        <pc:extLst>
          <p:ext xmlns:p="http://schemas.openxmlformats.org/presentationml/2006/main" uri="{D6D511B9-2390-475A-947B-AFAB55BFBCF1}">
            <pc226:cmChg xmlns:pc226="http://schemas.microsoft.com/office/powerpoint/2022/06/main/command" chg="add">
              <pc226:chgData name="Giovanni Madrigal" userId="K2PEihjQuIndTIP/hRl/FO098wzRFNQFfX3XEWQQwus=" providerId="None" clId="Web-{164508E0-80C6-4BF5-B9B7-7A26A9683BAA}" dt="2023-05-24T20:52:11.778" v="38"/>
              <pc2:cmMkLst xmlns:pc2="http://schemas.microsoft.com/office/powerpoint/2019/9/main/command">
                <pc:docMk/>
                <pc:sldMk cId="1341962547" sldId="369"/>
                <pc2:cmMk id="{EDE9A893-8387-439B-96CC-AB18811AA704}"/>
              </pc2:cmMkLst>
            </pc226:cmChg>
          </p:ext>
        </pc:extLst>
      </pc:sldChg>
      <pc:sldChg chg="addCm modCm">
        <pc:chgData name="Giovanni Madrigal" userId="K2PEihjQuIndTIP/hRl/FO098wzRFNQFfX3XEWQQwus=" providerId="None" clId="Web-{164508E0-80C6-4BF5-B9B7-7A26A9683BAA}" dt="2023-05-24T20:57:38.959" v="40"/>
        <pc:sldMkLst>
          <pc:docMk/>
          <pc:sldMk cId="2467862800" sldId="373"/>
        </pc:sldMkLst>
        <pc:extLst>
          <p:ext xmlns:p="http://schemas.openxmlformats.org/presentationml/2006/main" uri="{D6D511B9-2390-475A-947B-AFAB55BFBCF1}">
            <pc226:cmChg xmlns:pc226="http://schemas.microsoft.com/office/powerpoint/2022/06/main/command" chg="add mod">
              <pc226:chgData name="Giovanni Madrigal" userId="K2PEihjQuIndTIP/hRl/FO098wzRFNQFfX3XEWQQwus=" providerId="None" clId="Web-{164508E0-80C6-4BF5-B9B7-7A26A9683BAA}" dt="2023-05-24T20:57:38.959" v="40"/>
              <pc2:cmMkLst xmlns:pc2="http://schemas.microsoft.com/office/powerpoint/2019/9/main/command">
                <pc:docMk/>
                <pc:sldMk cId="2467862800" sldId="373"/>
                <pc2:cmMk id="{12ABE671-496D-485A-8B00-8116802F7D35}"/>
              </pc2:cmMkLst>
            </pc226:cmChg>
          </p:ext>
        </pc:extLst>
      </pc:sldChg>
      <pc:sldChg chg="addCm">
        <pc:chgData name="Giovanni Madrigal" userId="K2PEihjQuIndTIP/hRl/FO098wzRFNQFfX3XEWQQwus=" providerId="None" clId="Web-{164508E0-80C6-4BF5-B9B7-7A26A9683BAA}" dt="2023-05-24T20:58:01.335" v="41"/>
        <pc:sldMkLst>
          <pc:docMk/>
          <pc:sldMk cId="2298327825" sldId="374"/>
        </pc:sldMkLst>
        <pc:extLst>
          <p:ext xmlns:p="http://schemas.openxmlformats.org/presentationml/2006/main" uri="{D6D511B9-2390-475A-947B-AFAB55BFBCF1}">
            <pc226:cmChg xmlns:pc226="http://schemas.microsoft.com/office/powerpoint/2022/06/main/command" chg="add">
              <pc226:chgData name="Giovanni Madrigal" userId="K2PEihjQuIndTIP/hRl/FO098wzRFNQFfX3XEWQQwus=" providerId="None" clId="Web-{164508E0-80C6-4BF5-B9B7-7A26A9683BAA}" dt="2023-05-24T20:58:01.335" v="41"/>
              <pc2:cmMkLst xmlns:pc2="http://schemas.microsoft.com/office/powerpoint/2019/9/main/command">
                <pc:docMk/>
                <pc:sldMk cId="2298327825" sldId="374"/>
                <pc2:cmMk id="{61C00D2E-A5A1-4FAC-ABBC-429BAB5D797B}"/>
              </pc2:cmMkLst>
            </pc226:cmChg>
          </p:ext>
        </pc:extLst>
      </pc:sldChg>
      <pc:sldChg chg="modSp addCm">
        <pc:chgData name="Giovanni Madrigal" userId="K2PEihjQuIndTIP/hRl/FO098wzRFNQFfX3XEWQQwus=" providerId="None" clId="Web-{164508E0-80C6-4BF5-B9B7-7A26A9683BAA}" dt="2023-05-24T20:16:17.043" v="9"/>
        <pc:sldMkLst>
          <pc:docMk/>
          <pc:sldMk cId="2565212382" sldId="431"/>
        </pc:sldMkLst>
        <pc:spChg chg="mod">
          <ac:chgData name="Giovanni Madrigal" userId="K2PEihjQuIndTIP/hRl/FO098wzRFNQFfX3XEWQQwus=" providerId="None" clId="Web-{164508E0-80C6-4BF5-B9B7-7A26A9683BAA}" dt="2023-05-24T20:15:50.308" v="8" actId="20577"/>
          <ac:spMkLst>
            <pc:docMk/>
            <pc:sldMk cId="2565212382" sldId="431"/>
            <ac:spMk id="3" creationId="{00000000-0000-0000-0000-000000000000}"/>
          </ac:spMkLst>
        </pc:spChg>
        <pc:extLst>
          <p:ext xmlns:p="http://schemas.openxmlformats.org/presentationml/2006/main" uri="{D6D511B9-2390-475A-947B-AFAB55BFBCF1}">
            <pc226:cmChg xmlns:pc226="http://schemas.microsoft.com/office/powerpoint/2022/06/main/command" chg="add">
              <pc226:chgData name="Giovanni Madrigal" userId="K2PEihjQuIndTIP/hRl/FO098wzRFNQFfX3XEWQQwus=" providerId="None" clId="Web-{164508E0-80C6-4BF5-B9B7-7A26A9683BAA}" dt="2023-05-24T20:16:17.043" v="9"/>
              <pc2:cmMkLst xmlns:pc2="http://schemas.microsoft.com/office/powerpoint/2019/9/main/command">
                <pc:docMk/>
                <pc:sldMk cId="2565212382" sldId="431"/>
                <pc2:cmMk id="{79B84F77-5F9E-45CE-9AF8-595066D88484}"/>
              </pc2:cmMkLst>
            </pc226:cmChg>
          </p:ext>
        </pc:extLst>
      </pc:sldChg>
    </pc:docChg>
  </pc:docChgLst>
  <pc:docChgLst>
    <pc:chgData name="Negin Valizadegan" userId="XsoM1ne33E6Aw6ESNBCeH39cRzFalIqX8GJC2dyEGAs=" providerId="None" clId="Web-{6B4F9827-3354-4B69-9687-3FF98396DA33}"/>
    <pc:docChg chg="modSld">
      <pc:chgData name="Negin Valizadegan" userId="XsoM1ne33E6Aw6ESNBCeH39cRzFalIqX8GJC2dyEGAs=" providerId="None" clId="Web-{6B4F9827-3354-4B69-9687-3FF98396DA33}" dt="2021-06-07T21:24:54.572" v="37" actId="20577"/>
      <pc:docMkLst>
        <pc:docMk/>
      </pc:docMkLst>
      <pc:sldChg chg="modSp">
        <pc:chgData name="Negin Valizadegan" userId="XsoM1ne33E6Aw6ESNBCeH39cRzFalIqX8GJC2dyEGAs=" providerId="None" clId="Web-{6B4F9827-3354-4B69-9687-3FF98396DA33}" dt="2021-06-07T21:24:54.572" v="37" actId="20577"/>
        <pc:sldMkLst>
          <pc:docMk/>
          <pc:sldMk cId="2565212382" sldId="431"/>
        </pc:sldMkLst>
        <pc:spChg chg="mod">
          <ac:chgData name="Negin Valizadegan" userId="XsoM1ne33E6Aw6ESNBCeH39cRzFalIqX8GJC2dyEGAs=" providerId="None" clId="Web-{6B4F9827-3354-4B69-9687-3FF98396DA33}" dt="2021-06-07T21:24:54.572" v="37" actId="20577"/>
          <ac:spMkLst>
            <pc:docMk/>
            <pc:sldMk cId="2565212382" sldId="431"/>
            <ac:spMk id="3" creationId="{00000000-0000-0000-0000-000000000000}"/>
          </ac:spMkLst>
        </pc:spChg>
      </pc:sldChg>
    </pc:docChg>
  </pc:docChgLst>
  <pc:docChgLst>
    <pc:chgData name="Giovanni Madrigal" userId="K2PEihjQuIndTIP/hRl/FO098wzRFNQFfX3XEWQQwus=" providerId="None" clId="Web-{A9158BE1-4C54-4D49-B2CA-5EC8DDE2E943}"/>
    <pc:docChg chg="modSld">
      <pc:chgData name="Giovanni Madrigal" userId="K2PEihjQuIndTIP/hRl/FO098wzRFNQFfX3XEWQQwus=" providerId="None" clId="Web-{A9158BE1-4C54-4D49-B2CA-5EC8DDE2E943}" dt="2023-06-05T14:58:29.026" v="2" actId="20577"/>
      <pc:docMkLst>
        <pc:docMk/>
      </pc:docMkLst>
      <pc:sldChg chg="modSp addCm">
        <pc:chgData name="Giovanni Madrigal" userId="K2PEihjQuIndTIP/hRl/FO098wzRFNQFfX3XEWQQwus=" providerId="None" clId="Web-{A9158BE1-4C54-4D49-B2CA-5EC8DDE2E943}" dt="2023-06-05T14:58:29.026" v="2" actId="20577"/>
        <pc:sldMkLst>
          <pc:docMk/>
          <pc:sldMk cId="2298327825" sldId="374"/>
        </pc:sldMkLst>
        <pc:spChg chg="mod">
          <ac:chgData name="Giovanni Madrigal" userId="K2PEihjQuIndTIP/hRl/FO098wzRFNQFfX3XEWQQwus=" providerId="None" clId="Web-{A9158BE1-4C54-4D49-B2CA-5EC8DDE2E943}" dt="2023-06-05T14:58:29.026" v="2" actId="20577"/>
          <ac:spMkLst>
            <pc:docMk/>
            <pc:sldMk cId="2298327825" sldId="374"/>
            <ac:spMk id="2" creationId="{00000000-0000-0000-0000-000000000000}"/>
          </ac:spMkLst>
        </pc:spChg>
        <pc:extLst>
          <p:ext xmlns:p="http://schemas.openxmlformats.org/presentationml/2006/main" uri="{D6D511B9-2390-475A-947B-AFAB55BFBCF1}">
            <pc226:cmChg xmlns:pc226="http://schemas.microsoft.com/office/powerpoint/2022/06/main/command" chg="add">
              <pc226:chgData name="Giovanni Madrigal" userId="K2PEihjQuIndTIP/hRl/FO098wzRFNQFfX3XEWQQwus=" providerId="None" clId="Web-{A9158BE1-4C54-4D49-B2CA-5EC8DDE2E943}" dt="2023-06-05T14:58:23.557" v="1"/>
              <pc2:cmMkLst xmlns:pc2="http://schemas.microsoft.com/office/powerpoint/2019/9/main/command">
                <pc:docMk/>
                <pc:sldMk cId="2298327825" sldId="374"/>
                <pc2:cmMk id="{64425F1B-4199-4F14-ADC1-184E637E1E49}"/>
              </pc2:cmMkLst>
            </pc226:cmChg>
          </p:ext>
        </pc:extLst>
      </pc:sldChg>
    </pc:docChg>
  </pc:docChgLst>
  <pc:docChgLst>
    <pc:chgData name="Giovanni Madrigal" clId="Web-{7882CF3F-E738-48BB-8F4D-DE2FA214207D}"/>
    <pc:docChg chg="addSld delSld modSld">
      <pc:chgData name="Giovanni Madrigal" userId="" providerId="" clId="Web-{7882CF3F-E738-48BB-8F4D-DE2FA214207D}" dt="2023-06-07T20:40:02.944" v="45"/>
      <pc:docMkLst>
        <pc:docMk/>
      </pc:docMkLst>
      <pc:sldChg chg="modCm">
        <pc:chgData name="Giovanni Madrigal" userId="" providerId="" clId="Web-{7882CF3F-E738-48BB-8F4D-DE2FA214207D}" dt="2023-06-07T20:20:40.762" v="2"/>
        <pc:sldMkLst>
          <pc:docMk/>
          <pc:sldMk cId="211312576" sldId="330"/>
        </pc:sldMkLst>
        <pc:extLst>
          <p:ext xmlns:p="http://schemas.openxmlformats.org/presentationml/2006/main" uri="{D6D511B9-2390-475A-947B-AFAB55BFBCF1}">
            <pc226:cmChg xmlns:pc226="http://schemas.microsoft.com/office/powerpoint/2022/06/main/command" chg="mod">
              <pc226:chgData name="Giovanni Madrigal" userId="" providerId="" clId="Web-{7882CF3F-E738-48BB-8F4D-DE2FA214207D}" dt="2023-06-07T20:20:40.762" v="2"/>
              <pc2:cmMkLst xmlns:pc2="http://schemas.microsoft.com/office/powerpoint/2019/9/main/command">
                <pc:docMk/>
                <pc:sldMk cId="211312576" sldId="330"/>
                <pc2:cmMk id="{74811E7A-501E-437D-815E-806CC19AB8F9}"/>
              </pc2:cmMkLst>
            </pc226:cmChg>
          </p:ext>
        </pc:extLst>
      </pc:sldChg>
      <pc:sldChg chg="modCm">
        <pc:chgData name="Giovanni Madrigal" userId="" providerId="" clId="Web-{7882CF3F-E738-48BB-8F4D-DE2FA214207D}" dt="2023-06-07T20:20:51.810" v="3"/>
        <pc:sldMkLst>
          <pc:docMk/>
          <pc:sldMk cId="3499795714" sldId="333"/>
        </pc:sldMkLst>
        <pc:extLst>
          <p:ext xmlns:p="http://schemas.openxmlformats.org/presentationml/2006/main" uri="{D6D511B9-2390-475A-947B-AFAB55BFBCF1}">
            <pc226:cmChg xmlns:pc226="http://schemas.microsoft.com/office/powerpoint/2022/06/main/command" chg="mod">
              <pc226:chgData name="Giovanni Madrigal" userId="" providerId="" clId="Web-{7882CF3F-E738-48BB-8F4D-DE2FA214207D}" dt="2023-06-07T20:20:51.810" v="3"/>
              <pc2:cmMkLst xmlns:pc2="http://schemas.microsoft.com/office/powerpoint/2019/9/main/command">
                <pc:docMk/>
                <pc:sldMk cId="3499795714" sldId="333"/>
                <pc2:cmMk id="{9AF480B2-2C07-426E-A6A3-474B2B5D6BE5}"/>
              </pc2:cmMkLst>
            </pc226:cmChg>
          </p:ext>
        </pc:extLst>
      </pc:sldChg>
      <pc:sldChg chg="modCm">
        <pc:chgData name="Giovanni Madrigal" userId="" providerId="" clId="Web-{7882CF3F-E738-48BB-8F4D-DE2FA214207D}" dt="2023-06-07T20:21:11.029" v="5"/>
        <pc:sldMkLst>
          <pc:docMk/>
          <pc:sldMk cId="3535609191" sldId="337"/>
        </pc:sldMkLst>
        <pc:extLst>
          <p:ext xmlns:p="http://schemas.openxmlformats.org/presentationml/2006/main" uri="{D6D511B9-2390-475A-947B-AFAB55BFBCF1}">
            <pc226:cmChg xmlns:pc226="http://schemas.microsoft.com/office/powerpoint/2022/06/main/command" chg="mod">
              <pc226:chgData name="Giovanni Madrigal" userId="" providerId="" clId="Web-{7882CF3F-E738-48BB-8F4D-DE2FA214207D}" dt="2023-06-07T20:21:11.029" v="5"/>
              <pc2:cmMkLst xmlns:pc2="http://schemas.microsoft.com/office/powerpoint/2019/9/main/command">
                <pc:docMk/>
                <pc:sldMk cId="3535609191" sldId="337"/>
                <pc2:cmMk id="{92A31D36-7C20-4FEF-B057-E05D80DF056C}"/>
              </pc2:cmMkLst>
            </pc226:cmChg>
            <pc226:cmChg xmlns:pc226="http://schemas.microsoft.com/office/powerpoint/2022/06/main/command" chg="mod">
              <pc226:chgData name="Giovanni Madrigal" userId="" providerId="" clId="Web-{7882CF3F-E738-48BB-8F4D-DE2FA214207D}" dt="2023-06-07T20:21:04.466" v="4"/>
              <pc2:cmMkLst xmlns:pc2="http://schemas.microsoft.com/office/powerpoint/2019/9/main/command">
                <pc:docMk/>
                <pc:sldMk cId="3535609191" sldId="337"/>
                <pc2:cmMk id="{AF603C80-116C-48B9-915E-293DF5D5E749}"/>
              </pc2:cmMkLst>
            </pc226:cmChg>
          </p:ext>
        </pc:extLst>
      </pc:sldChg>
      <pc:sldChg chg="modCm">
        <pc:chgData name="Giovanni Madrigal" userId="" providerId="" clId="Web-{7882CF3F-E738-48BB-8F4D-DE2FA214207D}" dt="2023-06-07T20:21:26.873" v="7"/>
        <pc:sldMkLst>
          <pc:docMk/>
          <pc:sldMk cId="1321985266" sldId="338"/>
        </pc:sldMkLst>
        <pc:extLst>
          <p:ext xmlns:p="http://schemas.openxmlformats.org/presentationml/2006/main" uri="{D6D511B9-2390-475A-947B-AFAB55BFBCF1}">
            <pc226:cmChg xmlns:pc226="http://schemas.microsoft.com/office/powerpoint/2022/06/main/command" chg="mod">
              <pc226:chgData name="Giovanni Madrigal" userId="" providerId="" clId="Web-{7882CF3F-E738-48BB-8F4D-DE2FA214207D}" dt="2023-06-07T20:21:26.873" v="7"/>
              <pc2:cmMkLst xmlns:pc2="http://schemas.microsoft.com/office/powerpoint/2019/9/main/command">
                <pc:docMk/>
                <pc:sldMk cId="1321985266" sldId="338"/>
                <pc2:cmMk id="{54B6711D-5BBF-4AD2-BF31-2FB481C562B1}"/>
              </pc2:cmMkLst>
            </pc226:cmChg>
            <pc226:cmChg xmlns:pc226="http://schemas.microsoft.com/office/powerpoint/2022/06/main/command" chg="mod">
              <pc226:chgData name="Giovanni Madrigal" userId="" providerId="" clId="Web-{7882CF3F-E738-48BB-8F4D-DE2FA214207D}" dt="2023-06-07T20:21:19.920" v="6"/>
              <pc2:cmMkLst xmlns:pc2="http://schemas.microsoft.com/office/powerpoint/2019/9/main/command">
                <pc:docMk/>
                <pc:sldMk cId="1321985266" sldId="338"/>
                <pc2:cmMk id="{5DB05A52-2F81-41B4-A075-AC3299B3940F}"/>
              </pc2:cmMkLst>
            </pc226:cmChg>
          </p:ext>
        </pc:extLst>
      </pc:sldChg>
      <pc:sldChg chg="modCm">
        <pc:chgData name="Giovanni Madrigal" userId="" providerId="" clId="Web-{7882CF3F-E738-48BB-8F4D-DE2FA214207D}" dt="2023-06-07T20:21:46.530" v="8"/>
        <pc:sldMkLst>
          <pc:docMk/>
          <pc:sldMk cId="2941957473" sldId="340"/>
        </pc:sldMkLst>
        <pc:extLst>
          <p:ext xmlns:p="http://schemas.openxmlformats.org/presentationml/2006/main" uri="{D6D511B9-2390-475A-947B-AFAB55BFBCF1}">
            <pc226:cmChg xmlns:pc226="http://schemas.microsoft.com/office/powerpoint/2022/06/main/command" chg="mod">
              <pc226:chgData name="Giovanni Madrigal" userId="" providerId="" clId="Web-{7882CF3F-E738-48BB-8F4D-DE2FA214207D}" dt="2023-06-07T20:21:46.530" v="8"/>
              <pc2:cmMkLst xmlns:pc2="http://schemas.microsoft.com/office/powerpoint/2019/9/main/command">
                <pc:docMk/>
                <pc:sldMk cId="2941957473" sldId="340"/>
                <pc2:cmMk id="{9A63D90F-1026-4BE5-9EE0-5B821716A34D}"/>
              </pc2:cmMkLst>
            </pc226:cmChg>
          </p:ext>
        </pc:extLst>
      </pc:sldChg>
      <pc:sldChg chg="modCm">
        <pc:chgData name="Giovanni Madrigal" userId="" providerId="" clId="Web-{7882CF3F-E738-48BB-8F4D-DE2FA214207D}" dt="2023-06-07T20:21:57.218" v="9"/>
        <pc:sldMkLst>
          <pc:docMk/>
          <pc:sldMk cId="811918429" sldId="341"/>
        </pc:sldMkLst>
        <pc:extLst>
          <p:ext xmlns:p="http://schemas.openxmlformats.org/presentationml/2006/main" uri="{D6D511B9-2390-475A-947B-AFAB55BFBCF1}">
            <pc226:cmChg xmlns:pc226="http://schemas.microsoft.com/office/powerpoint/2022/06/main/command" chg="mod">
              <pc226:chgData name="Giovanni Madrigal" userId="" providerId="" clId="Web-{7882CF3F-E738-48BB-8F4D-DE2FA214207D}" dt="2023-06-07T20:21:57.218" v="9"/>
              <pc2:cmMkLst xmlns:pc2="http://schemas.microsoft.com/office/powerpoint/2019/9/main/command">
                <pc:docMk/>
                <pc:sldMk cId="811918429" sldId="341"/>
                <pc2:cmMk id="{F5C6D106-94D3-467B-A260-F9D16079F0EF}"/>
              </pc2:cmMkLst>
            </pc226:cmChg>
          </p:ext>
        </pc:extLst>
      </pc:sldChg>
      <pc:sldChg chg="modCm">
        <pc:chgData name="Giovanni Madrigal" userId="" providerId="" clId="Web-{7882CF3F-E738-48BB-8F4D-DE2FA214207D}" dt="2023-06-07T20:22:10.328" v="10"/>
        <pc:sldMkLst>
          <pc:docMk/>
          <pc:sldMk cId="2778165672" sldId="343"/>
        </pc:sldMkLst>
        <pc:extLst>
          <p:ext xmlns:p="http://schemas.openxmlformats.org/presentationml/2006/main" uri="{D6D511B9-2390-475A-947B-AFAB55BFBCF1}">
            <pc226:cmChg xmlns:pc226="http://schemas.microsoft.com/office/powerpoint/2022/06/main/command" chg="mod">
              <pc226:chgData name="Giovanni Madrigal" userId="" providerId="" clId="Web-{7882CF3F-E738-48BB-8F4D-DE2FA214207D}" dt="2023-06-07T20:22:10.328" v="10"/>
              <pc2:cmMkLst xmlns:pc2="http://schemas.microsoft.com/office/powerpoint/2019/9/main/command">
                <pc:docMk/>
                <pc:sldMk cId="2778165672" sldId="343"/>
                <pc2:cmMk id="{4FD0AA1E-389A-45F2-AD00-3540BC905BB5}"/>
              </pc2:cmMkLst>
            </pc226:cmChg>
          </p:ext>
        </pc:extLst>
      </pc:sldChg>
      <pc:sldChg chg="modSp modCm">
        <pc:chgData name="Giovanni Madrigal" userId="" providerId="" clId="Web-{7882CF3F-E738-48BB-8F4D-DE2FA214207D}" dt="2023-06-07T20:23:06.892" v="15"/>
        <pc:sldMkLst>
          <pc:docMk/>
          <pc:sldMk cId="1558763671" sldId="345"/>
        </pc:sldMkLst>
        <pc:spChg chg="mod">
          <ac:chgData name="Giovanni Madrigal" userId="" providerId="" clId="Web-{7882CF3F-E738-48BB-8F4D-DE2FA214207D}" dt="2023-06-07T20:22:47.986" v="13" actId="20577"/>
          <ac:spMkLst>
            <pc:docMk/>
            <pc:sldMk cId="1558763671" sldId="345"/>
            <ac:spMk id="7" creationId="{00000000-0000-0000-0000-000000000000}"/>
          </ac:spMkLst>
        </pc:spChg>
        <pc:extLst>
          <p:ext xmlns:p="http://schemas.openxmlformats.org/presentationml/2006/main" uri="{D6D511B9-2390-475A-947B-AFAB55BFBCF1}">
            <pc226:cmChg xmlns:pc226="http://schemas.microsoft.com/office/powerpoint/2022/06/main/command" chg="mod">
              <pc226:chgData name="Giovanni Madrigal" userId="" providerId="" clId="Web-{7882CF3F-E738-48BB-8F4D-DE2FA214207D}" dt="2023-06-07T20:23:06.892" v="15"/>
              <pc2:cmMkLst xmlns:pc2="http://schemas.microsoft.com/office/powerpoint/2019/9/main/command">
                <pc:docMk/>
                <pc:sldMk cId="1558763671" sldId="345"/>
                <pc2:cmMk id="{2497FF49-749B-433C-A9C8-81DD43E015D1}"/>
              </pc2:cmMkLst>
            </pc226:cmChg>
            <pc226:cmChg xmlns:pc226="http://schemas.microsoft.com/office/powerpoint/2022/06/main/command" chg="mod">
              <pc226:chgData name="Giovanni Madrigal" userId="" providerId="" clId="Web-{7882CF3F-E738-48BB-8F4D-DE2FA214207D}" dt="2023-06-07T20:23:03.658" v="14"/>
              <pc2:cmMkLst xmlns:pc2="http://schemas.microsoft.com/office/powerpoint/2019/9/main/command">
                <pc:docMk/>
                <pc:sldMk cId="1558763671" sldId="345"/>
                <pc2:cmMk id="{A628D6C5-F763-47DE-9A5E-A71A8485D448}"/>
              </pc2:cmMkLst>
            </pc226:cmChg>
          </p:ext>
        </pc:extLst>
      </pc:sldChg>
      <pc:sldChg chg="modCm">
        <pc:chgData name="Giovanni Madrigal" userId="" providerId="" clId="Web-{7882CF3F-E738-48BB-8F4D-DE2FA214207D}" dt="2023-06-07T20:25:10.538" v="18"/>
        <pc:sldMkLst>
          <pc:docMk/>
          <pc:sldMk cId="4083836337" sldId="346"/>
        </pc:sldMkLst>
        <pc:extLst>
          <p:ext xmlns:p="http://schemas.openxmlformats.org/presentationml/2006/main" uri="{D6D511B9-2390-475A-947B-AFAB55BFBCF1}">
            <pc226:cmChg xmlns:pc226="http://schemas.microsoft.com/office/powerpoint/2022/06/main/command" chg="mod">
              <pc226:chgData name="Giovanni Madrigal" userId="" providerId="" clId="Web-{7882CF3F-E738-48BB-8F4D-DE2FA214207D}" dt="2023-06-07T20:25:10.538" v="18"/>
              <pc2:cmMkLst xmlns:pc2="http://schemas.microsoft.com/office/powerpoint/2019/9/main/command">
                <pc:docMk/>
                <pc:sldMk cId="4083836337" sldId="346"/>
                <pc2:cmMk id="{729C0B46-A10B-4E19-81E6-65279806F361}"/>
              </pc2:cmMkLst>
            </pc226:cmChg>
          </p:ext>
        </pc:extLst>
      </pc:sldChg>
      <pc:sldChg chg="del">
        <pc:chgData name="Giovanni Madrigal" userId="" providerId="" clId="Web-{7882CF3F-E738-48BB-8F4D-DE2FA214207D}" dt="2023-06-07T20:31:42.598" v="27"/>
        <pc:sldMkLst>
          <pc:docMk/>
          <pc:sldMk cId="9955702" sldId="351"/>
        </pc:sldMkLst>
      </pc:sldChg>
      <pc:sldChg chg="del">
        <pc:chgData name="Giovanni Madrigal" userId="" providerId="" clId="Web-{7882CF3F-E738-48BB-8F4D-DE2FA214207D}" dt="2023-06-07T20:39:14.426" v="41"/>
        <pc:sldMkLst>
          <pc:docMk/>
          <pc:sldMk cId="1202444255" sldId="356"/>
        </pc:sldMkLst>
      </pc:sldChg>
      <pc:sldChg chg="modCm">
        <pc:chgData name="Giovanni Madrigal" userId="" providerId="" clId="Web-{7882CF3F-E738-48BB-8F4D-DE2FA214207D}" dt="2023-06-07T20:25:57.492" v="19"/>
        <pc:sldMkLst>
          <pc:docMk/>
          <pc:sldMk cId="435608864" sldId="365"/>
        </pc:sldMkLst>
        <pc:extLst>
          <p:ext xmlns:p="http://schemas.openxmlformats.org/presentationml/2006/main" uri="{D6D511B9-2390-475A-947B-AFAB55BFBCF1}">
            <pc226:cmChg xmlns:pc226="http://schemas.microsoft.com/office/powerpoint/2022/06/main/command" chg="mod">
              <pc226:chgData name="Giovanni Madrigal" userId="" providerId="" clId="Web-{7882CF3F-E738-48BB-8F4D-DE2FA214207D}" dt="2023-06-07T20:25:57.492" v="19"/>
              <pc2:cmMkLst xmlns:pc2="http://schemas.microsoft.com/office/powerpoint/2019/9/main/command">
                <pc:docMk/>
                <pc:sldMk cId="435608864" sldId="365"/>
                <pc2:cmMk id="{8092E743-569C-44BD-BE53-E1ABB8D636B1}"/>
              </pc2:cmMkLst>
            </pc226:cmChg>
          </p:ext>
        </pc:extLst>
      </pc:sldChg>
      <pc:sldChg chg="modCm">
        <pc:chgData name="Giovanni Madrigal" userId="" providerId="" clId="Web-{7882CF3F-E738-48BB-8F4D-DE2FA214207D}" dt="2023-06-07T20:32:06.974" v="29"/>
        <pc:sldMkLst>
          <pc:docMk/>
          <pc:sldMk cId="1251688194" sldId="368"/>
        </pc:sldMkLst>
        <pc:extLst>
          <p:ext xmlns:p="http://schemas.openxmlformats.org/presentationml/2006/main" uri="{D6D511B9-2390-475A-947B-AFAB55BFBCF1}">
            <pc226:cmChg xmlns:pc226="http://schemas.microsoft.com/office/powerpoint/2022/06/main/command" chg="mod">
              <pc226:chgData name="Giovanni Madrigal" userId="" providerId="" clId="Web-{7882CF3F-E738-48BB-8F4D-DE2FA214207D}" dt="2023-06-07T20:31:59.817" v="28"/>
              <pc2:cmMkLst xmlns:pc2="http://schemas.microsoft.com/office/powerpoint/2019/9/main/command">
                <pc:docMk/>
                <pc:sldMk cId="1251688194" sldId="368"/>
                <pc2:cmMk id="{6F6BD925-7008-47CF-BA19-C6A8227C291B}"/>
              </pc2:cmMkLst>
            </pc226:cmChg>
            <pc226:cmChg xmlns:pc226="http://schemas.microsoft.com/office/powerpoint/2022/06/main/command" chg="mod">
              <pc226:chgData name="Giovanni Madrigal" userId="" providerId="" clId="Web-{7882CF3F-E738-48BB-8F4D-DE2FA214207D}" dt="2023-06-07T20:32:06.974" v="29"/>
              <pc2:cmMkLst xmlns:pc2="http://schemas.microsoft.com/office/powerpoint/2019/9/main/command">
                <pc:docMk/>
                <pc:sldMk cId="1251688194" sldId="368"/>
                <pc2:cmMk id="{18BE8956-33E1-4F56-822D-2223F5487A3B}"/>
              </pc2:cmMkLst>
            </pc226:cmChg>
          </p:ext>
        </pc:extLst>
      </pc:sldChg>
      <pc:sldChg chg="del">
        <pc:chgData name="Giovanni Madrigal" userId="" providerId="" clId="Web-{7882CF3F-E738-48BB-8F4D-DE2FA214207D}" dt="2023-06-07T20:34:13.103" v="33"/>
        <pc:sldMkLst>
          <pc:docMk/>
          <pc:sldMk cId="1341962547" sldId="369"/>
        </pc:sldMkLst>
      </pc:sldChg>
      <pc:sldChg chg="add del">
        <pc:chgData name="Giovanni Madrigal" userId="" providerId="" clId="Web-{7882CF3F-E738-48BB-8F4D-DE2FA214207D}" dt="2023-06-07T20:38:07.299" v="40"/>
        <pc:sldMkLst>
          <pc:docMk/>
          <pc:sldMk cId="3148015936" sldId="370"/>
        </pc:sldMkLst>
      </pc:sldChg>
      <pc:sldChg chg="del">
        <pc:chgData name="Giovanni Madrigal" userId="" providerId="" clId="Web-{7882CF3F-E738-48BB-8F4D-DE2FA214207D}" dt="2023-06-07T20:37:01.563" v="35"/>
        <pc:sldMkLst>
          <pc:docMk/>
          <pc:sldMk cId="3883287743" sldId="371"/>
        </pc:sldMkLst>
      </pc:sldChg>
      <pc:sldChg chg="del">
        <pc:chgData name="Giovanni Madrigal" userId="" providerId="" clId="Web-{7882CF3F-E738-48BB-8F4D-DE2FA214207D}" dt="2023-06-07T20:37:20.376" v="36"/>
        <pc:sldMkLst>
          <pc:docMk/>
          <pc:sldMk cId="56185881" sldId="372"/>
        </pc:sldMkLst>
      </pc:sldChg>
      <pc:sldChg chg="del">
        <pc:chgData name="Giovanni Madrigal" userId="" providerId="" clId="Web-{7882CF3F-E738-48BB-8F4D-DE2FA214207D}" dt="2023-06-07T20:40:02.944" v="45"/>
        <pc:sldMkLst>
          <pc:docMk/>
          <pc:sldMk cId="2467862800" sldId="373"/>
        </pc:sldMkLst>
      </pc:sldChg>
      <pc:sldChg chg="modCm">
        <pc:chgData name="Giovanni Madrigal" userId="" providerId="" clId="Web-{7882CF3F-E738-48BB-8F4D-DE2FA214207D}" dt="2023-06-07T20:40:01.616" v="44"/>
        <pc:sldMkLst>
          <pc:docMk/>
          <pc:sldMk cId="2298327825" sldId="374"/>
        </pc:sldMkLst>
        <pc:extLst>
          <p:ext xmlns:p="http://schemas.openxmlformats.org/presentationml/2006/main" uri="{D6D511B9-2390-475A-947B-AFAB55BFBCF1}">
            <pc226:cmChg xmlns:pc226="http://schemas.microsoft.com/office/powerpoint/2022/06/main/command" chg="mod">
              <pc226:chgData name="Giovanni Madrigal" userId="" providerId="" clId="Web-{7882CF3F-E738-48BB-8F4D-DE2FA214207D}" dt="2023-06-07T20:40:01.522" v="43"/>
              <pc2:cmMkLst xmlns:pc2="http://schemas.microsoft.com/office/powerpoint/2019/9/main/command">
                <pc:docMk/>
                <pc:sldMk cId="2298327825" sldId="374"/>
                <pc2:cmMk id="{64425F1B-4199-4F14-ADC1-184E637E1E49}"/>
              </pc2:cmMkLst>
            </pc226:cmChg>
            <pc226:cmChg xmlns:pc226="http://schemas.microsoft.com/office/powerpoint/2022/06/main/command" chg="mod">
              <pc226:chgData name="Giovanni Madrigal" userId="" providerId="" clId="Web-{7882CF3F-E738-48BB-8F4D-DE2FA214207D}" dt="2023-06-07T20:40:01.616" v="44"/>
              <pc2:cmMkLst xmlns:pc2="http://schemas.microsoft.com/office/powerpoint/2019/9/main/command">
                <pc:docMk/>
                <pc:sldMk cId="2298327825" sldId="374"/>
                <pc2:cmMk id="{61C00D2E-A5A1-4FAC-ABBC-429BAB5D797B}"/>
              </pc2:cmMkLst>
            </pc226:cmChg>
          </p:ext>
        </pc:extLst>
      </pc:sldChg>
      <pc:sldChg chg="modCm">
        <pc:chgData name="Giovanni Madrigal" userId="" providerId="" clId="Web-{7882CF3F-E738-48BB-8F4D-DE2FA214207D}" dt="2023-06-07T20:17:57.132" v="0"/>
        <pc:sldMkLst>
          <pc:docMk/>
          <pc:sldMk cId="2565212382" sldId="431"/>
        </pc:sldMkLst>
        <pc:extLst>
          <p:ext xmlns:p="http://schemas.openxmlformats.org/presentationml/2006/main" uri="{D6D511B9-2390-475A-947B-AFAB55BFBCF1}">
            <pc226:cmChg xmlns:pc226="http://schemas.microsoft.com/office/powerpoint/2022/06/main/command" chg="mod">
              <pc226:chgData name="Giovanni Madrigal" userId="" providerId="" clId="Web-{7882CF3F-E738-48BB-8F4D-DE2FA214207D}" dt="2023-06-07T20:17:57.132" v="0"/>
              <pc2:cmMkLst xmlns:pc2="http://schemas.microsoft.com/office/powerpoint/2019/9/main/command">
                <pc:docMk/>
                <pc:sldMk cId="2565212382" sldId="431"/>
                <pc2:cmMk id="{79B84F77-5F9E-45CE-9AF8-595066D88484}"/>
              </pc2:cmMkLst>
            </pc226:cmChg>
          </p:ext>
        </pc:extLst>
      </pc:sldChg>
      <pc:sldChg chg="modCm">
        <pc:chgData name="Giovanni Madrigal" userId="" providerId="" clId="Web-{7882CF3F-E738-48BB-8F4D-DE2FA214207D}" dt="2023-06-07T20:24:43.208" v="17"/>
        <pc:sldMkLst>
          <pc:docMk/>
          <pc:sldMk cId="1076952956" sldId="436"/>
        </pc:sldMkLst>
        <pc:extLst>
          <p:ext xmlns:p="http://schemas.openxmlformats.org/presentationml/2006/main" uri="{D6D511B9-2390-475A-947B-AFAB55BFBCF1}">
            <pc226:cmChg xmlns:pc226="http://schemas.microsoft.com/office/powerpoint/2022/06/main/command" chg="mod">
              <pc226:chgData name="Giovanni Madrigal" userId="" providerId="" clId="Web-{7882CF3F-E738-48BB-8F4D-DE2FA214207D}" dt="2023-06-07T20:24:43.208" v="17"/>
              <pc2:cmMkLst xmlns:pc2="http://schemas.microsoft.com/office/powerpoint/2019/9/main/command">
                <pc:docMk/>
                <pc:sldMk cId="1076952956" sldId="436"/>
                <pc2:cmMk id="{A6933AD2-8DD8-490B-A64A-52AD2245BFA1}"/>
              </pc2:cmMkLst>
            </pc226:cmChg>
          </p:ext>
        </pc:extLst>
      </pc:sldChg>
      <pc:sldChg chg="modCm">
        <pc:chgData name="Giovanni Madrigal" userId="" providerId="" clId="Web-{7882CF3F-E738-48BB-8F4D-DE2FA214207D}" dt="2023-06-07T20:19:32.104" v="1"/>
        <pc:sldMkLst>
          <pc:docMk/>
          <pc:sldMk cId="802855592" sldId="438"/>
        </pc:sldMkLst>
        <pc:extLst>
          <p:ext xmlns:p="http://schemas.openxmlformats.org/presentationml/2006/main" uri="{D6D511B9-2390-475A-947B-AFAB55BFBCF1}">
            <pc226:cmChg xmlns:pc226="http://schemas.microsoft.com/office/powerpoint/2022/06/main/command" chg="mod">
              <pc226:chgData name="Giovanni Madrigal" userId="" providerId="" clId="Web-{7882CF3F-E738-48BB-8F4D-DE2FA214207D}" dt="2023-06-07T20:19:32.104" v="1"/>
              <pc2:cmMkLst xmlns:pc2="http://schemas.microsoft.com/office/powerpoint/2019/9/main/command">
                <pc:docMk/>
                <pc:sldMk cId="802855592" sldId="438"/>
                <pc2:cmMk id="{E389185E-332B-4D45-B3CC-BD4A057E1123}"/>
              </pc2:cmMkLst>
            </pc226:cmChg>
          </p:ext>
        </pc:extLst>
      </pc:sldChg>
      <pc:sldChg chg="modSp">
        <pc:chgData name="Giovanni Madrigal" userId="" providerId="" clId="Web-{7882CF3F-E738-48BB-8F4D-DE2FA214207D}" dt="2023-06-07T20:28:52.436" v="22"/>
        <pc:sldMkLst>
          <pc:docMk/>
          <pc:sldMk cId="3045695723" sldId="442"/>
        </pc:sldMkLst>
        <pc:picChg chg="mod">
          <ac:chgData name="Giovanni Madrigal" userId="" providerId="" clId="Web-{7882CF3F-E738-48BB-8F4D-DE2FA214207D}" dt="2023-06-07T20:28:52.436" v="22"/>
          <ac:picMkLst>
            <pc:docMk/>
            <pc:sldMk cId="3045695723" sldId="442"/>
            <ac:picMk id="4" creationId="{0D1B46B9-DF55-27E1-3C36-905C6F865366}"/>
          </ac:picMkLst>
        </pc:picChg>
      </pc:sldChg>
      <pc:sldChg chg="modSp">
        <pc:chgData name="Giovanni Madrigal" userId="" providerId="" clId="Web-{7882CF3F-E738-48BB-8F4D-DE2FA214207D}" dt="2023-06-07T20:29:51.469" v="23"/>
        <pc:sldMkLst>
          <pc:docMk/>
          <pc:sldMk cId="492987569" sldId="443"/>
        </pc:sldMkLst>
        <pc:picChg chg="mod">
          <ac:chgData name="Giovanni Madrigal" userId="" providerId="" clId="Web-{7882CF3F-E738-48BB-8F4D-DE2FA214207D}" dt="2023-06-07T20:29:51.469" v="23"/>
          <ac:picMkLst>
            <pc:docMk/>
            <pc:sldMk cId="492987569" sldId="443"/>
            <ac:picMk id="5" creationId="{965AFAC5-098E-A6A7-900D-44B3C070FC10}"/>
          </ac:picMkLst>
        </pc:picChg>
      </pc:sldChg>
      <pc:sldChg chg="modSp">
        <pc:chgData name="Giovanni Madrigal" userId="" providerId="" clId="Web-{7882CF3F-E738-48BB-8F4D-DE2FA214207D}" dt="2023-06-07T20:30:41.143" v="26"/>
        <pc:sldMkLst>
          <pc:docMk/>
          <pc:sldMk cId="3075838078" sldId="444"/>
        </pc:sldMkLst>
        <pc:picChg chg="mod">
          <ac:chgData name="Giovanni Madrigal" userId="" providerId="" clId="Web-{7882CF3F-E738-48BB-8F4D-DE2FA214207D}" dt="2023-06-07T20:30:25.267" v="25"/>
          <ac:picMkLst>
            <pc:docMk/>
            <pc:sldMk cId="3075838078" sldId="444"/>
            <ac:picMk id="4" creationId="{0E632BC4-B424-BD08-BBF3-C77C303DE8AA}"/>
          </ac:picMkLst>
        </pc:picChg>
        <pc:picChg chg="mod">
          <ac:chgData name="Giovanni Madrigal" userId="" providerId="" clId="Web-{7882CF3F-E738-48BB-8F4D-DE2FA214207D}" dt="2023-06-07T20:30:41.143" v="26"/>
          <ac:picMkLst>
            <pc:docMk/>
            <pc:sldMk cId="3075838078" sldId="444"/>
            <ac:picMk id="5" creationId="{0BEADBE2-D96E-BD6A-5715-97E93EE2CB6E}"/>
          </ac:picMkLst>
        </pc:picChg>
      </pc:sldChg>
      <pc:sldChg chg="modSp">
        <pc:chgData name="Giovanni Madrigal" userId="" providerId="" clId="Web-{7882CF3F-E738-48BB-8F4D-DE2FA214207D}" dt="2023-06-07T20:34:02.353" v="32"/>
        <pc:sldMkLst>
          <pc:docMk/>
          <pc:sldMk cId="3987637762" sldId="446"/>
        </pc:sldMkLst>
        <pc:picChg chg="mod">
          <ac:chgData name="Giovanni Madrigal" userId="" providerId="" clId="Web-{7882CF3F-E738-48BB-8F4D-DE2FA214207D}" dt="2023-06-07T20:34:02.353" v="32"/>
          <ac:picMkLst>
            <pc:docMk/>
            <pc:sldMk cId="3987637762" sldId="446"/>
            <ac:picMk id="6" creationId="{462664D4-3F34-CF5F-0A5B-AD6F985957A8}"/>
          </ac:picMkLst>
        </pc:picChg>
      </pc:sldChg>
      <pc:sldChg chg="modSp">
        <pc:chgData name="Giovanni Madrigal" userId="" providerId="" clId="Web-{7882CF3F-E738-48BB-8F4D-DE2FA214207D}" dt="2023-06-07T20:36:41.421" v="34"/>
        <pc:sldMkLst>
          <pc:docMk/>
          <pc:sldMk cId="2551797512" sldId="447"/>
        </pc:sldMkLst>
        <pc:picChg chg="mod">
          <ac:chgData name="Giovanni Madrigal" userId="" providerId="" clId="Web-{7882CF3F-E738-48BB-8F4D-DE2FA214207D}" dt="2023-06-07T20:36:41.421" v="34"/>
          <ac:picMkLst>
            <pc:docMk/>
            <pc:sldMk cId="2551797512" sldId="447"/>
            <ac:picMk id="7" creationId="{0A31F7FE-A436-16C9-416A-17DC6FAFEF94}"/>
          </ac:picMkLst>
        </pc:picChg>
      </pc:sldChg>
      <pc:sldChg chg="modSp">
        <pc:chgData name="Giovanni Madrigal" userId="" providerId="" clId="Web-{7882CF3F-E738-48BB-8F4D-DE2FA214207D}" dt="2023-06-07T20:37:46.361" v="37"/>
        <pc:sldMkLst>
          <pc:docMk/>
          <pc:sldMk cId="1868159216" sldId="449"/>
        </pc:sldMkLst>
        <pc:picChg chg="mod">
          <ac:chgData name="Giovanni Madrigal" userId="" providerId="" clId="Web-{7882CF3F-E738-48BB-8F4D-DE2FA214207D}" dt="2023-06-07T20:37:46.361" v="37"/>
          <ac:picMkLst>
            <pc:docMk/>
            <pc:sldMk cId="1868159216" sldId="449"/>
            <ac:picMk id="6" creationId="{5750C54A-FDCA-4509-B8A4-9F751D73EB6E}"/>
          </ac:picMkLst>
        </pc:picChg>
      </pc:sldChg>
      <pc:sldChg chg="modSp">
        <pc:chgData name="Giovanni Madrigal" userId="" providerId="" clId="Web-{7882CF3F-E738-48BB-8F4D-DE2FA214207D}" dt="2023-06-07T20:39:38.287" v="42"/>
        <pc:sldMkLst>
          <pc:docMk/>
          <pc:sldMk cId="2356329549" sldId="451"/>
        </pc:sldMkLst>
        <pc:picChg chg="mod">
          <ac:chgData name="Giovanni Madrigal" userId="" providerId="" clId="Web-{7882CF3F-E738-48BB-8F4D-DE2FA214207D}" dt="2023-06-07T20:39:38.287" v="42"/>
          <ac:picMkLst>
            <pc:docMk/>
            <pc:sldMk cId="2356329549" sldId="451"/>
            <ac:picMk id="3" creationId="{BF94DA57-681E-C1BC-AEA5-4F9ECB878AB8}"/>
          </ac:picMkLst>
        </pc:picChg>
      </pc:sldChg>
    </pc:docChg>
  </pc:docChgLst>
  <pc:docChgLst>
    <pc:chgData name="Giovanni Madrigal" userId="K2PEihjQuIndTIP/hRl/FO098wzRFNQFfX3XEWQQwus=" providerId="None" clId="Web-{0D5905D2-AEB9-4B6F-A998-AEEC80C55983}"/>
    <pc:docChg chg="modSld">
      <pc:chgData name="Giovanni Madrigal" userId="K2PEihjQuIndTIP/hRl/FO098wzRFNQFfX3XEWQQwus=" providerId="None" clId="Web-{0D5905D2-AEB9-4B6F-A998-AEEC80C55983}" dt="2023-05-31T19:34:40.207" v="2" actId="1076"/>
      <pc:docMkLst>
        <pc:docMk/>
      </pc:docMkLst>
      <pc:sldChg chg="modSp">
        <pc:chgData name="Giovanni Madrigal" userId="K2PEihjQuIndTIP/hRl/FO098wzRFNQFfX3XEWQQwus=" providerId="None" clId="Web-{0D5905D2-AEB9-4B6F-A998-AEEC80C55983}" dt="2023-05-31T19:34:40.207" v="2" actId="1076"/>
        <pc:sldMkLst>
          <pc:docMk/>
          <pc:sldMk cId="2239936163" sldId="302"/>
        </pc:sldMkLst>
        <pc:spChg chg="mod">
          <ac:chgData name="Giovanni Madrigal" userId="K2PEihjQuIndTIP/hRl/FO098wzRFNQFfX3XEWQQwus=" providerId="None" clId="Web-{0D5905D2-AEB9-4B6F-A998-AEEC80C55983}" dt="2023-05-31T19:34:40.207" v="2" actId="1076"/>
          <ac:spMkLst>
            <pc:docMk/>
            <pc:sldMk cId="2239936163" sldId="302"/>
            <ac:spMk id="2" creationId="{00000000-0000-0000-0000-000000000000}"/>
          </ac:spMkLst>
        </pc:spChg>
      </pc:sldChg>
    </pc:docChg>
  </pc:docChgLst>
  <pc:docChgLst>
    <pc:chgData name="Giovanni Madrigal" clId="Web-{4041D90C-29B3-4888-BAF4-FA46F018BE81}"/>
    <pc:docChg chg="modSld">
      <pc:chgData name="Giovanni Madrigal" userId="" providerId="" clId="Web-{4041D90C-29B3-4888-BAF4-FA46F018BE81}" dt="2023-05-29T15:35:16.583" v="24"/>
      <pc:docMkLst>
        <pc:docMk/>
      </pc:docMkLst>
      <pc:sldChg chg="modSp">
        <pc:chgData name="Giovanni Madrigal" userId="" providerId="" clId="Web-{4041D90C-29B3-4888-BAF4-FA46F018BE81}" dt="2023-05-29T15:19:52.697" v="12" actId="20577"/>
        <pc:sldMkLst>
          <pc:docMk/>
          <pc:sldMk cId="2239936163" sldId="302"/>
        </pc:sldMkLst>
        <pc:spChg chg="mod">
          <ac:chgData name="Giovanni Madrigal" userId="" providerId="" clId="Web-{4041D90C-29B3-4888-BAF4-FA46F018BE81}" dt="2023-05-29T15:19:52.697" v="12" actId="20577"/>
          <ac:spMkLst>
            <pc:docMk/>
            <pc:sldMk cId="2239936163" sldId="302"/>
            <ac:spMk id="2" creationId="{00000000-0000-0000-0000-000000000000}"/>
          </ac:spMkLst>
        </pc:spChg>
      </pc:sldChg>
      <pc:sldChg chg="modSp modCm">
        <pc:chgData name="Giovanni Madrigal" userId="" providerId="" clId="Web-{4041D90C-29B3-4888-BAF4-FA46F018BE81}" dt="2023-05-29T15:20:47.011" v="17" actId="20577"/>
        <pc:sldMkLst>
          <pc:docMk/>
          <pc:sldMk cId="211312576" sldId="330"/>
        </pc:sldMkLst>
        <pc:spChg chg="mod">
          <ac:chgData name="Giovanni Madrigal" userId="" providerId="" clId="Web-{4041D90C-29B3-4888-BAF4-FA46F018BE81}" dt="2023-05-29T15:20:47.011" v="17" actId="20577"/>
          <ac:spMkLst>
            <pc:docMk/>
            <pc:sldMk cId="211312576" sldId="330"/>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Giovanni Madrigal" userId="" providerId="" clId="Web-{4041D90C-29B3-4888-BAF4-FA46F018BE81}" dt="2023-05-29T15:20:44.339" v="16" actId="20577"/>
              <pc2:cmMkLst xmlns:pc2="http://schemas.microsoft.com/office/powerpoint/2019/9/main/command">
                <pc:docMk/>
                <pc:sldMk cId="211312576" sldId="330"/>
                <pc2:cmMk id="{74811E7A-501E-437D-815E-806CC19AB8F9}"/>
              </pc2:cmMkLst>
            </pc226:cmChg>
          </p:ext>
        </pc:extLst>
      </pc:sldChg>
      <pc:sldChg chg="addCm">
        <pc:chgData name="Giovanni Madrigal" userId="" providerId="" clId="Web-{4041D90C-29B3-4888-BAF4-FA46F018BE81}" dt="2023-05-29T15:25:17.001" v="18"/>
        <pc:sldMkLst>
          <pc:docMk/>
          <pc:sldMk cId="811918429" sldId="341"/>
        </pc:sldMkLst>
        <pc:extLst>
          <p:ext xmlns:p="http://schemas.openxmlformats.org/presentationml/2006/main" uri="{D6D511B9-2390-475A-947B-AFAB55BFBCF1}">
            <pc226:cmChg xmlns:pc226="http://schemas.microsoft.com/office/powerpoint/2022/06/main/command" chg="add">
              <pc226:chgData name="Giovanni Madrigal" userId="" providerId="" clId="Web-{4041D90C-29B3-4888-BAF4-FA46F018BE81}" dt="2023-05-29T15:25:17.001" v="18"/>
              <pc2:cmMkLst xmlns:pc2="http://schemas.microsoft.com/office/powerpoint/2019/9/main/command">
                <pc:docMk/>
                <pc:sldMk cId="811918429" sldId="341"/>
                <pc2:cmMk id="{0B49D738-1433-4584-86B3-2DA312874AC5}"/>
              </pc2:cmMkLst>
            </pc226:cmChg>
          </p:ext>
        </pc:extLst>
      </pc:sldChg>
      <pc:sldChg chg="addCm">
        <pc:chgData name="Giovanni Madrigal" userId="" providerId="" clId="Web-{4041D90C-29B3-4888-BAF4-FA46F018BE81}" dt="2023-05-29T15:28:46.996" v="19"/>
        <pc:sldMkLst>
          <pc:docMk/>
          <pc:sldMk cId="1558763671" sldId="345"/>
        </pc:sldMkLst>
        <pc:extLst>
          <p:ext xmlns:p="http://schemas.openxmlformats.org/presentationml/2006/main" uri="{D6D511B9-2390-475A-947B-AFAB55BFBCF1}">
            <pc226:cmChg xmlns:pc226="http://schemas.microsoft.com/office/powerpoint/2022/06/main/command" chg="add">
              <pc226:chgData name="Giovanni Madrigal" userId="" providerId="" clId="Web-{4041D90C-29B3-4888-BAF4-FA46F018BE81}" dt="2023-05-29T15:28:46.996" v="19"/>
              <pc2:cmMkLst xmlns:pc2="http://schemas.microsoft.com/office/powerpoint/2019/9/main/command">
                <pc:docMk/>
                <pc:sldMk cId="1558763671" sldId="345"/>
                <pc2:cmMk id="{2497FF49-749B-433C-A9C8-81DD43E015D1}"/>
              </pc2:cmMkLst>
            </pc226:cmChg>
          </p:ext>
        </pc:extLst>
      </pc:sldChg>
      <pc:sldChg chg="modSp modCm">
        <pc:chgData name="Giovanni Madrigal" userId="" providerId="" clId="Web-{4041D90C-29B3-4888-BAF4-FA46F018BE81}" dt="2023-05-29T15:35:16.583" v="24"/>
        <pc:sldMkLst>
          <pc:docMk/>
          <pc:sldMk cId="1251688194" sldId="368"/>
        </pc:sldMkLst>
        <pc:spChg chg="mod">
          <ac:chgData name="Giovanni Madrigal" userId="" providerId="" clId="Web-{4041D90C-29B3-4888-BAF4-FA46F018BE81}" dt="2023-05-29T15:35:08.817" v="23" actId="20577"/>
          <ac:spMkLst>
            <pc:docMk/>
            <pc:sldMk cId="1251688194" sldId="368"/>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Giovanni Madrigal" userId="" providerId="" clId="Web-{4041D90C-29B3-4888-BAF4-FA46F018BE81}" dt="2023-05-29T15:35:16.583" v="24"/>
              <pc2:cmMkLst xmlns:pc2="http://schemas.microsoft.com/office/powerpoint/2019/9/main/command">
                <pc:docMk/>
                <pc:sldMk cId="1251688194" sldId="368"/>
                <pc2:cmMk id="{18BE8956-33E1-4F56-822D-2223F5487A3B}"/>
              </pc2:cmMkLst>
              <pc226:cmRplyChg chg="add">
                <pc226:chgData name="Giovanni Madrigal" userId="" providerId="" clId="Web-{4041D90C-29B3-4888-BAF4-FA46F018BE81}" dt="2023-05-29T15:35:16.583" v="24"/>
                <pc2:cmRplyMkLst xmlns:pc2="http://schemas.microsoft.com/office/powerpoint/2019/9/main/command">
                  <pc:docMk/>
                  <pc:sldMk cId="1251688194" sldId="368"/>
                  <pc2:cmMk id="{18BE8956-33E1-4F56-822D-2223F5487A3B}"/>
                  <pc2:cmRplyMk id="{A36EA0BC-5E87-4BB0-85DD-53F650DFD2A7}"/>
                </pc2:cmRplyMkLst>
              </pc226:cmRplyChg>
            </pc226:cmChg>
          </p:ext>
        </pc:extLst>
      </pc:sldChg>
    </pc:docChg>
  </pc:docChgLst>
  <pc:docChgLst>
    <pc:chgData name="Negin Valizadegan" userId="XsoM1ne33E6Aw6ESNBCeH39cRzFalIqX8GJC2dyEGAs=" providerId="None" clId="Web-{40FA188C-C904-4BD2-994D-2A9A8F4D824F}"/>
    <pc:docChg chg="delSld">
      <pc:chgData name="Negin Valizadegan" userId="XsoM1ne33E6Aw6ESNBCeH39cRzFalIqX8GJC2dyEGAs=" providerId="None" clId="Web-{40FA188C-C904-4BD2-994D-2A9A8F4D824F}" dt="2021-06-14T19:47:05.989" v="0"/>
      <pc:docMkLst>
        <pc:docMk/>
      </pc:docMkLst>
      <pc:sldChg chg="del">
        <pc:chgData name="Negin Valizadegan" userId="XsoM1ne33E6Aw6ESNBCeH39cRzFalIqX8GJC2dyEGAs=" providerId="None" clId="Web-{40FA188C-C904-4BD2-994D-2A9A8F4D824F}" dt="2021-06-14T19:47:05.989" v="0"/>
        <pc:sldMkLst>
          <pc:docMk/>
          <pc:sldMk cId="2904924986" sldId="432"/>
        </pc:sldMkLst>
      </pc:sldChg>
    </pc:docChg>
  </pc:docChgLst>
  <pc:docChgLst>
    <pc:chgData name="Negin Valizadegan" clId="Web-{F722C987-6B91-495B-A466-CA3DCEB7EDE5}"/>
    <pc:docChg chg="addSld delSld modSld">
      <pc:chgData name="Negin Valizadegan" userId="" providerId="" clId="Web-{F722C987-6B91-495B-A466-CA3DCEB7EDE5}" dt="2022-05-24T19:46:16.355" v="59"/>
      <pc:docMkLst>
        <pc:docMk/>
      </pc:docMkLst>
      <pc:sldChg chg="modSp">
        <pc:chgData name="Negin Valizadegan" userId="" providerId="" clId="Web-{F722C987-6B91-495B-A466-CA3DCEB7EDE5}" dt="2022-05-24T19:13:18.802" v="48" actId="20577"/>
        <pc:sldMkLst>
          <pc:docMk/>
          <pc:sldMk cId="211312576" sldId="330"/>
        </pc:sldMkLst>
        <pc:spChg chg="mod">
          <ac:chgData name="Negin Valizadegan" userId="" providerId="" clId="Web-{F722C987-6B91-495B-A466-CA3DCEB7EDE5}" dt="2022-05-24T19:13:18.802" v="48" actId="20577"/>
          <ac:spMkLst>
            <pc:docMk/>
            <pc:sldMk cId="211312576" sldId="330"/>
            <ac:spMk id="3" creationId="{00000000-0000-0000-0000-000000000000}"/>
          </ac:spMkLst>
        </pc:spChg>
      </pc:sldChg>
      <pc:sldChg chg="del">
        <pc:chgData name="Negin Valizadegan" userId="" providerId="" clId="Web-{F722C987-6B91-495B-A466-CA3DCEB7EDE5}" dt="2022-05-24T19:45:15.917" v="49"/>
        <pc:sldMkLst>
          <pc:docMk/>
          <pc:sldMk cId="1677698705" sldId="434"/>
        </pc:sldMkLst>
      </pc:sldChg>
      <pc:sldChg chg="del">
        <pc:chgData name="Negin Valizadegan" userId="" providerId="" clId="Web-{F722C987-6B91-495B-A466-CA3DCEB7EDE5}" dt="2022-05-24T19:46:16.355" v="59"/>
        <pc:sldMkLst>
          <pc:docMk/>
          <pc:sldMk cId="3368268208" sldId="435"/>
        </pc:sldMkLst>
      </pc:sldChg>
      <pc:sldChg chg="modSp add">
        <pc:chgData name="Negin Valizadegan" userId="" providerId="" clId="Web-{F722C987-6B91-495B-A466-CA3DCEB7EDE5}" dt="2022-05-24T19:45:46.261" v="58" actId="20577"/>
        <pc:sldMkLst>
          <pc:docMk/>
          <pc:sldMk cId="1076952956" sldId="436"/>
        </pc:sldMkLst>
        <pc:spChg chg="mod">
          <ac:chgData name="Negin Valizadegan" userId="" providerId="" clId="Web-{F722C987-6B91-495B-A466-CA3DCEB7EDE5}" dt="2022-05-24T19:45:46.261" v="58" actId="20577"/>
          <ac:spMkLst>
            <pc:docMk/>
            <pc:sldMk cId="1076952956" sldId="436"/>
            <ac:spMk id="3" creationId="{00000000-0000-0000-0000-000000000000}"/>
          </ac:spMkLst>
        </pc:spChg>
      </pc:sldChg>
    </pc:docChg>
  </pc:docChgLst>
  <pc:docChgLst>
    <pc:chgData name="Negin Valizadegan" userId="XsoM1ne33E6Aw6ESNBCeH39cRzFalIqX8GJC2dyEGAs=" providerId="None" clId="Web-{F722C987-6B91-495B-A466-CA3DCEB7EDE5}"/>
    <pc:docChg chg="modSld">
      <pc:chgData name="Negin Valizadegan" userId="XsoM1ne33E6Aw6ESNBCeH39cRzFalIqX8GJC2dyEGAs=" providerId="None" clId="Web-{F722C987-6B91-495B-A466-CA3DCEB7EDE5}" dt="2022-05-24T20:32:00.399" v="5" actId="20577"/>
      <pc:docMkLst>
        <pc:docMk/>
      </pc:docMkLst>
      <pc:sldChg chg="modSp">
        <pc:chgData name="Negin Valizadegan" userId="XsoM1ne33E6Aw6ESNBCeH39cRzFalIqX8GJC2dyEGAs=" providerId="None" clId="Web-{F722C987-6B91-495B-A466-CA3DCEB7EDE5}" dt="2022-05-24T20:32:00.399" v="5" actId="20577"/>
        <pc:sldMkLst>
          <pc:docMk/>
          <pc:sldMk cId="811918429" sldId="341"/>
        </pc:sldMkLst>
        <pc:spChg chg="mod">
          <ac:chgData name="Negin Valizadegan" userId="XsoM1ne33E6Aw6ESNBCeH39cRzFalIqX8GJC2dyEGAs=" providerId="None" clId="Web-{F722C987-6B91-495B-A466-CA3DCEB7EDE5}" dt="2022-05-24T20:32:00.399" v="5" actId="20577"/>
          <ac:spMkLst>
            <pc:docMk/>
            <pc:sldMk cId="811918429" sldId="341"/>
            <ac:spMk id="8" creationId="{00000000-0000-0000-0000-000000000000}"/>
          </ac:spMkLst>
        </pc:spChg>
      </pc:sldChg>
    </pc:docChg>
  </pc:docChgLst>
  <pc:docChgLst>
    <pc:chgData name="Giovanni Madrigal" clId="Web-{9E5F9082-5BC9-4059-9574-1ED8F21B9960}"/>
    <pc:docChg chg="addSld delSld modSld addMainMaster modMainMaster">
      <pc:chgData name="Giovanni Madrigal" userId="" providerId="" clId="Web-{9E5F9082-5BC9-4059-9574-1ED8F21B9960}" dt="2023-06-04T23:00:04.892" v="187"/>
      <pc:docMkLst>
        <pc:docMk/>
      </pc:docMkLst>
      <pc:sldChg chg="modSp del modCm">
        <pc:chgData name="Giovanni Madrigal" userId="" providerId="" clId="Web-{9E5F9082-5BC9-4059-9574-1ED8F21B9960}" dt="2023-06-04T22:27:18.836" v="111"/>
        <pc:sldMkLst>
          <pc:docMk/>
          <pc:sldMk cId="988298735" sldId="325"/>
        </pc:sldMkLst>
        <pc:spChg chg="mod">
          <ac:chgData name="Giovanni Madrigal" userId="" providerId="" clId="Web-{9E5F9082-5BC9-4059-9574-1ED8F21B9960}" dt="2023-06-04T22:18:37.368" v="99" actId="20577"/>
          <ac:spMkLst>
            <pc:docMk/>
            <pc:sldMk cId="988298735" sldId="325"/>
            <ac:spMk id="8" creationId="{00000000-0000-0000-0000-000000000000}"/>
          </ac:spMkLst>
        </pc:spChg>
        <pc:extLst>
          <p:ext xmlns:p="http://schemas.openxmlformats.org/presentationml/2006/main" uri="{D6D511B9-2390-475A-947B-AFAB55BFBCF1}">
            <pc226:cmChg xmlns:pc226="http://schemas.microsoft.com/office/powerpoint/2022/06/main/command" chg="mod">
              <pc226:chgData name="Giovanni Madrigal" userId="" providerId="" clId="Web-{9E5F9082-5BC9-4059-9574-1ED8F21B9960}" dt="2023-06-04T22:18:37.368" v="99" actId="20577"/>
              <pc2:cmMkLst xmlns:pc2="http://schemas.microsoft.com/office/powerpoint/2019/9/main/command">
                <pc:docMk/>
                <pc:sldMk cId="988298735" sldId="325"/>
                <pc2:cmMk id="{C4920857-344D-452A-8B4F-159312EC4D08}"/>
              </pc2:cmMkLst>
            </pc226:cmChg>
          </p:ext>
        </pc:extLst>
      </pc:sldChg>
      <pc:sldChg chg="modSp modCm">
        <pc:chgData name="Giovanni Madrigal" userId="" providerId="" clId="Web-{9E5F9082-5BC9-4059-9574-1ED8F21B9960}" dt="2023-06-04T22:05:50.410" v="11" actId="20577"/>
        <pc:sldMkLst>
          <pc:docMk/>
          <pc:sldMk cId="3499795714" sldId="333"/>
        </pc:sldMkLst>
        <pc:spChg chg="mod">
          <ac:chgData name="Giovanni Madrigal" userId="" providerId="" clId="Web-{9E5F9082-5BC9-4059-9574-1ED8F21B9960}" dt="2023-06-04T22:05:50.410" v="11" actId="20577"/>
          <ac:spMkLst>
            <pc:docMk/>
            <pc:sldMk cId="3499795714" sldId="333"/>
            <ac:spMk id="6" creationId="{00000000-0000-0000-0000-000000000000}"/>
          </ac:spMkLst>
        </pc:spChg>
        <pc:extLst>
          <p:ext xmlns:p="http://schemas.openxmlformats.org/presentationml/2006/main" uri="{D6D511B9-2390-475A-947B-AFAB55BFBCF1}">
            <pc226:cmChg xmlns:pc226="http://schemas.microsoft.com/office/powerpoint/2022/06/main/command" chg="">
              <pc226:chgData name="Giovanni Madrigal" userId="" providerId="" clId="Web-{9E5F9082-5BC9-4059-9574-1ED8F21B9960}" dt="2023-06-04T22:05:50.347" v="10"/>
              <pc2:cmMkLst xmlns:pc2="http://schemas.microsoft.com/office/powerpoint/2019/9/main/command">
                <pc:docMk/>
                <pc:sldMk cId="3499795714" sldId="333"/>
                <pc2:cmMk id="{9AF480B2-2C07-426E-A6A3-474B2B5D6BE5}"/>
              </pc2:cmMkLst>
              <pc226:cmRplyChg chg="add">
                <pc226:chgData name="Giovanni Madrigal" userId="" providerId="" clId="Web-{9E5F9082-5BC9-4059-9574-1ED8F21B9960}" dt="2023-06-04T22:05:50.347" v="10"/>
                <pc2:cmRplyMkLst xmlns:pc2="http://schemas.microsoft.com/office/powerpoint/2019/9/main/command">
                  <pc:docMk/>
                  <pc:sldMk cId="3499795714" sldId="333"/>
                  <pc2:cmMk id="{9AF480B2-2C07-426E-A6A3-474B2B5D6BE5}"/>
                  <pc2:cmRplyMk id="{9E3B979C-F4E8-4C1F-B29F-0A5573D0CCEA}"/>
                </pc2:cmRplyMkLst>
              </pc226:cmRplyChg>
            </pc226:cmChg>
          </p:ext>
        </pc:extLst>
      </pc:sldChg>
      <pc:sldChg chg="modSp addCm">
        <pc:chgData name="Giovanni Madrigal" userId="" providerId="" clId="Web-{9E5F9082-5BC9-4059-9574-1ED8F21B9960}" dt="2023-06-04T22:06:32.239" v="17" actId="20577"/>
        <pc:sldMkLst>
          <pc:docMk/>
          <pc:sldMk cId="2941957473" sldId="340"/>
        </pc:sldMkLst>
        <pc:spChg chg="mod">
          <ac:chgData name="Giovanni Madrigal" userId="" providerId="" clId="Web-{9E5F9082-5BC9-4059-9574-1ED8F21B9960}" dt="2023-06-04T22:06:32.239" v="17" actId="20577"/>
          <ac:spMkLst>
            <pc:docMk/>
            <pc:sldMk cId="2941957473" sldId="340"/>
            <ac:spMk id="7" creationId="{00000000-0000-0000-0000-000000000000}"/>
          </ac:spMkLst>
        </pc:spChg>
        <pc:extLst>
          <p:ext xmlns:p="http://schemas.openxmlformats.org/presentationml/2006/main" uri="{D6D511B9-2390-475A-947B-AFAB55BFBCF1}">
            <pc226:cmChg xmlns:pc226="http://schemas.microsoft.com/office/powerpoint/2022/06/main/command" chg="add">
              <pc226:chgData name="Giovanni Madrigal" userId="" providerId="" clId="Web-{9E5F9082-5BC9-4059-9574-1ED8F21B9960}" dt="2023-06-04T22:06:23.317" v="12"/>
              <pc2:cmMkLst xmlns:pc2="http://schemas.microsoft.com/office/powerpoint/2019/9/main/command">
                <pc:docMk/>
                <pc:sldMk cId="2941957473" sldId="340"/>
                <pc2:cmMk id="{9A63D90F-1026-4BE5-9EE0-5B821716A34D}"/>
              </pc2:cmMkLst>
            </pc226:cmChg>
          </p:ext>
        </pc:extLst>
      </pc:sldChg>
      <pc:sldChg chg="modCm">
        <pc:chgData name="Giovanni Madrigal" userId="" providerId="" clId="Web-{9E5F9082-5BC9-4059-9574-1ED8F21B9960}" dt="2023-06-04T22:06:58.130" v="19"/>
        <pc:sldMkLst>
          <pc:docMk/>
          <pc:sldMk cId="811918429" sldId="341"/>
        </pc:sldMkLst>
        <pc:extLst>
          <p:ext xmlns:p="http://schemas.openxmlformats.org/presentationml/2006/main" uri="{D6D511B9-2390-475A-947B-AFAB55BFBCF1}">
            <pc226:cmChg xmlns:pc226="http://schemas.microsoft.com/office/powerpoint/2022/06/main/command" chg="mod">
              <pc226:chgData name="Giovanni Madrigal" userId="" providerId="" clId="Web-{9E5F9082-5BC9-4059-9574-1ED8F21B9960}" dt="2023-06-04T22:06:58.130" v="19"/>
              <pc2:cmMkLst xmlns:pc2="http://schemas.microsoft.com/office/powerpoint/2019/9/main/command">
                <pc:docMk/>
                <pc:sldMk cId="811918429" sldId="341"/>
                <pc2:cmMk id="{0B49D738-1433-4584-86B3-2DA312874AC5}"/>
              </pc2:cmMkLst>
            </pc226:cmChg>
            <pc226:cmChg xmlns:pc226="http://schemas.microsoft.com/office/powerpoint/2022/06/main/command" chg="mod">
              <pc226:chgData name="Giovanni Madrigal" userId="" providerId="" clId="Web-{9E5F9082-5BC9-4059-9574-1ED8F21B9960}" dt="2023-06-04T22:06:55.630" v="18"/>
              <pc2:cmMkLst xmlns:pc2="http://schemas.microsoft.com/office/powerpoint/2019/9/main/command">
                <pc:docMk/>
                <pc:sldMk cId="811918429" sldId="341"/>
                <pc2:cmMk id="{7BB47D5A-C4D5-4EEF-8640-C94D0A39486A}"/>
              </pc2:cmMkLst>
            </pc226:cmChg>
          </p:ext>
        </pc:extLst>
      </pc:sldChg>
      <pc:sldChg chg="modSp addCm">
        <pc:chgData name="Giovanni Madrigal" userId="" providerId="" clId="Web-{9E5F9082-5BC9-4059-9574-1ED8F21B9960}" dt="2023-06-04T22:07:28.897" v="25" actId="14100"/>
        <pc:sldMkLst>
          <pc:docMk/>
          <pc:sldMk cId="2778165672" sldId="343"/>
        </pc:sldMkLst>
        <pc:spChg chg="mod">
          <ac:chgData name="Giovanni Madrigal" userId="" providerId="" clId="Web-{9E5F9082-5BC9-4059-9574-1ED8F21B9960}" dt="2023-06-04T22:07:22.584" v="24" actId="20577"/>
          <ac:spMkLst>
            <pc:docMk/>
            <pc:sldMk cId="2778165672" sldId="343"/>
            <ac:spMk id="7" creationId="{00000000-0000-0000-0000-000000000000}"/>
          </ac:spMkLst>
        </pc:spChg>
        <pc:spChg chg="mod">
          <ac:chgData name="Giovanni Madrigal" userId="" providerId="" clId="Web-{9E5F9082-5BC9-4059-9574-1ED8F21B9960}" dt="2023-06-04T22:07:28.897" v="25" actId="14100"/>
          <ac:spMkLst>
            <pc:docMk/>
            <pc:sldMk cId="2778165672" sldId="343"/>
            <ac:spMk id="9" creationId="{00000000-0000-0000-0000-000000000000}"/>
          </ac:spMkLst>
        </pc:spChg>
        <pc:extLst>
          <p:ext xmlns:p="http://schemas.openxmlformats.org/presentationml/2006/main" uri="{D6D511B9-2390-475A-947B-AFAB55BFBCF1}">
            <pc226:cmChg xmlns:pc226="http://schemas.microsoft.com/office/powerpoint/2022/06/main/command" chg="add">
              <pc226:chgData name="Giovanni Madrigal" userId="" providerId="" clId="Web-{9E5F9082-5BC9-4059-9574-1ED8F21B9960}" dt="2023-06-04T22:07:15.115" v="20"/>
              <pc2:cmMkLst xmlns:pc2="http://schemas.microsoft.com/office/powerpoint/2019/9/main/command">
                <pc:docMk/>
                <pc:sldMk cId="2778165672" sldId="343"/>
                <pc2:cmMk id="{4FD0AA1E-389A-45F2-AD00-3540BC905BB5}"/>
              </pc2:cmMkLst>
            </pc226:cmChg>
          </p:ext>
        </pc:extLst>
      </pc:sldChg>
      <pc:sldChg chg="modCm">
        <pc:chgData name="Giovanni Madrigal" userId="" providerId="" clId="Web-{9E5F9082-5BC9-4059-9574-1ED8F21B9960}" dt="2023-06-04T22:10:41.043" v="26"/>
        <pc:sldMkLst>
          <pc:docMk/>
          <pc:sldMk cId="135749205" sldId="344"/>
        </pc:sldMkLst>
        <pc:extLst>
          <p:ext xmlns:p="http://schemas.openxmlformats.org/presentationml/2006/main" uri="{D6D511B9-2390-475A-947B-AFAB55BFBCF1}">
            <pc226:cmChg xmlns:pc226="http://schemas.microsoft.com/office/powerpoint/2022/06/main/command" chg="mod">
              <pc226:chgData name="Giovanni Madrigal" userId="" providerId="" clId="Web-{9E5F9082-5BC9-4059-9574-1ED8F21B9960}" dt="2023-06-04T22:10:41.043" v="26"/>
              <pc2:cmMkLst xmlns:pc2="http://schemas.microsoft.com/office/powerpoint/2019/9/main/command">
                <pc:docMk/>
                <pc:sldMk cId="135749205" sldId="344"/>
                <pc2:cmMk id="{556E46C3-7823-4771-B576-2E1158891E9C}"/>
              </pc2:cmMkLst>
            </pc226:cmChg>
          </p:ext>
        </pc:extLst>
      </pc:sldChg>
      <pc:sldChg chg="addSp modSp">
        <pc:chgData name="Giovanni Madrigal" userId="" providerId="" clId="Web-{9E5F9082-5BC9-4059-9574-1ED8F21B9960}" dt="2023-06-04T22:15:14.003" v="48" actId="1076"/>
        <pc:sldMkLst>
          <pc:docMk/>
          <pc:sldMk cId="1558763671" sldId="345"/>
        </pc:sldMkLst>
        <pc:spChg chg="mod">
          <ac:chgData name="Giovanni Madrigal" userId="" providerId="" clId="Web-{9E5F9082-5BC9-4059-9574-1ED8F21B9960}" dt="2023-06-04T22:15:06.878" v="47" actId="1076"/>
          <ac:spMkLst>
            <pc:docMk/>
            <pc:sldMk cId="1558763671" sldId="345"/>
            <ac:spMk id="7" creationId="{00000000-0000-0000-0000-000000000000}"/>
          </ac:spMkLst>
        </pc:spChg>
        <pc:spChg chg="add mod">
          <ac:chgData name="Giovanni Madrigal" userId="" providerId="" clId="Web-{9E5F9082-5BC9-4059-9574-1ED8F21B9960}" dt="2023-06-04T22:15:14.003" v="48" actId="1076"/>
          <ac:spMkLst>
            <pc:docMk/>
            <pc:sldMk cId="1558763671" sldId="345"/>
            <ac:spMk id="8" creationId="{0156D76A-A62B-D90A-0E92-FEB844016849}"/>
          </ac:spMkLst>
        </pc:spChg>
      </pc:sldChg>
      <pc:sldChg chg="addSp delSp modSp">
        <pc:chgData name="Giovanni Madrigal" userId="" providerId="" clId="Web-{9E5F9082-5BC9-4059-9574-1ED8F21B9960}" dt="2023-06-04T22:33:18.878" v="118" actId="1076"/>
        <pc:sldMkLst>
          <pc:docMk/>
          <pc:sldMk cId="4083836337" sldId="346"/>
        </pc:sldMkLst>
        <pc:picChg chg="add mod">
          <ac:chgData name="Giovanni Madrigal" userId="" providerId="" clId="Web-{9E5F9082-5BC9-4059-9574-1ED8F21B9960}" dt="2023-06-04T22:33:18.878" v="118" actId="1076"/>
          <ac:picMkLst>
            <pc:docMk/>
            <pc:sldMk cId="4083836337" sldId="346"/>
            <ac:picMk id="4" creationId="{5224F069-FD04-6094-45E3-D22A9B57CCE0}"/>
          </ac:picMkLst>
        </pc:picChg>
        <pc:picChg chg="del">
          <ac:chgData name="Giovanni Madrigal" userId="" providerId="" clId="Web-{9E5F9082-5BC9-4059-9574-1ED8F21B9960}" dt="2023-06-04T22:32:50.611" v="113"/>
          <ac:picMkLst>
            <pc:docMk/>
            <pc:sldMk cId="4083836337" sldId="346"/>
            <ac:picMk id="26" creationId="{00000000-0000-0000-0000-000000000000}"/>
          </ac:picMkLst>
        </pc:picChg>
      </pc:sldChg>
      <pc:sldChg chg="del">
        <pc:chgData name="Giovanni Madrigal" userId="" providerId="" clId="Web-{9E5F9082-5BC9-4059-9574-1ED8F21B9960}" dt="2023-06-04T22:05:01.846" v="3"/>
        <pc:sldMkLst>
          <pc:docMk/>
          <pc:sldMk cId="1701596012" sldId="429"/>
        </pc:sldMkLst>
      </pc:sldChg>
      <pc:sldChg chg="del">
        <pc:chgData name="Giovanni Madrigal" userId="" providerId="" clId="Web-{9E5F9082-5BC9-4059-9574-1ED8F21B9960}" dt="2023-06-04T22:04:04.579" v="1"/>
        <pc:sldMkLst>
          <pc:docMk/>
          <pc:sldMk cId="3736973908" sldId="430"/>
        </pc:sldMkLst>
      </pc:sldChg>
      <pc:sldChg chg="modSp addCm">
        <pc:chgData name="Giovanni Madrigal" userId="" providerId="" clId="Web-{9E5F9082-5BC9-4059-9574-1ED8F21B9960}" dt="2023-06-04T22:15:48.848" v="53" actId="20577"/>
        <pc:sldMkLst>
          <pc:docMk/>
          <pc:sldMk cId="1076952956" sldId="436"/>
        </pc:sldMkLst>
        <pc:spChg chg="mod">
          <ac:chgData name="Giovanni Madrigal" userId="" providerId="" clId="Web-{9E5F9082-5BC9-4059-9574-1ED8F21B9960}" dt="2023-06-04T22:15:48.848" v="53" actId="20577"/>
          <ac:spMkLst>
            <pc:docMk/>
            <pc:sldMk cId="1076952956" sldId="436"/>
            <ac:spMk id="3" creationId="{00000000-0000-0000-0000-000000000000}"/>
          </ac:spMkLst>
        </pc:spChg>
        <pc:extLst>
          <p:ext xmlns:p="http://schemas.openxmlformats.org/presentationml/2006/main" uri="{D6D511B9-2390-475A-947B-AFAB55BFBCF1}">
            <pc226:cmChg xmlns:pc226="http://schemas.microsoft.com/office/powerpoint/2022/06/main/command" chg="add">
              <pc226:chgData name="Giovanni Madrigal" userId="" providerId="" clId="Web-{9E5F9082-5BC9-4059-9574-1ED8F21B9960}" dt="2023-06-04T22:15:38.316" v="49"/>
              <pc2:cmMkLst xmlns:pc2="http://schemas.microsoft.com/office/powerpoint/2019/9/main/command">
                <pc:docMk/>
                <pc:sldMk cId="1076952956" sldId="436"/>
                <pc2:cmMk id="{A6933AD2-8DD8-490B-A64A-52AD2245BFA1}"/>
              </pc2:cmMkLst>
            </pc226:cmChg>
          </p:ext>
        </pc:extLst>
      </pc:sldChg>
      <pc:sldChg chg="add">
        <pc:chgData name="Giovanni Madrigal" userId="" providerId="" clId="Web-{9E5F9082-5BC9-4059-9574-1ED8F21B9960}" dt="2023-06-04T22:03:50.563" v="0"/>
        <pc:sldMkLst>
          <pc:docMk/>
          <pc:sldMk cId="1365555575" sldId="437"/>
        </pc:sldMkLst>
      </pc:sldChg>
      <pc:sldChg chg="add">
        <pc:chgData name="Giovanni Madrigal" userId="" providerId="" clId="Web-{9E5F9082-5BC9-4059-9574-1ED8F21B9960}" dt="2023-06-04T22:04:38.752" v="2"/>
        <pc:sldMkLst>
          <pc:docMk/>
          <pc:sldMk cId="802855592" sldId="438"/>
        </pc:sldMkLst>
      </pc:sldChg>
      <pc:sldChg chg="addSp delSp modSp add replId">
        <pc:chgData name="Giovanni Madrigal" userId="" providerId="" clId="Web-{9E5F9082-5BC9-4059-9574-1ED8F21B9960}" dt="2023-06-04T22:27:00.163" v="110" actId="20577"/>
        <pc:sldMkLst>
          <pc:docMk/>
          <pc:sldMk cId="4229963733" sldId="439"/>
        </pc:sldMkLst>
        <pc:spChg chg="mod">
          <ac:chgData name="Giovanni Madrigal" userId="" providerId="" clId="Web-{9E5F9082-5BC9-4059-9574-1ED8F21B9960}" dt="2023-06-04T22:26:54.382" v="109" actId="14100"/>
          <ac:spMkLst>
            <pc:docMk/>
            <pc:sldMk cId="4229963733" sldId="439"/>
            <ac:spMk id="3" creationId="{00000000-0000-0000-0000-000000000000}"/>
          </ac:spMkLst>
        </pc:spChg>
        <pc:spChg chg="mod">
          <ac:chgData name="Giovanni Madrigal" userId="" providerId="" clId="Web-{9E5F9082-5BC9-4059-9574-1ED8F21B9960}" dt="2023-06-04T22:27:00.163" v="110" actId="20577"/>
          <ac:spMkLst>
            <pc:docMk/>
            <pc:sldMk cId="4229963733" sldId="439"/>
            <ac:spMk id="8" creationId="{00000000-0000-0000-0000-000000000000}"/>
          </ac:spMkLst>
        </pc:spChg>
        <pc:picChg chg="add mod ord">
          <ac:chgData name="Giovanni Madrigal" userId="" providerId="" clId="Web-{9E5F9082-5BC9-4059-9574-1ED8F21B9960}" dt="2023-06-04T22:26:45.022" v="107" actId="14100"/>
          <ac:picMkLst>
            <pc:docMk/>
            <pc:sldMk cId="4229963733" sldId="439"/>
            <ac:picMk id="6" creationId="{D5551569-F14B-C944-EB01-6E2C97A1208D}"/>
          </ac:picMkLst>
        </pc:picChg>
        <pc:picChg chg="del">
          <ac:chgData name="Giovanni Madrigal" userId="" providerId="" clId="Web-{9E5F9082-5BC9-4059-9574-1ED8F21B9960}" dt="2023-06-04T22:25:59.693" v="101"/>
          <ac:picMkLst>
            <pc:docMk/>
            <pc:sldMk cId="4229963733" sldId="439"/>
            <ac:picMk id="10" creationId="{00000000-0000-0000-0000-000000000000}"/>
          </ac:picMkLst>
        </pc:picChg>
      </pc:sldChg>
      <pc:sldChg chg="addSp delSp modSp add replId">
        <pc:chgData name="Giovanni Madrigal" userId="" providerId="" clId="Web-{9E5F9082-5BC9-4059-9574-1ED8F21B9960}" dt="2023-06-04T22:49:42.437" v="153" actId="1076"/>
        <pc:sldMkLst>
          <pc:docMk/>
          <pc:sldMk cId="2243327790" sldId="440"/>
        </pc:sldMkLst>
        <pc:picChg chg="del">
          <ac:chgData name="Giovanni Madrigal" userId="" providerId="" clId="Web-{9E5F9082-5BC9-4059-9574-1ED8F21B9960}" dt="2023-06-04T22:49:36.343" v="151"/>
          <ac:picMkLst>
            <pc:docMk/>
            <pc:sldMk cId="2243327790" sldId="440"/>
            <ac:picMk id="6" creationId="{00000000-0000-0000-0000-000000000000}"/>
          </ac:picMkLst>
        </pc:picChg>
        <pc:picChg chg="add mod">
          <ac:chgData name="Giovanni Madrigal" userId="" providerId="" clId="Web-{9E5F9082-5BC9-4059-9574-1ED8F21B9960}" dt="2023-06-04T22:46:48.886" v="126" actId="14100"/>
          <ac:picMkLst>
            <pc:docMk/>
            <pc:sldMk cId="2243327790" sldId="440"/>
            <ac:picMk id="7" creationId="{77688A97-7BDD-09E5-FC87-AF517828751D}"/>
          </ac:picMkLst>
        </pc:picChg>
        <pc:picChg chg="add del mod">
          <ac:chgData name="Giovanni Madrigal" userId="" providerId="" clId="Web-{9E5F9082-5BC9-4059-9574-1ED8F21B9960}" dt="2023-06-04T22:47:41.715" v="131"/>
          <ac:picMkLst>
            <pc:docMk/>
            <pc:sldMk cId="2243327790" sldId="440"/>
            <ac:picMk id="9" creationId="{C5D9AF68-CFAE-6919-5796-E99B31C72903}"/>
          </ac:picMkLst>
        </pc:picChg>
        <pc:picChg chg="add del mod">
          <ac:chgData name="Giovanni Madrigal" userId="" providerId="" clId="Web-{9E5F9082-5BC9-4059-9574-1ED8F21B9960}" dt="2023-06-04T22:48:32.154" v="140"/>
          <ac:picMkLst>
            <pc:docMk/>
            <pc:sldMk cId="2243327790" sldId="440"/>
            <ac:picMk id="10" creationId="{C5EC4540-0833-CECD-3433-E9923ECF7D21}"/>
          </ac:picMkLst>
        </pc:picChg>
        <pc:picChg chg="del">
          <ac:chgData name="Giovanni Madrigal" userId="" providerId="" clId="Web-{9E5F9082-5BC9-4059-9574-1ED8F21B9960}" dt="2023-06-04T22:46:26.948" v="120"/>
          <ac:picMkLst>
            <pc:docMk/>
            <pc:sldMk cId="2243327790" sldId="440"/>
            <ac:picMk id="11" creationId="{00000000-0000-0000-0000-000000000000}"/>
          </ac:picMkLst>
        </pc:picChg>
        <pc:picChg chg="add del mod">
          <ac:chgData name="Giovanni Madrigal" userId="" providerId="" clId="Web-{9E5F9082-5BC9-4059-9574-1ED8F21B9960}" dt="2023-06-04T22:49:42.437" v="153" actId="1076"/>
          <ac:picMkLst>
            <pc:docMk/>
            <pc:sldMk cId="2243327790" sldId="440"/>
            <ac:picMk id="12" creationId="{182D3C78-E865-06EA-FF21-527B22941577}"/>
          </ac:picMkLst>
        </pc:picChg>
      </pc:sldChg>
      <pc:sldChg chg="addSp delSp modSp add replId">
        <pc:chgData name="Giovanni Madrigal" userId="" providerId="" clId="Web-{9E5F9082-5BC9-4059-9574-1ED8F21B9960}" dt="2023-06-04T22:58:09.451" v="179" actId="14100"/>
        <pc:sldMkLst>
          <pc:docMk/>
          <pc:sldMk cId="177229893" sldId="441"/>
        </pc:sldMkLst>
        <pc:spChg chg="add mod">
          <ac:chgData name="Giovanni Madrigal" userId="" providerId="" clId="Web-{9E5F9082-5BC9-4059-9574-1ED8F21B9960}" dt="2023-06-04T22:58:09.451" v="179" actId="14100"/>
          <ac:spMkLst>
            <pc:docMk/>
            <pc:sldMk cId="177229893" sldId="441"/>
            <ac:spMk id="6" creationId="{71CFED95-248D-4702-B148-15E514B0348F}"/>
          </ac:spMkLst>
        </pc:spChg>
        <pc:picChg chg="add mod">
          <ac:chgData name="Giovanni Madrigal" userId="" providerId="" clId="Web-{9E5F9082-5BC9-4059-9574-1ED8F21B9960}" dt="2023-06-04T22:55:58.963" v="166" actId="1076"/>
          <ac:picMkLst>
            <pc:docMk/>
            <pc:sldMk cId="177229893" sldId="441"/>
            <ac:picMk id="4" creationId="{496C9DF8-7EFE-E41F-8A51-4A7343B62F42}"/>
          </ac:picMkLst>
        </pc:picChg>
        <pc:picChg chg="del">
          <ac:chgData name="Giovanni Madrigal" userId="" providerId="" clId="Web-{9E5F9082-5BC9-4059-9574-1ED8F21B9960}" dt="2023-06-04T22:54:46.133" v="155"/>
          <ac:picMkLst>
            <pc:docMk/>
            <pc:sldMk cId="177229893" sldId="441"/>
            <ac:picMk id="11" creationId="{00000000-0000-0000-0000-000000000000}"/>
          </ac:picMkLst>
        </pc:picChg>
      </pc:sldChg>
      <pc:sldChg chg="addSp delSp modSp add replId">
        <pc:chgData name="Giovanni Madrigal" userId="" providerId="" clId="Web-{9E5F9082-5BC9-4059-9574-1ED8F21B9960}" dt="2023-06-04T23:00:04.892" v="187"/>
        <pc:sldMkLst>
          <pc:docMk/>
          <pc:sldMk cId="3045695723" sldId="442"/>
        </pc:sldMkLst>
        <pc:picChg chg="add mod">
          <ac:chgData name="Giovanni Madrigal" userId="" providerId="" clId="Web-{9E5F9082-5BC9-4059-9574-1ED8F21B9960}" dt="2023-06-04T23:00:04.892" v="187"/>
          <ac:picMkLst>
            <pc:docMk/>
            <pc:sldMk cId="3045695723" sldId="442"/>
            <ac:picMk id="4" creationId="{0D1B46B9-DF55-27E1-3C36-905C6F865366}"/>
          </ac:picMkLst>
        </pc:picChg>
        <pc:picChg chg="del">
          <ac:chgData name="Giovanni Madrigal" userId="" providerId="" clId="Web-{9E5F9082-5BC9-4059-9574-1ED8F21B9960}" dt="2023-06-04T22:59:14.718" v="181"/>
          <ac:picMkLst>
            <pc:docMk/>
            <pc:sldMk cId="3045695723" sldId="442"/>
            <ac:picMk id="8" creationId="{00000000-0000-0000-0000-000000000000}"/>
          </ac:picMkLst>
        </pc:picChg>
      </pc:sldChg>
      <pc:sldMasterChg chg="add addSldLayout">
        <pc:chgData name="Giovanni Madrigal" userId="" providerId="" clId="Web-{9E5F9082-5BC9-4059-9574-1ED8F21B9960}" dt="2023-06-04T22:03:50.563" v="0"/>
        <pc:sldMasterMkLst>
          <pc:docMk/>
          <pc:sldMasterMk cId="0" sldId="2147483660"/>
        </pc:sldMasterMkLst>
        <pc:sldLayoutChg chg="add">
          <pc:chgData name="Giovanni Madrigal" userId="" providerId="" clId="Web-{9E5F9082-5BC9-4059-9574-1ED8F21B9960}" dt="2023-06-04T22:03:50.563" v="0"/>
          <pc:sldLayoutMkLst>
            <pc:docMk/>
            <pc:sldMasterMk cId="0" sldId="2147483660"/>
            <pc:sldLayoutMk cId="0" sldId="2147483661"/>
          </pc:sldLayoutMkLst>
        </pc:sldLayoutChg>
        <pc:sldLayoutChg chg="add">
          <pc:chgData name="Giovanni Madrigal" userId="" providerId="" clId="Web-{9E5F9082-5BC9-4059-9574-1ED8F21B9960}" dt="2023-06-04T22:03:50.563" v="0"/>
          <pc:sldLayoutMkLst>
            <pc:docMk/>
            <pc:sldMasterMk cId="0" sldId="2147483660"/>
            <pc:sldLayoutMk cId="0" sldId="2147483662"/>
          </pc:sldLayoutMkLst>
        </pc:sldLayoutChg>
        <pc:sldLayoutChg chg="add">
          <pc:chgData name="Giovanni Madrigal" userId="" providerId="" clId="Web-{9E5F9082-5BC9-4059-9574-1ED8F21B9960}" dt="2023-06-04T22:03:50.563" v="0"/>
          <pc:sldLayoutMkLst>
            <pc:docMk/>
            <pc:sldMasterMk cId="0" sldId="2147483660"/>
            <pc:sldLayoutMk cId="0" sldId="2147483663"/>
          </pc:sldLayoutMkLst>
        </pc:sldLayoutChg>
        <pc:sldLayoutChg chg="add">
          <pc:chgData name="Giovanni Madrigal" userId="" providerId="" clId="Web-{9E5F9082-5BC9-4059-9574-1ED8F21B9960}" dt="2023-06-04T22:03:50.563" v="0"/>
          <pc:sldLayoutMkLst>
            <pc:docMk/>
            <pc:sldMasterMk cId="0" sldId="2147483660"/>
            <pc:sldLayoutMk cId="0" sldId="2147483664"/>
          </pc:sldLayoutMkLst>
        </pc:sldLayoutChg>
        <pc:sldLayoutChg chg="add">
          <pc:chgData name="Giovanni Madrigal" userId="" providerId="" clId="Web-{9E5F9082-5BC9-4059-9574-1ED8F21B9960}" dt="2023-06-04T22:03:50.563" v="0"/>
          <pc:sldLayoutMkLst>
            <pc:docMk/>
            <pc:sldMasterMk cId="0" sldId="2147483660"/>
            <pc:sldLayoutMk cId="0" sldId="2147483665"/>
          </pc:sldLayoutMkLst>
        </pc:sldLayoutChg>
        <pc:sldLayoutChg chg="add">
          <pc:chgData name="Giovanni Madrigal" userId="" providerId="" clId="Web-{9E5F9082-5BC9-4059-9574-1ED8F21B9960}" dt="2023-06-04T22:03:50.563" v="0"/>
          <pc:sldLayoutMkLst>
            <pc:docMk/>
            <pc:sldMasterMk cId="0" sldId="2147483660"/>
            <pc:sldLayoutMk cId="0" sldId="2147483666"/>
          </pc:sldLayoutMkLst>
        </pc:sldLayoutChg>
        <pc:sldLayoutChg chg="add">
          <pc:chgData name="Giovanni Madrigal" userId="" providerId="" clId="Web-{9E5F9082-5BC9-4059-9574-1ED8F21B9960}" dt="2023-06-04T22:03:50.563" v="0"/>
          <pc:sldLayoutMkLst>
            <pc:docMk/>
            <pc:sldMasterMk cId="0" sldId="2147483660"/>
            <pc:sldLayoutMk cId="0" sldId="2147483667"/>
          </pc:sldLayoutMkLst>
        </pc:sldLayoutChg>
        <pc:sldLayoutChg chg="add">
          <pc:chgData name="Giovanni Madrigal" userId="" providerId="" clId="Web-{9E5F9082-5BC9-4059-9574-1ED8F21B9960}" dt="2023-06-04T22:03:50.563" v="0"/>
          <pc:sldLayoutMkLst>
            <pc:docMk/>
            <pc:sldMasterMk cId="0" sldId="2147483660"/>
            <pc:sldLayoutMk cId="0" sldId="2147483668"/>
          </pc:sldLayoutMkLst>
        </pc:sldLayoutChg>
        <pc:sldLayoutChg chg="add">
          <pc:chgData name="Giovanni Madrigal" userId="" providerId="" clId="Web-{9E5F9082-5BC9-4059-9574-1ED8F21B9960}" dt="2023-06-04T22:03:50.563" v="0"/>
          <pc:sldLayoutMkLst>
            <pc:docMk/>
            <pc:sldMasterMk cId="0" sldId="2147483660"/>
            <pc:sldLayoutMk cId="0" sldId="2147483669"/>
          </pc:sldLayoutMkLst>
        </pc:sldLayoutChg>
        <pc:sldLayoutChg chg="add">
          <pc:chgData name="Giovanni Madrigal" userId="" providerId="" clId="Web-{9E5F9082-5BC9-4059-9574-1ED8F21B9960}" dt="2023-06-04T22:03:50.563" v="0"/>
          <pc:sldLayoutMkLst>
            <pc:docMk/>
            <pc:sldMasterMk cId="0" sldId="2147483660"/>
            <pc:sldLayoutMk cId="0" sldId="2147483670"/>
          </pc:sldLayoutMkLst>
        </pc:sldLayoutChg>
        <pc:sldLayoutChg chg="add">
          <pc:chgData name="Giovanni Madrigal" userId="" providerId="" clId="Web-{9E5F9082-5BC9-4059-9574-1ED8F21B9960}" dt="2023-06-04T22:03:50.563" v="0"/>
          <pc:sldLayoutMkLst>
            <pc:docMk/>
            <pc:sldMasterMk cId="0" sldId="2147483660"/>
            <pc:sldLayoutMk cId="0" sldId="2147483671"/>
          </pc:sldLayoutMkLst>
        </pc:sldLayoutChg>
      </pc:sldMasterChg>
      <pc:sldMasterChg chg="replId modSldLayout">
        <pc:chgData name="Giovanni Madrigal" userId="" providerId="" clId="Web-{9E5F9082-5BC9-4059-9574-1ED8F21B9960}" dt="2023-06-04T22:03:50.563" v="0"/>
        <pc:sldMasterMkLst>
          <pc:docMk/>
          <pc:sldMasterMk cId="2206252559" sldId="2147483708"/>
        </pc:sldMasterMkLst>
        <pc:sldLayoutChg chg="replId">
          <pc:chgData name="Giovanni Madrigal" userId="" providerId="" clId="Web-{9E5F9082-5BC9-4059-9574-1ED8F21B9960}" dt="2023-06-04T22:03:50.563" v="0"/>
          <pc:sldLayoutMkLst>
            <pc:docMk/>
            <pc:sldMasterMk cId="2206252559" sldId="2147483708"/>
            <pc:sldLayoutMk cId="3772160076" sldId="2147483709"/>
          </pc:sldLayoutMkLst>
        </pc:sldLayoutChg>
        <pc:sldLayoutChg chg="replId">
          <pc:chgData name="Giovanni Madrigal" userId="" providerId="" clId="Web-{9E5F9082-5BC9-4059-9574-1ED8F21B9960}" dt="2023-06-04T22:03:50.563" v="0"/>
          <pc:sldLayoutMkLst>
            <pc:docMk/>
            <pc:sldMasterMk cId="2206252559" sldId="2147483708"/>
            <pc:sldLayoutMk cId="3966212783" sldId="2147483710"/>
          </pc:sldLayoutMkLst>
        </pc:sldLayoutChg>
        <pc:sldLayoutChg chg="replId">
          <pc:chgData name="Giovanni Madrigal" userId="" providerId="" clId="Web-{9E5F9082-5BC9-4059-9574-1ED8F21B9960}" dt="2023-06-04T22:03:50.563" v="0"/>
          <pc:sldLayoutMkLst>
            <pc:docMk/>
            <pc:sldMasterMk cId="2206252559" sldId="2147483708"/>
            <pc:sldLayoutMk cId="1838497972" sldId="2147483711"/>
          </pc:sldLayoutMkLst>
        </pc:sldLayoutChg>
        <pc:sldLayoutChg chg="replId">
          <pc:chgData name="Giovanni Madrigal" userId="" providerId="" clId="Web-{9E5F9082-5BC9-4059-9574-1ED8F21B9960}" dt="2023-06-04T22:03:50.563" v="0"/>
          <pc:sldLayoutMkLst>
            <pc:docMk/>
            <pc:sldMasterMk cId="2206252559" sldId="2147483708"/>
            <pc:sldLayoutMk cId="2510530346" sldId="2147483712"/>
          </pc:sldLayoutMkLst>
        </pc:sldLayoutChg>
        <pc:sldLayoutChg chg="replId">
          <pc:chgData name="Giovanni Madrigal" userId="" providerId="" clId="Web-{9E5F9082-5BC9-4059-9574-1ED8F21B9960}" dt="2023-06-04T22:03:50.563" v="0"/>
          <pc:sldLayoutMkLst>
            <pc:docMk/>
            <pc:sldMasterMk cId="2206252559" sldId="2147483708"/>
            <pc:sldLayoutMk cId="2631328868" sldId="2147483713"/>
          </pc:sldLayoutMkLst>
        </pc:sldLayoutChg>
        <pc:sldLayoutChg chg="replId">
          <pc:chgData name="Giovanni Madrigal" userId="" providerId="" clId="Web-{9E5F9082-5BC9-4059-9574-1ED8F21B9960}" dt="2023-06-04T22:03:50.563" v="0"/>
          <pc:sldLayoutMkLst>
            <pc:docMk/>
            <pc:sldMasterMk cId="2206252559" sldId="2147483708"/>
            <pc:sldLayoutMk cId="1602859832" sldId="2147483714"/>
          </pc:sldLayoutMkLst>
        </pc:sldLayoutChg>
        <pc:sldLayoutChg chg="replId">
          <pc:chgData name="Giovanni Madrigal" userId="" providerId="" clId="Web-{9E5F9082-5BC9-4059-9574-1ED8F21B9960}" dt="2023-06-04T22:03:50.563" v="0"/>
          <pc:sldLayoutMkLst>
            <pc:docMk/>
            <pc:sldMasterMk cId="2206252559" sldId="2147483708"/>
            <pc:sldLayoutMk cId="3007661969" sldId="2147483715"/>
          </pc:sldLayoutMkLst>
        </pc:sldLayoutChg>
        <pc:sldLayoutChg chg="replId">
          <pc:chgData name="Giovanni Madrigal" userId="" providerId="" clId="Web-{9E5F9082-5BC9-4059-9574-1ED8F21B9960}" dt="2023-06-04T22:03:50.563" v="0"/>
          <pc:sldLayoutMkLst>
            <pc:docMk/>
            <pc:sldMasterMk cId="2206252559" sldId="2147483708"/>
            <pc:sldLayoutMk cId="3527328231" sldId="2147483716"/>
          </pc:sldLayoutMkLst>
        </pc:sldLayoutChg>
        <pc:sldLayoutChg chg="replId">
          <pc:chgData name="Giovanni Madrigal" userId="" providerId="" clId="Web-{9E5F9082-5BC9-4059-9574-1ED8F21B9960}" dt="2023-06-04T22:03:50.563" v="0"/>
          <pc:sldLayoutMkLst>
            <pc:docMk/>
            <pc:sldMasterMk cId="2206252559" sldId="2147483708"/>
            <pc:sldLayoutMk cId="1088968924" sldId="2147483717"/>
          </pc:sldLayoutMkLst>
        </pc:sldLayoutChg>
        <pc:sldLayoutChg chg="replId">
          <pc:chgData name="Giovanni Madrigal" userId="" providerId="" clId="Web-{9E5F9082-5BC9-4059-9574-1ED8F21B9960}" dt="2023-06-04T22:03:50.563" v="0"/>
          <pc:sldLayoutMkLst>
            <pc:docMk/>
            <pc:sldMasterMk cId="2206252559" sldId="2147483708"/>
            <pc:sldLayoutMk cId="808067568" sldId="2147483718"/>
          </pc:sldLayoutMkLst>
        </pc:sldLayoutChg>
        <pc:sldLayoutChg chg="replId">
          <pc:chgData name="Giovanni Madrigal" userId="" providerId="" clId="Web-{9E5F9082-5BC9-4059-9574-1ED8F21B9960}" dt="2023-06-04T22:03:50.563" v="0"/>
          <pc:sldLayoutMkLst>
            <pc:docMk/>
            <pc:sldMasterMk cId="2206252559" sldId="2147483708"/>
            <pc:sldLayoutMk cId="4137825110" sldId="2147483719"/>
          </pc:sldLayoutMkLst>
        </pc:sldLayoutChg>
      </pc:sldMasterChg>
    </pc:docChg>
  </pc:docChgLst>
  <pc:docChgLst>
    <pc:chgData name="bucknor2@illinois.edu" userId="Hian+ZnzAuvKwjjDq8h+z7fuiJISVc0RTt4WhUhyDRo=" providerId="None" clId="Web-{D6428DD0-2394-405D-BB32-E5ACB59D8FCC}"/>
    <pc:docChg chg="addSld delSld modSld addMainMaster">
      <pc:chgData name="bucknor2@illinois.edu" userId="Hian+ZnzAuvKwjjDq8h+z7fuiJISVc0RTt4WhUhyDRo=" providerId="None" clId="Web-{D6428DD0-2394-405D-BB32-E5ACB59D8FCC}" dt="2021-06-22T13:32:12.969" v="67" actId="1076"/>
      <pc:docMkLst>
        <pc:docMk/>
      </pc:docMkLst>
      <pc:sldChg chg="modSp">
        <pc:chgData name="bucknor2@illinois.edu" userId="Hian+ZnzAuvKwjjDq8h+z7fuiJISVc0RTt4WhUhyDRo=" providerId="None" clId="Web-{D6428DD0-2394-405D-BB32-E5ACB59D8FCC}" dt="2021-06-22T13:32:12.969" v="67" actId="1076"/>
        <pc:sldMkLst>
          <pc:docMk/>
          <pc:sldMk cId="988298735" sldId="325"/>
        </pc:sldMkLst>
        <pc:spChg chg="mod">
          <ac:chgData name="bucknor2@illinois.edu" userId="Hian+ZnzAuvKwjjDq8h+z7fuiJISVc0RTt4WhUhyDRo=" providerId="None" clId="Web-{D6428DD0-2394-405D-BB32-E5ACB59D8FCC}" dt="2021-06-22T13:32:12.969" v="67" actId="1076"/>
          <ac:spMkLst>
            <pc:docMk/>
            <pc:sldMk cId="988298735" sldId="325"/>
            <ac:spMk id="3" creationId="{00000000-0000-0000-0000-000000000000}"/>
          </ac:spMkLst>
        </pc:spChg>
      </pc:sldChg>
      <pc:sldChg chg="add del">
        <pc:chgData name="bucknor2@illinois.edu" userId="Hian+ZnzAuvKwjjDq8h+z7fuiJISVc0RTt4WhUhyDRo=" providerId="None" clId="Web-{D6428DD0-2394-405D-BB32-E5ACB59D8FCC}" dt="2021-06-22T13:31:07.824" v="65"/>
        <pc:sldMkLst>
          <pc:docMk/>
          <pc:sldMk cId="1834380013" sldId="425"/>
        </pc:sldMkLst>
      </pc:sldChg>
      <pc:sldChg chg="add del">
        <pc:chgData name="bucknor2@illinois.edu" userId="Hian+ZnzAuvKwjjDq8h+z7fuiJISVc0RTt4WhUhyDRo=" providerId="None" clId="Web-{D6428DD0-2394-405D-BB32-E5ACB59D8FCC}" dt="2021-06-22T13:31:10.840" v="66"/>
        <pc:sldMkLst>
          <pc:docMk/>
          <pc:sldMk cId="579912807" sldId="426"/>
        </pc:sldMkLst>
      </pc:sldChg>
      <pc:sldChg chg="addSp modSp">
        <pc:chgData name="bucknor2@illinois.edu" userId="Hian+ZnzAuvKwjjDq8h+z7fuiJISVc0RTt4WhUhyDRo=" providerId="None" clId="Web-{D6428DD0-2394-405D-BB32-E5ACB59D8FCC}" dt="2021-06-22T13:27:34.780" v="37"/>
        <pc:sldMkLst>
          <pc:docMk/>
          <pc:sldMk cId="196405731" sldId="433"/>
        </pc:sldMkLst>
        <pc:spChg chg="add mod">
          <ac:chgData name="bucknor2@illinois.edu" userId="Hian+ZnzAuvKwjjDq8h+z7fuiJISVc0RTt4WhUhyDRo=" providerId="None" clId="Web-{D6428DD0-2394-405D-BB32-E5ACB59D8FCC}" dt="2021-06-22T13:27:34.780" v="37"/>
          <ac:spMkLst>
            <pc:docMk/>
            <pc:sldMk cId="196405731" sldId="433"/>
            <ac:spMk id="2" creationId="{115ED48B-2F83-4BAA-8F43-9ABC6179694E}"/>
          </ac:spMkLst>
        </pc:spChg>
      </pc:sldChg>
      <pc:sldChg chg="modSp add">
        <pc:chgData name="bucknor2@illinois.edu" userId="Hian+ZnzAuvKwjjDq8h+z7fuiJISVc0RTt4WhUhyDRo=" providerId="None" clId="Web-{D6428DD0-2394-405D-BB32-E5ACB59D8FCC}" dt="2021-06-22T13:31:04.434" v="64" actId="20577"/>
        <pc:sldMkLst>
          <pc:docMk/>
          <pc:sldMk cId="1677698705" sldId="434"/>
        </pc:sldMkLst>
        <pc:spChg chg="mod">
          <ac:chgData name="bucknor2@illinois.edu" userId="Hian+ZnzAuvKwjjDq8h+z7fuiJISVc0RTt4WhUhyDRo=" providerId="None" clId="Web-{D6428DD0-2394-405D-BB32-E5ACB59D8FCC}" dt="2021-06-22T13:31:04.434" v="64" actId="20577"/>
          <ac:spMkLst>
            <pc:docMk/>
            <pc:sldMk cId="1677698705" sldId="434"/>
            <ac:spMk id="3" creationId="{00000000-0000-0000-0000-000000000000}"/>
          </ac:spMkLst>
        </pc:spChg>
      </pc:sldChg>
      <pc:sldChg chg="modSp add">
        <pc:chgData name="bucknor2@illinois.edu" userId="Hian+ZnzAuvKwjjDq8h+z7fuiJISVc0RTt4WhUhyDRo=" providerId="None" clId="Web-{D6428DD0-2394-405D-BB32-E5ACB59D8FCC}" dt="2021-06-22T13:30:29.072" v="58" actId="20577"/>
        <pc:sldMkLst>
          <pc:docMk/>
          <pc:sldMk cId="3368268208" sldId="435"/>
        </pc:sldMkLst>
        <pc:spChg chg="mod">
          <ac:chgData name="bucknor2@illinois.edu" userId="Hian+ZnzAuvKwjjDq8h+z7fuiJISVc0RTt4WhUhyDRo=" providerId="None" clId="Web-{D6428DD0-2394-405D-BB32-E5ACB59D8FCC}" dt="2021-06-22T13:30:29.072" v="58" actId="20577"/>
          <ac:spMkLst>
            <pc:docMk/>
            <pc:sldMk cId="3368268208" sldId="435"/>
            <ac:spMk id="3" creationId="{00000000-0000-0000-0000-000000000000}"/>
          </ac:spMkLst>
        </pc:spChg>
      </pc:sldChg>
      <pc:sldMasterChg chg="add addSldLayout">
        <pc:chgData name="bucknor2@illinois.edu" userId="Hian+ZnzAuvKwjjDq8h+z7fuiJISVc0RTt4WhUhyDRo=" providerId="None" clId="Web-{D6428DD0-2394-405D-BB32-E5ACB59D8FCC}" dt="2021-06-22T13:29:22.427" v="38"/>
        <pc:sldMasterMkLst>
          <pc:docMk/>
          <pc:sldMasterMk cId="2206252559" sldId="2147483696"/>
        </pc:sldMasterMkLst>
        <pc:sldLayoutChg chg="add">
          <pc:chgData name="bucknor2@illinois.edu" userId="Hian+ZnzAuvKwjjDq8h+z7fuiJISVc0RTt4WhUhyDRo=" providerId="None" clId="Web-{D6428DD0-2394-405D-BB32-E5ACB59D8FCC}" dt="2021-06-22T13:29:22.427" v="38"/>
          <pc:sldLayoutMkLst>
            <pc:docMk/>
            <pc:sldMasterMk cId="2206252559" sldId="2147483696"/>
            <pc:sldLayoutMk cId="3772160076" sldId="2147483697"/>
          </pc:sldLayoutMkLst>
        </pc:sldLayoutChg>
        <pc:sldLayoutChg chg="add">
          <pc:chgData name="bucknor2@illinois.edu" userId="Hian+ZnzAuvKwjjDq8h+z7fuiJISVc0RTt4WhUhyDRo=" providerId="None" clId="Web-{D6428DD0-2394-405D-BB32-E5ACB59D8FCC}" dt="2021-06-22T13:29:22.427" v="38"/>
          <pc:sldLayoutMkLst>
            <pc:docMk/>
            <pc:sldMasterMk cId="2206252559" sldId="2147483696"/>
            <pc:sldLayoutMk cId="3966212783" sldId="2147483698"/>
          </pc:sldLayoutMkLst>
        </pc:sldLayoutChg>
        <pc:sldLayoutChg chg="add">
          <pc:chgData name="bucknor2@illinois.edu" userId="Hian+ZnzAuvKwjjDq8h+z7fuiJISVc0RTt4WhUhyDRo=" providerId="None" clId="Web-{D6428DD0-2394-405D-BB32-E5ACB59D8FCC}" dt="2021-06-22T13:29:22.427" v="38"/>
          <pc:sldLayoutMkLst>
            <pc:docMk/>
            <pc:sldMasterMk cId="2206252559" sldId="2147483696"/>
            <pc:sldLayoutMk cId="1838497972" sldId="2147483699"/>
          </pc:sldLayoutMkLst>
        </pc:sldLayoutChg>
        <pc:sldLayoutChg chg="add">
          <pc:chgData name="bucknor2@illinois.edu" userId="Hian+ZnzAuvKwjjDq8h+z7fuiJISVc0RTt4WhUhyDRo=" providerId="None" clId="Web-{D6428DD0-2394-405D-BB32-E5ACB59D8FCC}" dt="2021-06-22T13:29:22.427" v="38"/>
          <pc:sldLayoutMkLst>
            <pc:docMk/>
            <pc:sldMasterMk cId="2206252559" sldId="2147483696"/>
            <pc:sldLayoutMk cId="2510530346" sldId="2147483700"/>
          </pc:sldLayoutMkLst>
        </pc:sldLayoutChg>
        <pc:sldLayoutChg chg="add">
          <pc:chgData name="bucknor2@illinois.edu" userId="Hian+ZnzAuvKwjjDq8h+z7fuiJISVc0RTt4WhUhyDRo=" providerId="None" clId="Web-{D6428DD0-2394-405D-BB32-E5ACB59D8FCC}" dt="2021-06-22T13:29:22.427" v="38"/>
          <pc:sldLayoutMkLst>
            <pc:docMk/>
            <pc:sldMasterMk cId="2206252559" sldId="2147483696"/>
            <pc:sldLayoutMk cId="2631328868" sldId="2147483701"/>
          </pc:sldLayoutMkLst>
        </pc:sldLayoutChg>
        <pc:sldLayoutChg chg="add">
          <pc:chgData name="bucknor2@illinois.edu" userId="Hian+ZnzAuvKwjjDq8h+z7fuiJISVc0RTt4WhUhyDRo=" providerId="None" clId="Web-{D6428DD0-2394-405D-BB32-E5ACB59D8FCC}" dt="2021-06-22T13:29:22.427" v="38"/>
          <pc:sldLayoutMkLst>
            <pc:docMk/>
            <pc:sldMasterMk cId="2206252559" sldId="2147483696"/>
            <pc:sldLayoutMk cId="1602859832" sldId="2147483702"/>
          </pc:sldLayoutMkLst>
        </pc:sldLayoutChg>
        <pc:sldLayoutChg chg="add">
          <pc:chgData name="bucknor2@illinois.edu" userId="Hian+ZnzAuvKwjjDq8h+z7fuiJISVc0RTt4WhUhyDRo=" providerId="None" clId="Web-{D6428DD0-2394-405D-BB32-E5ACB59D8FCC}" dt="2021-06-22T13:29:22.427" v="38"/>
          <pc:sldLayoutMkLst>
            <pc:docMk/>
            <pc:sldMasterMk cId="2206252559" sldId="2147483696"/>
            <pc:sldLayoutMk cId="3007661969" sldId="2147483703"/>
          </pc:sldLayoutMkLst>
        </pc:sldLayoutChg>
        <pc:sldLayoutChg chg="add">
          <pc:chgData name="bucknor2@illinois.edu" userId="Hian+ZnzAuvKwjjDq8h+z7fuiJISVc0RTt4WhUhyDRo=" providerId="None" clId="Web-{D6428DD0-2394-405D-BB32-E5ACB59D8FCC}" dt="2021-06-22T13:29:22.427" v="38"/>
          <pc:sldLayoutMkLst>
            <pc:docMk/>
            <pc:sldMasterMk cId="2206252559" sldId="2147483696"/>
            <pc:sldLayoutMk cId="3527328231" sldId="2147483704"/>
          </pc:sldLayoutMkLst>
        </pc:sldLayoutChg>
        <pc:sldLayoutChg chg="add">
          <pc:chgData name="bucknor2@illinois.edu" userId="Hian+ZnzAuvKwjjDq8h+z7fuiJISVc0RTt4WhUhyDRo=" providerId="None" clId="Web-{D6428DD0-2394-405D-BB32-E5ACB59D8FCC}" dt="2021-06-22T13:29:22.427" v="38"/>
          <pc:sldLayoutMkLst>
            <pc:docMk/>
            <pc:sldMasterMk cId="2206252559" sldId="2147483696"/>
            <pc:sldLayoutMk cId="1088968924" sldId="2147483705"/>
          </pc:sldLayoutMkLst>
        </pc:sldLayoutChg>
        <pc:sldLayoutChg chg="add">
          <pc:chgData name="bucknor2@illinois.edu" userId="Hian+ZnzAuvKwjjDq8h+z7fuiJISVc0RTt4WhUhyDRo=" providerId="None" clId="Web-{D6428DD0-2394-405D-BB32-E5ACB59D8FCC}" dt="2021-06-22T13:29:22.427" v="38"/>
          <pc:sldLayoutMkLst>
            <pc:docMk/>
            <pc:sldMasterMk cId="2206252559" sldId="2147483696"/>
            <pc:sldLayoutMk cId="808067568" sldId="2147483706"/>
          </pc:sldLayoutMkLst>
        </pc:sldLayoutChg>
        <pc:sldLayoutChg chg="add">
          <pc:chgData name="bucknor2@illinois.edu" userId="Hian+ZnzAuvKwjjDq8h+z7fuiJISVc0RTt4WhUhyDRo=" providerId="None" clId="Web-{D6428DD0-2394-405D-BB32-E5ACB59D8FCC}" dt="2021-06-22T13:29:22.427" v="38"/>
          <pc:sldLayoutMkLst>
            <pc:docMk/>
            <pc:sldMasterMk cId="2206252559" sldId="2147483696"/>
            <pc:sldLayoutMk cId="4137825110" sldId="2147483707"/>
          </pc:sldLayoutMkLst>
        </pc:sldLayoutChg>
      </pc:sldMasterChg>
    </pc:docChg>
  </pc:docChgLst>
  <pc:docChgLst>
    <pc:chgData name="Roberto Cucalon Tamayo" userId="+MeWEEu9dI49lGyd+/T/1orA7fshJQQRe07MQVqAs+s=" providerId="None" clId="Web-{AF09C71E-C771-4DB9-B146-C371DB797AC8}"/>
    <pc:docChg chg="modSld">
      <pc:chgData name="Roberto Cucalon Tamayo" userId="+MeWEEu9dI49lGyd+/T/1orA7fshJQQRe07MQVqAs+s=" providerId="None" clId="Web-{AF09C71E-C771-4DB9-B146-C371DB797AC8}" dt="2023-06-07T18:50:14.564" v="113"/>
      <pc:docMkLst>
        <pc:docMk/>
      </pc:docMkLst>
      <pc:sldChg chg="modSp">
        <pc:chgData name="Roberto Cucalon Tamayo" userId="+MeWEEu9dI49lGyd+/T/1orA7fshJQQRe07MQVqAs+s=" providerId="None" clId="Web-{AF09C71E-C771-4DB9-B146-C371DB797AC8}" dt="2023-06-07T15:07:05.796" v="32"/>
        <pc:sldMkLst>
          <pc:docMk/>
          <pc:sldMk cId="4083836337" sldId="346"/>
        </pc:sldMkLst>
        <pc:picChg chg="mod">
          <ac:chgData name="Roberto Cucalon Tamayo" userId="+MeWEEu9dI49lGyd+/T/1orA7fshJQQRe07MQVqAs+s=" providerId="None" clId="Web-{AF09C71E-C771-4DB9-B146-C371DB797AC8}" dt="2023-06-07T15:07:05.796" v="32"/>
          <ac:picMkLst>
            <pc:docMk/>
            <pc:sldMk cId="4083836337" sldId="346"/>
            <ac:picMk id="4" creationId="{5224F069-FD04-6094-45E3-D22A9B57CCE0}"/>
          </ac:picMkLst>
        </pc:picChg>
      </pc:sldChg>
      <pc:sldChg chg="addCm">
        <pc:chgData name="Roberto Cucalon Tamayo" userId="+MeWEEu9dI49lGyd+/T/1orA7fshJQQRe07MQVqAs+s=" providerId="None" clId="Web-{AF09C71E-C771-4DB9-B146-C371DB797AC8}" dt="2023-06-07T18:29:36.498" v="70"/>
        <pc:sldMkLst>
          <pc:docMk/>
          <pc:sldMk cId="2599888256" sldId="348"/>
        </pc:sldMkLst>
        <pc:extLst>
          <p:ext xmlns:p="http://schemas.openxmlformats.org/presentationml/2006/main" uri="{D6D511B9-2390-475A-947B-AFAB55BFBCF1}">
            <pc226:cmChg xmlns:pc226="http://schemas.microsoft.com/office/powerpoint/2022/06/main/command" chg="add">
              <pc226:chgData name="Roberto Cucalon Tamayo" userId="+MeWEEu9dI49lGyd+/T/1orA7fshJQQRe07MQVqAs+s=" providerId="None" clId="Web-{AF09C71E-C771-4DB9-B146-C371DB797AC8}" dt="2023-06-07T18:29:36.498" v="70"/>
              <pc2:cmMkLst xmlns:pc2="http://schemas.microsoft.com/office/powerpoint/2019/9/main/command">
                <pc:docMk/>
                <pc:sldMk cId="2599888256" sldId="348"/>
                <pc2:cmMk id="{E4396D73-B238-469E-A692-4DB665221D38}"/>
              </pc2:cmMkLst>
            </pc226:cmChg>
          </p:ext>
        </pc:extLst>
      </pc:sldChg>
      <pc:sldChg chg="addCm">
        <pc:chgData name="Roberto Cucalon Tamayo" userId="+MeWEEu9dI49lGyd+/T/1orA7fshJQQRe07MQVqAs+s=" providerId="None" clId="Web-{AF09C71E-C771-4DB9-B146-C371DB797AC8}" dt="2023-06-07T18:30:10.609" v="72"/>
        <pc:sldMkLst>
          <pc:docMk/>
          <pc:sldMk cId="220459164" sldId="349"/>
        </pc:sldMkLst>
        <pc:extLst>
          <p:ext xmlns:p="http://schemas.openxmlformats.org/presentationml/2006/main" uri="{D6D511B9-2390-475A-947B-AFAB55BFBCF1}">
            <pc226:cmChg xmlns:pc226="http://schemas.microsoft.com/office/powerpoint/2022/06/main/command" chg="add">
              <pc226:chgData name="Roberto Cucalon Tamayo" userId="+MeWEEu9dI49lGyd+/T/1orA7fshJQQRe07MQVqAs+s=" providerId="None" clId="Web-{AF09C71E-C771-4DB9-B146-C371DB797AC8}" dt="2023-06-07T18:30:10.609" v="72"/>
              <pc2:cmMkLst xmlns:pc2="http://schemas.microsoft.com/office/powerpoint/2019/9/main/command">
                <pc:docMk/>
                <pc:sldMk cId="220459164" sldId="349"/>
                <pc2:cmMk id="{32A975BC-B363-412D-B501-414B798A1A40}"/>
              </pc2:cmMkLst>
            </pc226:cmChg>
          </p:ext>
        </pc:extLst>
      </pc:sldChg>
      <pc:sldChg chg="addCm">
        <pc:chgData name="Roberto Cucalon Tamayo" userId="+MeWEEu9dI49lGyd+/T/1orA7fshJQQRe07MQVqAs+s=" providerId="None" clId="Web-{AF09C71E-C771-4DB9-B146-C371DB797AC8}" dt="2023-06-07T18:30:51.110" v="73"/>
        <pc:sldMkLst>
          <pc:docMk/>
          <pc:sldMk cId="3377213542" sldId="350"/>
        </pc:sldMkLst>
        <pc:extLst>
          <p:ext xmlns:p="http://schemas.openxmlformats.org/presentationml/2006/main" uri="{D6D511B9-2390-475A-947B-AFAB55BFBCF1}">
            <pc226:cmChg xmlns:pc226="http://schemas.microsoft.com/office/powerpoint/2022/06/main/command" chg="add">
              <pc226:chgData name="Roberto Cucalon Tamayo" userId="+MeWEEu9dI49lGyd+/T/1orA7fshJQQRe07MQVqAs+s=" providerId="None" clId="Web-{AF09C71E-C771-4DB9-B146-C371DB797AC8}" dt="2023-06-07T18:30:51.110" v="73"/>
              <pc2:cmMkLst xmlns:pc2="http://schemas.microsoft.com/office/powerpoint/2019/9/main/command">
                <pc:docMk/>
                <pc:sldMk cId="3377213542" sldId="350"/>
                <pc2:cmMk id="{F041E041-2558-4D58-B4BA-A7D0F2128D7D}"/>
              </pc2:cmMkLst>
            </pc226:cmChg>
          </p:ext>
        </pc:extLst>
      </pc:sldChg>
      <pc:sldChg chg="addCm">
        <pc:chgData name="Roberto Cucalon Tamayo" userId="+MeWEEu9dI49lGyd+/T/1orA7fshJQQRe07MQVqAs+s=" providerId="None" clId="Web-{AF09C71E-C771-4DB9-B146-C371DB797AC8}" dt="2023-06-07T18:31:34.971" v="76"/>
        <pc:sldMkLst>
          <pc:docMk/>
          <pc:sldMk cId="9955702" sldId="351"/>
        </pc:sldMkLst>
        <pc:extLst>
          <p:ext xmlns:p="http://schemas.openxmlformats.org/presentationml/2006/main" uri="{D6D511B9-2390-475A-947B-AFAB55BFBCF1}">
            <pc226:cmChg xmlns:pc226="http://schemas.microsoft.com/office/powerpoint/2022/06/main/command" chg="add">
              <pc226:chgData name="Roberto Cucalon Tamayo" userId="+MeWEEu9dI49lGyd+/T/1orA7fshJQQRe07MQVqAs+s=" providerId="None" clId="Web-{AF09C71E-C771-4DB9-B146-C371DB797AC8}" dt="2023-06-07T18:31:34.971" v="76"/>
              <pc2:cmMkLst xmlns:pc2="http://schemas.microsoft.com/office/powerpoint/2019/9/main/command">
                <pc:docMk/>
                <pc:sldMk cId="9955702" sldId="351"/>
                <pc2:cmMk id="{96266495-C522-4A9B-870B-B18A7905FA6D}"/>
              </pc2:cmMkLst>
            </pc226:cmChg>
          </p:ext>
        </pc:extLst>
      </pc:sldChg>
      <pc:sldChg chg="addSp delSp modSp addCm">
        <pc:chgData name="Roberto Cucalon Tamayo" userId="+MeWEEu9dI49lGyd+/T/1orA7fshJQQRe07MQVqAs+s=" providerId="None" clId="Web-{AF09C71E-C771-4DB9-B146-C371DB797AC8}" dt="2023-06-07T15:06:19.498" v="29"/>
        <pc:sldMkLst>
          <pc:docMk/>
          <pc:sldMk cId="435608864" sldId="365"/>
        </pc:sldMkLst>
        <pc:spChg chg="mod">
          <ac:chgData name="Roberto Cucalon Tamayo" userId="+MeWEEu9dI49lGyd+/T/1orA7fshJQQRe07MQVqAs+s=" providerId="None" clId="Web-{AF09C71E-C771-4DB9-B146-C371DB797AC8}" dt="2023-06-07T14:59:40.252" v="18" actId="1076"/>
          <ac:spMkLst>
            <pc:docMk/>
            <pc:sldMk cId="435608864" sldId="365"/>
            <ac:spMk id="3" creationId="{00000000-0000-0000-0000-000000000000}"/>
          </ac:spMkLst>
        </pc:spChg>
        <pc:picChg chg="add mod">
          <ac:chgData name="Roberto Cucalon Tamayo" userId="+MeWEEu9dI49lGyd+/T/1orA7fshJQQRe07MQVqAs+s=" providerId="None" clId="Web-{AF09C71E-C771-4DB9-B146-C371DB797AC8}" dt="2023-06-07T15:06:19.498" v="29"/>
          <ac:picMkLst>
            <pc:docMk/>
            <pc:sldMk cId="435608864" sldId="365"/>
            <ac:picMk id="6" creationId="{7B87BC14-A755-9639-6145-F07E56AE27D7}"/>
          </ac:picMkLst>
        </pc:picChg>
        <pc:picChg chg="del">
          <ac:chgData name="Roberto Cucalon Tamayo" userId="+MeWEEu9dI49lGyd+/T/1orA7fshJQQRe07MQVqAs+s=" providerId="None" clId="Web-{AF09C71E-C771-4DB9-B146-C371DB797AC8}" dt="2023-06-07T14:58:36.391" v="11"/>
          <ac:picMkLst>
            <pc:docMk/>
            <pc:sldMk cId="435608864" sldId="365"/>
            <ac:picMk id="9" creationId="{00000000-0000-0000-0000-000000000000}"/>
          </ac:picMkLst>
        </pc:picChg>
        <pc:extLst>
          <p:ext xmlns:p="http://schemas.openxmlformats.org/presentationml/2006/main" uri="{D6D511B9-2390-475A-947B-AFAB55BFBCF1}">
            <pc226:cmChg xmlns:pc226="http://schemas.microsoft.com/office/powerpoint/2022/06/main/command" chg="add">
              <pc226:chgData name="Roberto Cucalon Tamayo" userId="+MeWEEu9dI49lGyd+/T/1orA7fshJQQRe07MQVqAs+s=" providerId="None" clId="Web-{AF09C71E-C771-4DB9-B146-C371DB797AC8}" dt="2023-06-07T15:01:19.880" v="23"/>
              <pc2:cmMkLst xmlns:pc2="http://schemas.microsoft.com/office/powerpoint/2019/9/main/command">
                <pc:docMk/>
                <pc:sldMk cId="435608864" sldId="365"/>
                <pc2:cmMk id="{8092E743-569C-44BD-BE53-E1ABB8D636B1}"/>
              </pc2:cmMkLst>
            </pc226:cmChg>
          </p:ext>
        </pc:extLst>
      </pc:sldChg>
      <pc:sldChg chg="addSp delSp modSp modCm">
        <pc:chgData name="Roberto Cucalon Tamayo" userId="+MeWEEu9dI49lGyd+/T/1orA7fshJQQRe07MQVqAs+s=" providerId="None" clId="Web-{AF09C71E-C771-4DB9-B146-C371DB797AC8}" dt="2023-06-07T18:28:47.699" v="69"/>
        <pc:sldMkLst>
          <pc:docMk/>
          <pc:sldMk cId="678690946" sldId="366"/>
        </pc:sldMkLst>
        <pc:picChg chg="add del">
          <ac:chgData name="Roberto Cucalon Tamayo" userId="+MeWEEu9dI49lGyd+/T/1orA7fshJQQRe07MQVqAs+s=" providerId="None" clId="Web-{AF09C71E-C771-4DB9-B146-C371DB797AC8}" dt="2023-06-07T15:12:32.664" v="66"/>
          <ac:picMkLst>
            <pc:docMk/>
            <pc:sldMk cId="678690946" sldId="366"/>
            <ac:picMk id="6" creationId="{00000000-0000-0000-0000-000000000000}"/>
          </ac:picMkLst>
        </pc:picChg>
        <pc:picChg chg="add del mod">
          <ac:chgData name="Roberto Cucalon Tamayo" userId="+MeWEEu9dI49lGyd+/T/1orA7fshJQQRe07MQVqAs+s=" providerId="None" clId="Web-{AF09C71E-C771-4DB9-B146-C371DB797AC8}" dt="2023-06-07T15:09:22.018" v="40"/>
          <ac:picMkLst>
            <pc:docMk/>
            <pc:sldMk cId="678690946" sldId="366"/>
            <ac:picMk id="7" creationId="{3DEAB460-6E8C-D65A-0211-31444683E03E}"/>
          </ac:picMkLst>
        </pc:picChg>
        <pc:picChg chg="add del mod">
          <ac:chgData name="Roberto Cucalon Tamayo" userId="+MeWEEu9dI49lGyd+/T/1orA7fshJQQRe07MQVqAs+s=" providerId="None" clId="Web-{AF09C71E-C771-4DB9-B146-C371DB797AC8}" dt="2023-06-07T15:12:36.336" v="67"/>
          <ac:picMkLst>
            <pc:docMk/>
            <pc:sldMk cId="678690946" sldId="366"/>
            <ac:picMk id="9" creationId="{7BE50278-96D5-6663-3C64-59D994EC7251}"/>
          </ac:picMkLst>
        </pc:picChg>
        <pc:picChg chg="add del mod">
          <ac:chgData name="Roberto Cucalon Tamayo" userId="+MeWEEu9dI49lGyd+/T/1orA7fshJQQRe07MQVqAs+s=" providerId="None" clId="Web-{AF09C71E-C771-4DB9-B146-C371DB797AC8}" dt="2023-06-07T15:12:38.133" v="68"/>
          <ac:picMkLst>
            <pc:docMk/>
            <pc:sldMk cId="678690946" sldId="366"/>
            <ac:picMk id="10" creationId="{B148F7E6-A00E-963E-4FE8-54C21A97736E}"/>
          </ac:picMkLst>
        </pc:picChg>
        <pc:picChg chg="add del mod">
          <ac:chgData name="Roberto Cucalon Tamayo" userId="+MeWEEu9dI49lGyd+/T/1orA7fshJQQRe07MQVqAs+s=" providerId="None" clId="Web-{AF09C71E-C771-4DB9-B146-C371DB797AC8}" dt="2023-06-07T15:12:12.148" v="59"/>
          <ac:picMkLst>
            <pc:docMk/>
            <pc:sldMk cId="678690946" sldId="366"/>
            <ac:picMk id="12" creationId="{05339BAE-D0AC-85A6-A0B3-D17A3BD58624}"/>
          </ac:picMkLst>
        </pc:picChg>
        <pc:extLst>
          <p:ext xmlns:p="http://schemas.openxmlformats.org/presentationml/2006/main" uri="{D6D511B9-2390-475A-947B-AFAB55BFBCF1}">
            <pc226:cmChg xmlns:pc226="http://schemas.microsoft.com/office/powerpoint/2022/06/main/command" chg="">
              <pc226:chgData name="Roberto Cucalon Tamayo" userId="+MeWEEu9dI49lGyd+/T/1orA7fshJQQRe07MQVqAs+s=" providerId="None" clId="Web-{AF09C71E-C771-4DB9-B146-C371DB797AC8}" dt="2023-06-07T18:28:47.699" v="69"/>
              <pc2:cmMkLst xmlns:pc2="http://schemas.microsoft.com/office/powerpoint/2019/9/main/command">
                <pc:docMk/>
                <pc:sldMk cId="678690946" sldId="366"/>
                <pc2:cmMk id="{46D92237-3EAB-4C3D-B8F5-73E4944D48B4}"/>
              </pc2:cmMkLst>
              <pc226:cmRplyChg chg="add del">
                <pc226:chgData name="Roberto Cucalon Tamayo" userId="+MeWEEu9dI49lGyd+/T/1orA7fshJQQRe07MQVqAs+s=" providerId="None" clId="Web-{AF09C71E-C771-4DB9-B146-C371DB797AC8}" dt="2023-06-07T15:11:57.382" v="54"/>
                <pc2:cmRplyMkLst xmlns:pc2="http://schemas.microsoft.com/office/powerpoint/2019/9/main/command">
                  <pc:docMk/>
                  <pc:sldMk cId="678690946" sldId="366"/>
                  <pc2:cmMk id="{46D92237-3EAB-4C3D-B8F5-73E4944D48B4}"/>
                  <pc2:cmRplyMk id="{919471C6-0AEA-4D17-BD40-D7A8FE4DBB07}"/>
                </pc2:cmRplyMkLst>
              </pc226:cmRplyChg>
              <pc226:cmRplyChg chg="add">
                <pc226:chgData name="Roberto Cucalon Tamayo" userId="+MeWEEu9dI49lGyd+/T/1orA7fshJQQRe07MQVqAs+s=" providerId="None" clId="Web-{AF09C71E-C771-4DB9-B146-C371DB797AC8}" dt="2023-06-07T18:28:47.699" v="69"/>
                <pc2:cmRplyMkLst xmlns:pc2="http://schemas.microsoft.com/office/powerpoint/2019/9/main/command">
                  <pc:docMk/>
                  <pc:sldMk cId="678690946" sldId="366"/>
                  <pc2:cmMk id="{46D92237-3EAB-4C3D-B8F5-73E4944D48B4}"/>
                  <pc2:cmRplyMk id="{8256D4F6-541C-42E0-AF49-72CEF09B52A6}"/>
                </pc2:cmRplyMkLst>
              </pc226:cmRplyChg>
            </pc226:cmChg>
          </p:ext>
        </pc:extLst>
      </pc:sldChg>
      <pc:sldChg chg="addCm">
        <pc:chgData name="Roberto Cucalon Tamayo" userId="+MeWEEu9dI49lGyd+/T/1orA7fshJQQRe07MQVqAs+s=" providerId="None" clId="Web-{AF09C71E-C771-4DB9-B146-C371DB797AC8}" dt="2023-06-07T18:33:30.132" v="78"/>
        <pc:sldMkLst>
          <pc:docMk/>
          <pc:sldMk cId="1341962547" sldId="369"/>
        </pc:sldMkLst>
        <pc:extLst>
          <p:ext xmlns:p="http://schemas.openxmlformats.org/presentationml/2006/main" uri="{D6D511B9-2390-475A-947B-AFAB55BFBCF1}">
            <pc226:cmChg xmlns:pc226="http://schemas.microsoft.com/office/powerpoint/2022/06/main/command" chg="add">
              <pc226:chgData name="Roberto Cucalon Tamayo" userId="+MeWEEu9dI49lGyd+/T/1orA7fshJQQRe07MQVqAs+s=" providerId="None" clId="Web-{AF09C71E-C771-4DB9-B146-C371DB797AC8}" dt="2023-06-07T18:33:30.132" v="78"/>
              <pc2:cmMkLst xmlns:pc2="http://schemas.microsoft.com/office/powerpoint/2019/9/main/command">
                <pc:docMk/>
                <pc:sldMk cId="1341962547" sldId="369"/>
                <pc2:cmMk id="{A8A9834E-284D-492C-8870-4DBEF752B0AC}"/>
              </pc2:cmMkLst>
            </pc226:cmChg>
          </p:ext>
        </pc:extLst>
      </pc:sldChg>
      <pc:sldChg chg="addCm">
        <pc:chgData name="Roberto Cucalon Tamayo" userId="+MeWEEu9dI49lGyd+/T/1orA7fshJQQRe07MQVqAs+s=" providerId="None" clId="Web-{AF09C71E-C771-4DB9-B146-C371DB797AC8}" dt="2023-06-07T18:34:48.917" v="81"/>
        <pc:sldMkLst>
          <pc:docMk/>
          <pc:sldMk cId="3148015936" sldId="370"/>
        </pc:sldMkLst>
        <pc:extLst>
          <p:ext xmlns:p="http://schemas.openxmlformats.org/presentationml/2006/main" uri="{D6D511B9-2390-475A-947B-AFAB55BFBCF1}">
            <pc226:cmChg xmlns:pc226="http://schemas.microsoft.com/office/powerpoint/2022/06/main/command" chg="add">
              <pc226:chgData name="Roberto Cucalon Tamayo" userId="+MeWEEu9dI49lGyd+/T/1orA7fshJQQRe07MQVqAs+s=" providerId="None" clId="Web-{AF09C71E-C771-4DB9-B146-C371DB797AC8}" dt="2023-06-07T18:34:48.917" v="81"/>
              <pc2:cmMkLst xmlns:pc2="http://schemas.microsoft.com/office/powerpoint/2019/9/main/command">
                <pc:docMk/>
                <pc:sldMk cId="3148015936" sldId="370"/>
                <pc2:cmMk id="{3412113F-BC77-475B-A834-5BC9DB811F48}"/>
              </pc2:cmMkLst>
            </pc226:cmChg>
          </p:ext>
        </pc:extLst>
      </pc:sldChg>
      <pc:sldChg chg="addCm">
        <pc:chgData name="Roberto Cucalon Tamayo" userId="+MeWEEu9dI49lGyd+/T/1orA7fshJQQRe07MQVqAs+s=" providerId="None" clId="Web-{AF09C71E-C771-4DB9-B146-C371DB797AC8}" dt="2023-06-07T18:34:02.399" v="79"/>
        <pc:sldMkLst>
          <pc:docMk/>
          <pc:sldMk cId="3883287743" sldId="371"/>
        </pc:sldMkLst>
        <pc:extLst>
          <p:ext xmlns:p="http://schemas.openxmlformats.org/presentationml/2006/main" uri="{D6D511B9-2390-475A-947B-AFAB55BFBCF1}">
            <pc226:cmChg xmlns:pc226="http://schemas.microsoft.com/office/powerpoint/2022/06/main/command" chg="add">
              <pc226:chgData name="Roberto Cucalon Tamayo" userId="+MeWEEu9dI49lGyd+/T/1orA7fshJQQRe07MQVqAs+s=" providerId="None" clId="Web-{AF09C71E-C771-4DB9-B146-C371DB797AC8}" dt="2023-06-07T18:34:02.399" v="79"/>
              <pc2:cmMkLst xmlns:pc2="http://schemas.microsoft.com/office/powerpoint/2019/9/main/command">
                <pc:docMk/>
                <pc:sldMk cId="3883287743" sldId="371"/>
                <pc2:cmMk id="{C94D95D4-D930-4AC7-B366-43837FD38940}"/>
              </pc2:cmMkLst>
            </pc226:cmChg>
          </p:ext>
        </pc:extLst>
      </pc:sldChg>
      <pc:sldChg chg="addCm">
        <pc:chgData name="Roberto Cucalon Tamayo" userId="+MeWEEu9dI49lGyd+/T/1orA7fshJQQRe07MQVqAs+s=" providerId="None" clId="Web-{AF09C71E-C771-4DB9-B146-C371DB797AC8}" dt="2023-06-07T18:34:22.463" v="80"/>
        <pc:sldMkLst>
          <pc:docMk/>
          <pc:sldMk cId="56185881" sldId="372"/>
        </pc:sldMkLst>
        <pc:extLst>
          <p:ext xmlns:p="http://schemas.openxmlformats.org/presentationml/2006/main" uri="{D6D511B9-2390-475A-947B-AFAB55BFBCF1}">
            <pc226:cmChg xmlns:pc226="http://schemas.microsoft.com/office/powerpoint/2022/06/main/command" chg="add">
              <pc226:chgData name="Roberto Cucalon Tamayo" userId="+MeWEEu9dI49lGyd+/T/1orA7fshJQQRe07MQVqAs+s=" providerId="None" clId="Web-{AF09C71E-C771-4DB9-B146-C371DB797AC8}" dt="2023-06-07T18:34:22.463" v="80"/>
              <pc2:cmMkLst xmlns:pc2="http://schemas.microsoft.com/office/powerpoint/2019/9/main/command">
                <pc:docMk/>
                <pc:sldMk cId="56185881" sldId="372"/>
                <pc2:cmMk id="{19CB5DB6-39BD-407A-BCA7-39EE2E1CEFB2}"/>
              </pc2:cmMkLst>
            </pc226:cmChg>
          </p:ext>
        </pc:extLst>
      </pc:sldChg>
      <pc:sldChg chg="addCm">
        <pc:chgData name="Roberto Cucalon Tamayo" userId="+MeWEEu9dI49lGyd+/T/1orA7fshJQQRe07MQVqAs+s=" providerId="None" clId="Web-{AF09C71E-C771-4DB9-B146-C371DB797AC8}" dt="2023-06-07T18:50:14.564" v="113"/>
        <pc:sldMkLst>
          <pc:docMk/>
          <pc:sldMk cId="2467862800" sldId="373"/>
        </pc:sldMkLst>
        <pc:extLst>
          <p:ext xmlns:p="http://schemas.openxmlformats.org/presentationml/2006/main" uri="{D6D511B9-2390-475A-947B-AFAB55BFBCF1}">
            <pc226:cmChg xmlns:pc226="http://schemas.microsoft.com/office/powerpoint/2022/06/main/command" chg="add">
              <pc226:chgData name="Roberto Cucalon Tamayo" userId="+MeWEEu9dI49lGyd+/T/1orA7fshJQQRe07MQVqAs+s=" providerId="None" clId="Web-{AF09C71E-C771-4DB9-B146-C371DB797AC8}" dt="2023-06-07T18:50:14.564" v="113"/>
              <pc2:cmMkLst xmlns:pc2="http://schemas.microsoft.com/office/powerpoint/2019/9/main/command">
                <pc:docMk/>
                <pc:sldMk cId="2467862800" sldId="373"/>
                <pc2:cmMk id="{76466DA8-2B45-401D-873E-C884DEB11A21}"/>
              </pc2:cmMkLst>
            </pc226:cmChg>
          </p:ext>
        </pc:extLst>
      </pc:sldChg>
      <pc:sldChg chg="modSp addCm">
        <pc:chgData name="Roberto Cucalon Tamayo" userId="+MeWEEu9dI49lGyd+/T/1orA7fshJQQRe07MQVqAs+s=" providerId="None" clId="Web-{AF09C71E-C771-4DB9-B146-C371DB797AC8}" dt="2023-06-07T14:46:15.402" v="10" actId="20577"/>
        <pc:sldMkLst>
          <pc:docMk/>
          <pc:sldMk cId="1365555575" sldId="437"/>
        </pc:sldMkLst>
        <pc:spChg chg="mod">
          <ac:chgData name="Roberto Cucalon Tamayo" userId="+MeWEEu9dI49lGyd+/T/1orA7fshJQQRe07MQVqAs+s=" providerId="None" clId="Web-{AF09C71E-C771-4DB9-B146-C371DB797AC8}" dt="2023-06-07T14:46:15.402" v="10" actId="20577"/>
          <ac:spMkLst>
            <pc:docMk/>
            <pc:sldMk cId="1365555575" sldId="437"/>
            <ac:spMk id="271" creationId="{00000000-0000-0000-0000-000000000000}"/>
          </ac:spMkLst>
        </pc:spChg>
        <pc:extLst>
          <p:ext xmlns:p="http://schemas.openxmlformats.org/presentationml/2006/main" uri="{D6D511B9-2390-475A-947B-AFAB55BFBCF1}">
            <pc226:cmChg xmlns:pc226="http://schemas.microsoft.com/office/powerpoint/2022/06/main/command" chg="add">
              <pc226:chgData name="Roberto Cucalon Tamayo" userId="+MeWEEu9dI49lGyd+/T/1orA7fshJQQRe07MQVqAs+s=" providerId="None" clId="Web-{AF09C71E-C771-4DB9-B146-C371DB797AC8}" dt="2023-06-07T14:46:04.106" v="9"/>
              <pc2:cmMkLst xmlns:pc2="http://schemas.microsoft.com/office/powerpoint/2019/9/main/command">
                <pc:docMk/>
                <pc:sldMk cId="1365555575" sldId="437"/>
                <pc2:cmMk id="{59C17D75-CA88-4512-A1D3-97E99E309826}"/>
              </pc2:cmMkLst>
            </pc226:cmChg>
          </p:ext>
        </pc:extLst>
      </pc:sldChg>
      <pc:sldChg chg="modSp">
        <pc:chgData name="Roberto Cucalon Tamayo" userId="+MeWEEu9dI49lGyd+/T/1orA7fshJQQRe07MQVqAs+s=" providerId="None" clId="Web-{AF09C71E-C771-4DB9-B146-C371DB797AC8}" dt="2023-06-07T15:06:48.186" v="31"/>
        <pc:sldMkLst>
          <pc:docMk/>
          <pc:sldMk cId="4229963733" sldId="439"/>
        </pc:sldMkLst>
        <pc:picChg chg="mod">
          <ac:chgData name="Roberto Cucalon Tamayo" userId="+MeWEEu9dI49lGyd+/T/1orA7fshJQQRe07MQVqAs+s=" providerId="None" clId="Web-{AF09C71E-C771-4DB9-B146-C371DB797AC8}" dt="2023-06-07T15:06:48.186" v="31"/>
          <ac:picMkLst>
            <pc:docMk/>
            <pc:sldMk cId="4229963733" sldId="439"/>
            <ac:picMk id="6" creationId="{D5551569-F14B-C944-EB01-6E2C97A1208D}"/>
          </ac:picMkLst>
        </pc:picChg>
      </pc:sldChg>
      <pc:sldChg chg="modSp">
        <pc:chgData name="Roberto Cucalon Tamayo" userId="+MeWEEu9dI49lGyd+/T/1orA7fshJQQRe07MQVqAs+s=" providerId="None" clId="Web-{AF09C71E-C771-4DB9-B146-C371DB797AC8}" dt="2023-06-07T18:29:45.858" v="71"/>
        <pc:sldMkLst>
          <pc:docMk/>
          <pc:sldMk cId="177229893" sldId="441"/>
        </pc:sldMkLst>
        <pc:picChg chg="mod">
          <ac:chgData name="Roberto Cucalon Tamayo" userId="+MeWEEu9dI49lGyd+/T/1orA7fshJQQRe07MQVqAs+s=" providerId="None" clId="Web-{AF09C71E-C771-4DB9-B146-C371DB797AC8}" dt="2023-06-07T18:29:45.858" v="71"/>
          <ac:picMkLst>
            <pc:docMk/>
            <pc:sldMk cId="177229893" sldId="441"/>
            <ac:picMk id="4" creationId="{496C9DF8-7EFE-E41F-8A51-4A7343B62F42}"/>
          </ac:picMkLst>
        </pc:picChg>
      </pc:sldChg>
      <pc:sldChg chg="addCm delCm">
        <pc:chgData name="Roberto Cucalon Tamayo" userId="+MeWEEu9dI49lGyd+/T/1orA7fshJQQRe07MQVqAs+s=" providerId="None" clId="Web-{AF09C71E-C771-4DB9-B146-C371DB797AC8}" dt="2023-06-07T18:31:21.565" v="75"/>
        <pc:sldMkLst>
          <pc:docMk/>
          <pc:sldMk cId="3075838078" sldId="444"/>
        </pc:sldMkLst>
        <pc:extLst>
          <p:ext xmlns:p="http://schemas.openxmlformats.org/presentationml/2006/main" uri="{D6D511B9-2390-475A-947B-AFAB55BFBCF1}">
            <pc226:cmChg xmlns:pc226="http://schemas.microsoft.com/office/powerpoint/2022/06/main/command" chg="add del">
              <pc226:chgData name="Roberto Cucalon Tamayo" userId="+MeWEEu9dI49lGyd+/T/1orA7fshJQQRe07MQVqAs+s=" providerId="None" clId="Web-{AF09C71E-C771-4DB9-B146-C371DB797AC8}" dt="2023-06-07T18:31:21.565" v="75"/>
              <pc2:cmMkLst xmlns:pc2="http://schemas.microsoft.com/office/powerpoint/2019/9/main/command">
                <pc:docMk/>
                <pc:sldMk cId="3075838078" sldId="444"/>
                <pc2:cmMk id="{F7769B27-7E50-4050-A6C7-79E425A9037E}"/>
              </pc2:cmMkLst>
            </pc226:cmChg>
          </p:ext>
        </pc:extLst>
      </pc:sldChg>
      <pc:sldChg chg="addCm">
        <pc:chgData name="Roberto Cucalon Tamayo" userId="+MeWEEu9dI49lGyd+/T/1orA7fshJQQRe07MQVqAs+s=" providerId="None" clId="Web-{AF09C71E-C771-4DB9-B146-C371DB797AC8}" dt="2023-06-07T18:32:35.990" v="77"/>
        <pc:sldMkLst>
          <pc:docMk/>
          <pc:sldMk cId="1549079797" sldId="445"/>
        </pc:sldMkLst>
        <pc:extLst>
          <p:ext xmlns:p="http://schemas.openxmlformats.org/presentationml/2006/main" uri="{D6D511B9-2390-475A-947B-AFAB55BFBCF1}">
            <pc226:cmChg xmlns:pc226="http://schemas.microsoft.com/office/powerpoint/2022/06/main/command" chg="add">
              <pc226:chgData name="Roberto Cucalon Tamayo" userId="+MeWEEu9dI49lGyd+/T/1orA7fshJQQRe07MQVqAs+s=" providerId="None" clId="Web-{AF09C71E-C771-4DB9-B146-C371DB797AC8}" dt="2023-06-07T18:32:35.990" v="77"/>
              <pc2:cmMkLst xmlns:pc2="http://schemas.microsoft.com/office/powerpoint/2019/9/main/command">
                <pc:docMk/>
                <pc:sldMk cId="1549079797" sldId="445"/>
                <pc2:cmMk id="{42B30B6A-0A5C-4E08-AFDB-7E28DB7C8285}"/>
              </pc2:cmMkLst>
            </pc226:cmChg>
          </p:ext>
        </pc:extLst>
      </pc:sldChg>
      <pc:sldChg chg="addSp delSp modSp addCm">
        <pc:chgData name="Roberto Cucalon Tamayo" userId="+MeWEEu9dI49lGyd+/T/1orA7fshJQQRe07MQVqAs+s=" providerId="None" clId="Web-{AF09C71E-C771-4DB9-B146-C371DB797AC8}" dt="2023-06-07T18:44:59.207" v="104"/>
        <pc:sldMkLst>
          <pc:docMk/>
          <pc:sldMk cId="3256149515" sldId="448"/>
        </pc:sldMkLst>
        <pc:spChg chg="mod">
          <ac:chgData name="Roberto Cucalon Tamayo" userId="+MeWEEu9dI49lGyd+/T/1orA7fshJQQRe07MQVqAs+s=" providerId="None" clId="Web-{AF09C71E-C771-4DB9-B146-C371DB797AC8}" dt="2023-06-07T18:44:19.268" v="99" actId="1076"/>
          <ac:spMkLst>
            <pc:docMk/>
            <pc:sldMk cId="3256149515" sldId="448"/>
            <ac:spMk id="3" creationId="{00000000-0000-0000-0000-000000000000}"/>
          </ac:spMkLst>
        </pc:spChg>
        <pc:picChg chg="del mod">
          <ac:chgData name="Roberto Cucalon Tamayo" userId="+MeWEEu9dI49lGyd+/T/1orA7fshJQQRe07MQVqAs+s=" providerId="None" clId="Web-{AF09C71E-C771-4DB9-B146-C371DB797AC8}" dt="2023-06-07T18:44:26.331" v="103"/>
          <ac:picMkLst>
            <pc:docMk/>
            <pc:sldMk cId="3256149515" sldId="448"/>
            <ac:picMk id="6" creationId="{938E5B1A-121B-364E-3FD0-2950EF436533}"/>
          </ac:picMkLst>
        </pc:picChg>
        <pc:picChg chg="add del mod">
          <ac:chgData name="Roberto Cucalon Tamayo" userId="+MeWEEu9dI49lGyd+/T/1orA7fshJQQRe07MQVqAs+s=" providerId="None" clId="Web-{AF09C71E-C771-4DB9-B146-C371DB797AC8}" dt="2023-06-07T18:43:12.281" v="90"/>
          <ac:picMkLst>
            <pc:docMk/>
            <pc:sldMk cId="3256149515" sldId="448"/>
            <ac:picMk id="7" creationId="{58F43B9B-8DD5-B256-75BD-7A0C9A80426A}"/>
          </ac:picMkLst>
        </pc:picChg>
        <pc:picChg chg="add mod modCrop">
          <ac:chgData name="Roberto Cucalon Tamayo" userId="+MeWEEu9dI49lGyd+/T/1orA7fshJQQRe07MQVqAs+s=" providerId="None" clId="Web-{AF09C71E-C771-4DB9-B146-C371DB797AC8}" dt="2023-06-07T18:44:24.596" v="102" actId="1076"/>
          <ac:picMkLst>
            <pc:docMk/>
            <pc:sldMk cId="3256149515" sldId="448"/>
            <ac:picMk id="8" creationId="{AC228FE3-86AF-A43B-3CEE-0A2EEAF7AD2B}"/>
          </ac:picMkLst>
        </pc:picChg>
        <pc:extLst>
          <p:ext xmlns:p="http://schemas.openxmlformats.org/presentationml/2006/main" uri="{D6D511B9-2390-475A-947B-AFAB55BFBCF1}">
            <pc226:cmChg xmlns:pc226="http://schemas.microsoft.com/office/powerpoint/2022/06/main/command" chg="add">
              <pc226:chgData name="Roberto Cucalon Tamayo" userId="+MeWEEu9dI49lGyd+/T/1orA7fshJQQRe07MQVqAs+s=" providerId="None" clId="Web-{AF09C71E-C771-4DB9-B146-C371DB797AC8}" dt="2023-06-07T18:44:59.207" v="104"/>
              <pc2:cmMkLst xmlns:pc2="http://schemas.microsoft.com/office/powerpoint/2019/9/main/command">
                <pc:docMk/>
                <pc:sldMk cId="3256149515" sldId="448"/>
                <pc2:cmMk id="{20665E6B-0633-4C02-B115-C62BE3AFFC8A}"/>
              </pc2:cmMkLst>
            </pc226:cmChg>
          </p:ext>
        </pc:extLst>
      </pc:sldChg>
      <pc:sldChg chg="addSp delSp modSp modCm">
        <pc:chgData name="Roberto Cucalon Tamayo" userId="+MeWEEu9dI49lGyd+/T/1orA7fshJQQRe07MQVqAs+s=" providerId="None" clId="Web-{AF09C71E-C771-4DB9-B146-C371DB797AC8}" dt="2023-06-07T18:49:29.703" v="112"/>
        <pc:sldMkLst>
          <pc:docMk/>
          <pc:sldMk cId="3297302205" sldId="450"/>
        </pc:sldMkLst>
        <pc:picChg chg="del">
          <ac:chgData name="Roberto Cucalon Tamayo" userId="+MeWEEu9dI49lGyd+/T/1orA7fshJQQRe07MQVqAs+s=" providerId="None" clId="Web-{AF09C71E-C771-4DB9-B146-C371DB797AC8}" dt="2023-06-07T18:49:00.811" v="105"/>
          <ac:picMkLst>
            <pc:docMk/>
            <pc:sldMk cId="3297302205" sldId="450"/>
            <ac:picMk id="5" creationId="{8AC96DB4-406A-989B-C53C-6F0A8569BFF1}"/>
          </ac:picMkLst>
        </pc:picChg>
        <pc:picChg chg="add mod">
          <ac:chgData name="Roberto Cucalon Tamayo" userId="+MeWEEu9dI49lGyd+/T/1orA7fshJQQRe07MQVqAs+s=" providerId="None" clId="Web-{AF09C71E-C771-4DB9-B146-C371DB797AC8}" dt="2023-06-07T18:49:29.703" v="112"/>
          <ac:picMkLst>
            <pc:docMk/>
            <pc:sldMk cId="3297302205" sldId="450"/>
            <ac:picMk id="6" creationId="{92AC741E-2036-5EDD-EEB6-27E4D4206A80}"/>
          </ac:picMkLst>
        </pc:picChg>
        <pc:extLst>
          <p:ext xmlns:p="http://schemas.openxmlformats.org/presentationml/2006/main" uri="{D6D511B9-2390-475A-947B-AFAB55BFBCF1}">
            <pc226:cmChg xmlns:pc226="http://schemas.microsoft.com/office/powerpoint/2022/06/main/command" chg="">
              <pc226:chgData name="Roberto Cucalon Tamayo" userId="+MeWEEu9dI49lGyd+/T/1orA7fshJQQRe07MQVqAs+s=" providerId="None" clId="Web-{AF09C71E-C771-4DB9-B146-C371DB797AC8}" dt="2023-06-07T18:49:24.343" v="111"/>
              <pc2:cmMkLst xmlns:pc2="http://schemas.microsoft.com/office/powerpoint/2019/9/main/command">
                <pc:docMk/>
                <pc:sldMk cId="3297302205" sldId="450"/>
                <pc2:cmMk id="{5D53B6C3-0C5F-4C6D-9233-650D033F4E6C}"/>
              </pc2:cmMkLst>
              <pc226:cmRplyChg chg="add">
                <pc226:chgData name="Roberto Cucalon Tamayo" userId="+MeWEEu9dI49lGyd+/T/1orA7fshJQQRe07MQVqAs+s=" providerId="None" clId="Web-{AF09C71E-C771-4DB9-B146-C371DB797AC8}" dt="2023-06-07T18:49:24.343" v="111"/>
                <pc2:cmRplyMkLst xmlns:pc2="http://schemas.microsoft.com/office/powerpoint/2019/9/main/command">
                  <pc:docMk/>
                  <pc:sldMk cId="3297302205" sldId="450"/>
                  <pc2:cmMk id="{5D53B6C3-0C5F-4C6D-9233-650D033F4E6C}"/>
                  <pc2:cmRplyMk id="{2992F183-BF33-46AF-8556-E5C0DDC03B0E}"/>
                </pc2:cmRplyMkLst>
              </pc226:cmRplyChg>
            </pc226:cmChg>
          </p:ext>
        </pc:extLst>
      </pc:sldChg>
    </pc:docChg>
  </pc:docChgLst>
  <pc:docChgLst>
    <pc:chgData name="Giovanni Madrigal" userId="K2PEihjQuIndTIP/hRl/FO098wzRFNQFfX3XEWQQwus=" providerId="None" clId="Web-{E0039BF6-73B4-4F45-9AFB-6091291089F2}"/>
    <pc:docChg chg="modSld modMainMaster">
      <pc:chgData name="Giovanni Madrigal" userId="K2PEihjQuIndTIP/hRl/FO098wzRFNQFfX3XEWQQwus=" providerId="None" clId="Web-{E0039BF6-73B4-4F45-9AFB-6091291089F2}" dt="2023-06-11T22:26:19.304" v="11"/>
      <pc:docMkLst>
        <pc:docMk/>
      </pc:docMkLst>
      <pc:sldChg chg="modSp">
        <pc:chgData name="Giovanni Madrigal" userId="K2PEihjQuIndTIP/hRl/FO098wzRFNQFfX3XEWQQwus=" providerId="None" clId="Web-{E0039BF6-73B4-4F45-9AFB-6091291089F2}" dt="2023-06-11T22:25:25.037" v="0"/>
        <pc:sldMkLst>
          <pc:docMk/>
          <pc:sldMk cId="2239936163" sldId="302"/>
        </pc:sldMkLst>
        <pc:spChg chg="mod">
          <ac:chgData name="Giovanni Madrigal" userId="K2PEihjQuIndTIP/hRl/FO098wzRFNQFfX3XEWQQwus=" providerId="None" clId="Web-{E0039BF6-73B4-4F45-9AFB-6091291089F2}" dt="2023-06-11T22:25:25.037" v="0"/>
          <ac:spMkLst>
            <pc:docMk/>
            <pc:sldMk cId="2239936163" sldId="302"/>
            <ac:spMk id="7" creationId="{00000000-0000-0000-0000-000000000000}"/>
          </ac:spMkLst>
        </pc:spChg>
      </pc:sldChg>
      <pc:sldChg chg="modSp">
        <pc:chgData name="Giovanni Madrigal" userId="K2PEihjQuIndTIP/hRl/FO098wzRFNQFfX3XEWQQwus=" providerId="None" clId="Web-{E0039BF6-73B4-4F45-9AFB-6091291089F2}" dt="2023-06-11T22:25:25.037" v="0"/>
        <pc:sldMkLst>
          <pc:docMk/>
          <pc:sldMk cId="211312576" sldId="330"/>
        </pc:sldMkLst>
        <pc:spChg chg="mod">
          <ac:chgData name="Giovanni Madrigal" userId="K2PEihjQuIndTIP/hRl/FO098wzRFNQFfX3XEWQQwus=" providerId="None" clId="Web-{E0039BF6-73B4-4F45-9AFB-6091291089F2}" dt="2023-06-11T22:25:25.037" v="0"/>
          <ac:spMkLst>
            <pc:docMk/>
            <pc:sldMk cId="211312576" sldId="330"/>
            <ac:spMk id="4" creationId="{00000000-0000-0000-0000-000000000000}"/>
          </ac:spMkLst>
        </pc:spChg>
      </pc:sldChg>
      <pc:sldChg chg="modSp">
        <pc:chgData name="Giovanni Madrigal" userId="K2PEihjQuIndTIP/hRl/FO098wzRFNQFfX3XEWQQwus=" providerId="None" clId="Web-{E0039BF6-73B4-4F45-9AFB-6091291089F2}" dt="2023-06-11T22:25:25.037" v="0"/>
        <pc:sldMkLst>
          <pc:docMk/>
          <pc:sldMk cId="858255992" sldId="331"/>
        </pc:sldMkLst>
        <pc:spChg chg="mod">
          <ac:chgData name="Giovanni Madrigal" userId="K2PEihjQuIndTIP/hRl/FO098wzRFNQFfX3XEWQQwus=" providerId="None" clId="Web-{E0039BF6-73B4-4F45-9AFB-6091291089F2}" dt="2023-06-11T22:25:25.037" v="0"/>
          <ac:spMkLst>
            <pc:docMk/>
            <pc:sldMk cId="858255992" sldId="331"/>
            <ac:spMk id="4" creationId="{00000000-0000-0000-0000-000000000000}"/>
          </ac:spMkLst>
        </pc:spChg>
      </pc:sldChg>
      <pc:sldChg chg="modSp">
        <pc:chgData name="Giovanni Madrigal" userId="K2PEihjQuIndTIP/hRl/FO098wzRFNQFfX3XEWQQwus=" providerId="None" clId="Web-{E0039BF6-73B4-4F45-9AFB-6091291089F2}" dt="2023-06-11T22:25:25.037" v="0"/>
        <pc:sldMkLst>
          <pc:docMk/>
          <pc:sldMk cId="3499795714" sldId="333"/>
        </pc:sldMkLst>
        <pc:spChg chg="mod">
          <ac:chgData name="Giovanni Madrigal" userId="K2PEihjQuIndTIP/hRl/FO098wzRFNQFfX3XEWQQwus=" providerId="None" clId="Web-{E0039BF6-73B4-4F45-9AFB-6091291089F2}" dt="2023-06-11T22:25:25.037" v="0"/>
          <ac:spMkLst>
            <pc:docMk/>
            <pc:sldMk cId="3499795714" sldId="333"/>
            <ac:spMk id="4" creationId="{00000000-0000-0000-0000-000000000000}"/>
          </ac:spMkLst>
        </pc:spChg>
      </pc:sldChg>
      <pc:sldChg chg="modSp">
        <pc:chgData name="Giovanni Madrigal" userId="K2PEihjQuIndTIP/hRl/FO098wzRFNQFfX3XEWQQwus=" providerId="None" clId="Web-{E0039BF6-73B4-4F45-9AFB-6091291089F2}" dt="2023-06-11T22:25:25.037" v="0"/>
        <pc:sldMkLst>
          <pc:docMk/>
          <pc:sldMk cId="1079018660" sldId="334"/>
        </pc:sldMkLst>
        <pc:spChg chg="mod">
          <ac:chgData name="Giovanni Madrigal" userId="K2PEihjQuIndTIP/hRl/FO098wzRFNQFfX3XEWQQwus=" providerId="None" clId="Web-{E0039BF6-73B4-4F45-9AFB-6091291089F2}" dt="2023-06-11T22:25:25.037" v="0"/>
          <ac:spMkLst>
            <pc:docMk/>
            <pc:sldMk cId="1079018660" sldId="334"/>
            <ac:spMk id="4" creationId="{00000000-0000-0000-0000-000000000000}"/>
          </ac:spMkLst>
        </pc:spChg>
      </pc:sldChg>
      <pc:sldChg chg="modSp">
        <pc:chgData name="Giovanni Madrigal" userId="K2PEihjQuIndTIP/hRl/FO098wzRFNQFfX3XEWQQwus=" providerId="None" clId="Web-{E0039BF6-73B4-4F45-9AFB-6091291089F2}" dt="2023-06-11T22:25:25.037" v="0"/>
        <pc:sldMkLst>
          <pc:docMk/>
          <pc:sldMk cId="2674085502" sldId="336"/>
        </pc:sldMkLst>
        <pc:spChg chg="mod">
          <ac:chgData name="Giovanni Madrigal" userId="K2PEihjQuIndTIP/hRl/FO098wzRFNQFfX3XEWQQwus=" providerId="None" clId="Web-{E0039BF6-73B4-4F45-9AFB-6091291089F2}" dt="2023-06-11T22:25:25.037" v="0"/>
          <ac:spMkLst>
            <pc:docMk/>
            <pc:sldMk cId="2674085502" sldId="336"/>
            <ac:spMk id="4" creationId="{00000000-0000-0000-0000-000000000000}"/>
          </ac:spMkLst>
        </pc:spChg>
      </pc:sldChg>
      <pc:sldChg chg="modSp">
        <pc:chgData name="Giovanni Madrigal" userId="K2PEihjQuIndTIP/hRl/FO098wzRFNQFfX3XEWQQwus=" providerId="None" clId="Web-{E0039BF6-73B4-4F45-9AFB-6091291089F2}" dt="2023-06-11T22:25:25.037" v="0"/>
        <pc:sldMkLst>
          <pc:docMk/>
          <pc:sldMk cId="3535609191" sldId="337"/>
        </pc:sldMkLst>
        <pc:spChg chg="mod">
          <ac:chgData name="Giovanni Madrigal" userId="K2PEihjQuIndTIP/hRl/FO098wzRFNQFfX3XEWQQwus=" providerId="None" clId="Web-{E0039BF6-73B4-4F45-9AFB-6091291089F2}" dt="2023-06-11T22:25:25.037" v="0"/>
          <ac:spMkLst>
            <pc:docMk/>
            <pc:sldMk cId="3535609191" sldId="337"/>
            <ac:spMk id="4" creationId="{00000000-0000-0000-0000-000000000000}"/>
          </ac:spMkLst>
        </pc:spChg>
      </pc:sldChg>
      <pc:sldChg chg="modSp">
        <pc:chgData name="Giovanni Madrigal" userId="K2PEihjQuIndTIP/hRl/FO098wzRFNQFfX3XEWQQwus=" providerId="None" clId="Web-{E0039BF6-73B4-4F45-9AFB-6091291089F2}" dt="2023-06-11T22:25:25.037" v="0"/>
        <pc:sldMkLst>
          <pc:docMk/>
          <pc:sldMk cId="1321985266" sldId="338"/>
        </pc:sldMkLst>
        <pc:spChg chg="mod">
          <ac:chgData name="Giovanni Madrigal" userId="K2PEihjQuIndTIP/hRl/FO098wzRFNQFfX3XEWQQwus=" providerId="None" clId="Web-{E0039BF6-73B4-4F45-9AFB-6091291089F2}" dt="2023-06-11T22:25:25.037" v="0"/>
          <ac:spMkLst>
            <pc:docMk/>
            <pc:sldMk cId="1321985266" sldId="338"/>
            <ac:spMk id="4" creationId="{00000000-0000-0000-0000-000000000000}"/>
          </ac:spMkLst>
        </pc:spChg>
      </pc:sldChg>
      <pc:sldChg chg="modSp">
        <pc:chgData name="Giovanni Madrigal" userId="K2PEihjQuIndTIP/hRl/FO098wzRFNQFfX3XEWQQwus=" providerId="None" clId="Web-{E0039BF6-73B4-4F45-9AFB-6091291089F2}" dt="2023-06-11T22:25:25.037" v="0"/>
        <pc:sldMkLst>
          <pc:docMk/>
          <pc:sldMk cId="2941957473" sldId="340"/>
        </pc:sldMkLst>
        <pc:spChg chg="mod">
          <ac:chgData name="Giovanni Madrigal" userId="K2PEihjQuIndTIP/hRl/FO098wzRFNQFfX3XEWQQwus=" providerId="None" clId="Web-{E0039BF6-73B4-4F45-9AFB-6091291089F2}" dt="2023-06-11T22:25:25.037" v="0"/>
          <ac:spMkLst>
            <pc:docMk/>
            <pc:sldMk cId="2941957473" sldId="340"/>
            <ac:spMk id="4" creationId="{00000000-0000-0000-0000-000000000000}"/>
          </ac:spMkLst>
        </pc:spChg>
      </pc:sldChg>
      <pc:sldChg chg="modSp">
        <pc:chgData name="Giovanni Madrigal" userId="K2PEihjQuIndTIP/hRl/FO098wzRFNQFfX3XEWQQwus=" providerId="None" clId="Web-{E0039BF6-73B4-4F45-9AFB-6091291089F2}" dt="2023-06-11T22:25:25.037" v="0"/>
        <pc:sldMkLst>
          <pc:docMk/>
          <pc:sldMk cId="811918429" sldId="341"/>
        </pc:sldMkLst>
        <pc:spChg chg="mod">
          <ac:chgData name="Giovanni Madrigal" userId="K2PEihjQuIndTIP/hRl/FO098wzRFNQFfX3XEWQQwus=" providerId="None" clId="Web-{E0039BF6-73B4-4F45-9AFB-6091291089F2}" dt="2023-06-11T22:25:25.037" v="0"/>
          <ac:spMkLst>
            <pc:docMk/>
            <pc:sldMk cId="811918429" sldId="341"/>
            <ac:spMk id="4" creationId="{00000000-0000-0000-0000-000000000000}"/>
          </ac:spMkLst>
        </pc:spChg>
      </pc:sldChg>
      <pc:sldChg chg="modSp">
        <pc:chgData name="Giovanni Madrigal" userId="K2PEihjQuIndTIP/hRl/FO098wzRFNQFfX3XEWQQwus=" providerId="None" clId="Web-{E0039BF6-73B4-4F45-9AFB-6091291089F2}" dt="2023-06-11T22:25:25.037" v="0"/>
        <pc:sldMkLst>
          <pc:docMk/>
          <pc:sldMk cId="439349049" sldId="342"/>
        </pc:sldMkLst>
        <pc:spChg chg="mod">
          <ac:chgData name="Giovanni Madrigal" userId="K2PEihjQuIndTIP/hRl/FO098wzRFNQFfX3XEWQQwus=" providerId="None" clId="Web-{E0039BF6-73B4-4F45-9AFB-6091291089F2}" dt="2023-06-11T22:25:25.037" v="0"/>
          <ac:spMkLst>
            <pc:docMk/>
            <pc:sldMk cId="439349049" sldId="342"/>
            <ac:spMk id="2" creationId="{00000000-0000-0000-0000-000000000000}"/>
          </ac:spMkLst>
        </pc:spChg>
      </pc:sldChg>
      <pc:sldChg chg="modSp">
        <pc:chgData name="Giovanni Madrigal" userId="K2PEihjQuIndTIP/hRl/FO098wzRFNQFfX3XEWQQwus=" providerId="None" clId="Web-{E0039BF6-73B4-4F45-9AFB-6091291089F2}" dt="2023-06-11T22:25:25.037" v="0"/>
        <pc:sldMkLst>
          <pc:docMk/>
          <pc:sldMk cId="2778165672" sldId="343"/>
        </pc:sldMkLst>
        <pc:spChg chg="mod">
          <ac:chgData name="Giovanni Madrigal" userId="K2PEihjQuIndTIP/hRl/FO098wzRFNQFfX3XEWQQwus=" providerId="None" clId="Web-{E0039BF6-73B4-4F45-9AFB-6091291089F2}" dt="2023-06-11T22:25:25.037" v="0"/>
          <ac:spMkLst>
            <pc:docMk/>
            <pc:sldMk cId="2778165672" sldId="343"/>
            <ac:spMk id="4" creationId="{00000000-0000-0000-0000-000000000000}"/>
          </ac:spMkLst>
        </pc:spChg>
      </pc:sldChg>
      <pc:sldChg chg="modSp">
        <pc:chgData name="Giovanni Madrigal" userId="K2PEihjQuIndTIP/hRl/FO098wzRFNQFfX3XEWQQwus=" providerId="None" clId="Web-{E0039BF6-73B4-4F45-9AFB-6091291089F2}" dt="2023-06-11T22:25:25.037" v="0"/>
        <pc:sldMkLst>
          <pc:docMk/>
          <pc:sldMk cId="135749205" sldId="344"/>
        </pc:sldMkLst>
        <pc:spChg chg="mod">
          <ac:chgData name="Giovanni Madrigal" userId="K2PEihjQuIndTIP/hRl/FO098wzRFNQFfX3XEWQQwus=" providerId="None" clId="Web-{E0039BF6-73B4-4F45-9AFB-6091291089F2}" dt="2023-06-11T22:25:25.037" v="0"/>
          <ac:spMkLst>
            <pc:docMk/>
            <pc:sldMk cId="135749205" sldId="344"/>
            <ac:spMk id="4" creationId="{00000000-0000-0000-0000-000000000000}"/>
          </ac:spMkLst>
        </pc:spChg>
      </pc:sldChg>
      <pc:sldChg chg="modSp">
        <pc:chgData name="Giovanni Madrigal" userId="K2PEihjQuIndTIP/hRl/FO098wzRFNQFfX3XEWQQwus=" providerId="None" clId="Web-{E0039BF6-73B4-4F45-9AFB-6091291089F2}" dt="2023-06-11T22:25:25.037" v="0"/>
        <pc:sldMkLst>
          <pc:docMk/>
          <pc:sldMk cId="1558763671" sldId="345"/>
        </pc:sldMkLst>
        <pc:spChg chg="mod">
          <ac:chgData name="Giovanni Madrigal" userId="K2PEihjQuIndTIP/hRl/FO098wzRFNQFfX3XEWQQwus=" providerId="None" clId="Web-{E0039BF6-73B4-4F45-9AFB-6091291089F2}" dt="2023-06-11T22:25:25.037" v="0"/>
          <ac:spMkLst>
            <pc:docMk/>
            <pc:sldMk cId="1558763671" sldId="345"/>
            <ac:spMk id="4" creationId="{00000000-0000-0000-0000-000000000000}"/>
          </ac:spMkLst>
        </pc:spChg>
      </pc:sldChg>
      <pc:sldChg chg="modSp">
        <pc:chgData name="Giovanni Madrigal" userId="K2PEihjQuIndTIP/hRl/FO098wzRFNQFfX3XEWQQwus=" providerId="None" clId="Web-{E0039BF6-73B4-4F45-9AFB-6091291089F2}" dt="2023-06-11T22:25:25.037" v="0"/>
        <pc:sldMkLst>
          <pc:docMk/>
          <pc:sldMk cId="4083836337" sldId="346"/>
        </pc:sldMkLst>
        <pc:spChg chg="mod">
          <ac:chgData name="Giovanni Madrigal" userId="K2PEihjQuIndTIP/hRl/FO098wzRFNQFfX3XEWQQwus=" providerId="None" clId="Web-{E0039BF6-73B4-4F45-9AFB-6091291089F2}" dt="2023-06-11T22:25:25.037" v="0"/>
          <ac:spMkLst>
            <pc:docMk/>
            <pc:sldMk cId="4083836337" sldId="346"/>
            <ac:spMk id="9" creationId="{00000000-0000-0000-0000-000000000000}"/>
          </ac:spMkLst>
        </pc:spChg>
      </pc:sldChg>
      <pc:sldChg chg="modSp">
        <pc:chgData name="Giovanni Madrigal" userId="K2PEihjQuIndTIP/hRl/FO098wzRFNQFfX3XEWQQwus=" providerId="None" clId="Web-{E0039BF6-73B4-4F45-9AFB-6091291089F2}" dt="2023-06-11T22:25:25.037" v="0"/>
        <pc:sldMkLst>
          <pc:docMk/>
          <pc:sldMk cId="2599888256" sldId="348"/>
        </pc:sldMkLst>
        <pc:spChg chg="mod">
          <ac:chgData name="Giovanni Madrigal" userId="K2PEihjQuIndTIP/hRl/FO098wzRFNQFfX3XEWQQwus=" providerId="None" clId="Web-{E0039BF6-73B4-4F45-9AFB-6091291089F2}" dt="2023-06-11T22:25:25.037" v="0"/>
          <ac:spMkLst>
            <pc:docMk/>
            <pc:sldMk cId="2599888256" sldId="348"/>
            <ac:spMk id="5" creationId="{00000000-0000-0000-0000-000000000000}"/>
          </ac:spMkLst>
        </pc:spChg>
      </pc:sldChg>
      <pc:sldChg chg="modSp">
        <pc:chgData name="Giovanni Madrigal" userId="K2PEihjQuIndTIP/hRl/FO098wzRFNQFfX3XEWQQwus=" providerId="None" clId="Web-{E0039BF6-73B4-4F45-9AFB-6091291089F2}" dt="2023-06-11T22:25:25.037" v="0"/>
        <pc:sldMkLst>
          <pc:docMk/>
          <pc:sldMk cId="4250741090" sldId="352"/>
        </pc:sldMkLst>
        <pc:spChg chg="mod">
          <ac:chgData name="Giovanni Madrigal" userId="K2PEihjQuIndTIP/hRl/FO098wzRFNQFfX3XEWQQwus=" providerId="None" clId="Web-{E0039BF6-73B4-4F45-9AFB-6091291089F2}" dt="2023-06-11T22:25:25.037" v="0"/>
          <ac:spMkLst>
            <pc:docMk/>
            <pc:sldMk cId="4250741090" sldId="352"/>
            <ac:spMk id="4" creationId="{00000000-0000-0000-0000-000000000000}"/>
          </ac:spMkLst>
        </pc:spChg>
      </pc:sldChg>
      <pc:sldChg chg="modSp">
        <pc:chgData name="Giovanni Madrigal" userId="K2PEihjQuIndTIP/hRl/FO098wzRFNQFfX3XEWQQwus=" providerId="None" clId="Web-{E0039BF6-73B4-4F45-9AFB-6091291089F2}" dt="2023-06-11T22:25:25.037" v="0"/>
        <pc:sldMkLst>
          <pc:docMk/>
          <pc:sldMk cId="2141120057" sldId="358"/>
        </pc:sldMkLst>
        <pc:spChg chg="mod">
          <ac:chgData name="Giovanni Madrigal" userId="K2PEihjQuIndTIP/hRl/FO098wzRFNQFfX3XEWQQwus=" providerId="None" clId="Web-{E0039BF6-73B4-4F45-9AFB-6091291089F2}" dt="2023-06-11T22:25:25.037" v="0"/>
          <ac:spMkLst>
            <pc:docMk/>
            <pc:sldMk cId="2141120057" sldId="358"/>
            <ac:spMk id="5" creationId="{00000000-0000-0000-0000-000000000000}"/>
          </ac:spMkLst>
        </pc:spChg>
      </pc:sldChg>
      <pc:sldChg chg="modSp">
        <pc:chgData name="Giovanni Madrigal" userId="K2PEihjQuIndTIP/hRl/FO098wzRFNQFfX3XEWQQwus=" providerId="None" clId="Web-{E0039BF6-73B4-4F45-9AFB-6091291089F2}" dt="2023-06-11T22:25:25.037" v="0"/>
        <pc:sldMkLst>
          <pc:docMk/>
          <pc:sldMk cId="4276693161" sldId="364"/>
        </pc:sldMkLst>
        <pc:spChg chg="mod">
          <ac:chgData name="Giovanni Madrigal" userId="K2PEihjQuIndTIP/hRl/FO098wzRFNQFfX3XEWQQwus=" providerId="None" clId="Web-{E0039BF6-73B4-4F45-9AFB-6091291089F2}" dt="2023-06-11T22:25:25.037" v="0"/>
          <ac:spMkLst>
            <pc:docMk/>
            <pc:sldMk cId="4276693161" sldId="364"/>
            <ac:spMk id="2" creationId="{00000000-0000-0000-0000-000000000000}"/>
          </ac:spMkLst>
        </pc:spChg>
      </pc:sldChg>
      <pc:sldChg chg="modSp">
        <pc:chgData name="Giovanni Madrigal" userId="K2PEihjQuIndTIP/hRl/FO098wzRFNQFfX3XEWQQwus=" providerId="None" clId="Web-{E0039BF6-73B4-4F45-9AFB-6091291089F2}" dt="2023-06-11T22:25:25.037" v="0"/>
        <pc:sldMkLst>
          <pc:docMk/>
          <pc:sldMk cId="435608864" sldId="365"/>
        </pc:sldMkLst>
        <pc:spChg chg="mod">
          <ac:chgData name="Giovanni Madrigal" userId="K2PEihjQuIndTIP/hRl/FO098wzRFNQFfX3XEWQQwus=" providerId="None" clId="Web-{E0039BF6-73B4-4F45-9AFB-6091291089F2}" dt="2023-06-11T22:25:25.037" v="0"/>
          <ac:spMkLst>
            <pc:docMk/>
            <pc:sldMk cId="435608864" sldId="365"/>
            <ac:spMk id="4" creationId="{00000000-0000-0000-0000-000000000000}"/>
          </ac:spMkLst>
        </pc:spChg>
      </pc:sldChg>
      <pc:sldChg chg="modSp">
        <pc:chgData name="Giovanni Madrigal" userId="K2PEihjQuIndTIP/hRl/FO098wzRFNQFfX3XEWQQwus=" providerId="None" clId="Web-{E0039BF6-73B4-4F45-9AFB-6091291089F2}" dt="2023-06-11T22:25:25.037" v="0"/>
        <pc:sldMkLst>
          <pc:docMk/>
          <pc:sldMk cId="678690946" sldId="366"/>
        </pc:sldMkLst>
        <pc:spChg chg="mod">
          <ac:chgData name="Giovanni Madrigal" userId="K2PEihjQuIndTIP/hRl/FO098wzRFNQFfX3XEWQQwus=" providerId="None" clId="Web-{E0039BF6-73B4-4F45-9AFB-6091291089F2}" dt="2023-06-11T22:25:25.037" v="0"/>
          <ac:spMkLst>
            <pc:docMk/>
            <pc:sldMk cId="678690946" sldId="366"/>
            <ac:spMk id="4" creationId="{00000000-0000-0000-0000-000000000000}"/>
          </ac:spMkLst>
        </pc:spChg>
      </pc:sldChg>
      <pc:sldChg chg="modSp">
        <pc:chgData name="Giovanni Madrigal" userId="K2PEihjQuIndTIP/hRl/FO098wzRFNQFfX3XEWQQwus=" providerId="None" clId="Web-{E0039BF6-73B4-4F45-9AFB-6091291089F2}" dt="2023-06-11T22:25:25.037" v="0"/>
        <pc:sldMkLst>
          <pc:docMk/>
          <pc:sldMk cId="2298327825" sldId="374"/>
        </pc:sldMkLst>
        <pc:spChg chg="mod">
          <ac:chgData name="Giovanni Madrigal" userId="K2PEihjQuIndTIP/hRl/FO098wzRFNQFfX3XEWQQwus=" providerId="None" clId="Web-{E0039BF6-73B4-4F45-9AFB-6091291089F2}" dt="2023-06-11T22:25:25.037" v="0"/>
          <ac:spMkLst>
            <pc:docMk/>
            <pc:sldMk cId="2298327825" sldId="374"/>
            <ac:spMk id="4" creationId="{00000000-0000-0000-0000-000000000000}"/>
          </ac:spMkLst>
        </pc:spChg>
      </pc:sldChg>
      <pc:sldChg chg="modSp">
        <pc:chgData name="Giovanni Madrigal" userId="K2PEihjQuIndTIP/hRl/FO098wzRFNQFfX3XEWQQwus=" providerId="None" clId="Web-{E0039BF6-73B4-4F45-9AFB-6091291089F2}" dt="2023-06-11T22:25:25.037" v="0"/>
        <pc:sldMkLst>
          <pc:docMk/>
          <pc:sldMk cId="2696089064" sldId="424"/>
        </pc:sldMkLst>
        <pc:spChg chg="mod">
          <ac:chgData name="Giovanni Madrigal" userId="K2PEihjQuIndTIP/hRl/FO098wzRFNQFfX3XEWQQwus=" providerId="None" clId="Web-{E0039BF6-73B4-4F45-9AFB-6091291089F2}" dt="2023-06-11T22:25:25.037" v="0"/>
          <ac:spMkLst>
            <pc:docMk/>
            <pc:sldMk cId="2696089064" sldId="424"/>
            <ac:spMk id="4" creationId="{327D799B-A46D-3648-8295-1AC763533CAC}"/>
          </ac:spMkLst>
        </pc:spChg>
      </pc:sldChg>
      <pc:sldChg chg="modSp">
        <pc:chgData name="Giovanni Madrigal" userId="K2PEihjQuIndTIP/hRl/FO098wzRFNQFfX3XEWQQwus=" providerId="None" clId="Web-{E0039BF6-73B4-4F45-9AFB-6091291089F2}" dt="2023-06-11T22:25:25.037" v="0"/>
        <pc:sldMkLst>
          <pc:docMk/>
          <pc:sldMk cId="30679652" sldId="427"/>
        </pc:sldMkLst>
        <pc:spChg chg="mod">
          <ac:chgData name="Giovanni Madrigal" userId="K2PEihjQuIndTIP/hRl/FO098wzRFNQFfX3XEWQQwus=" providerId="None" clId="Web-{E0039BF6-73B4-4F45-9AFB-6091291089F2}" dt="2023-06-11T22:25:25.037" v="0"/>
          <ac:spMkLst>
            <pc:docMk/>
            <pc:sldMk cId="30679652" sldId="427"/>
            <ac:spMk id="4" creationId="{5AD9A522-0837-3243-8D88-0752CA9FAF34}"/>
          </ac:spMkLst>
        </pc:spChg>
      </pc:sldChg>
      <pc:sldChg chg="modSp">
        <pc:chgData name="Giovanni Madrigal" userId="K2PEihjQuIndTIP/hRl/FO098wzRFNQFfX3XEWQQwus=" providerId="None" clId="Web-{E0039BF6-73B4-4F45-9AFB-6091291089F2}" dt="2023-06-11T22:25:25.037" v="0"/>
        <pc:sldMkLst>
          <pc:docMk/>
          <pc:sldMk cId="2565212382" sldId="431"/>
        </pc:sldMkLst>
        <pc:spChg chg="mod">
          <ac:chgData name="Giovanni Madrigal" userId="K2PEihjQuIndTIP/hRl/FO098wzRFNQFfX3XEWQQwus=" providerId="None" clId="Web-{E0039BF6-73B4-4F45-9AFB-6091291089F2}" dt="2023-06-11T22:25:25.037" v="0"/>
          <ac:spMkLst>
            <pc:docMk/>
            <pc:sldMk cId="2565212382" sldId="431"/>
            <ac:spMk id="4" creationId="{00000000-0000-0000-0000-000000000000}"/>
          </ac:spMkLst>
        </pc:spChg>
      </pc:sldChg>
      <pc:sldChg chg="modSp">
        <pc:chgData name="Giovanni Madrigal" userId="K2PEihjQuIndTIP/hRl/FO098wzRFNQFfX3XEWQQwus=" providerId="None" clId="Web-{E0039BF6-73B4-4F45-9AFB-6091291089F2}" dt="2023-06-11T22:25:25.037" v="0"/>
        <pc:sldMkLst>
          <pc:docMk/>
          <pc:sldMk cId="196405731" sldId="433"/>
        </pc:sldMkLst>
        <pc:spChg chg="mod">
          <ac:chgData name="Giovanni Madrigal" userId="K2PEihjQuIndTIP/hRl/FO098wzRFNQFfX3XEWQQwus=" providerId="None" clId="Web-{E0039BF6-73B4-4F45-9AFB-6091291089F2}" dt="2023-06-11T22:25:25.037" v="0"/>
          <ac:spMkLst>
            <pc:docMk/>
            <pc:sldMk cId="196405731" sldId="433"/>
            <ac:spMk id="4" creationId="{EC8A9083-03CF-4174-8DCF-DF99C0B00DB6}"/>
          </ac:spMkLst>
        </pc:spChg>
      </pc:sldChg>
      <pc:sldChg chg="addSp delSp modSp">
        <pc:chgData name="Giovanni Madrigal" userId="K2PEihjQuIndTIP/hRl/FO098wzRFNQFfX3XEWQQwus=" providerId="None" clId="Web-{E0039BF6-73B4-4F45-9AFB-6091291089F2}" dt="2023-06-11T22:26:19.304" v="11"/>
        <pc:sldMkLst>
          <pc:docMk/>
          <pc:sldMk cId="1076952956" sldId="436"/>
        </pc:sldMkLst>
        <pc:spChg chg="del">
          <ac:chgData name="Giovanni Madrigal" userId="K2PEihjQuIndTIP/hRl/FO098wzRFNQFfX3XEWQQwus=" providerId="None" clId="Web-{E0039BF6-73B4-4F45-9AFB-6091291089F2}" dt="2023-06-11T22:26:08.413" v="6"/>
          <ac:spMkLst>
            <pc:docMk/>
            <pc:sldMk cId="1076952956" sldId="436"/>
            <ac:spMk id="4" creationId="{00000000-0000-0000-0000-000000000000}"/>
          </ac:spMkLst>
        </pc:spChg>
        <pc:spChg chg="add del mod">
          <ac:chgData name="Giovanni Madrigal" userId="K2PEihjQuIndTIP/hRl/FO098wzRFNQFfX3XEWQQwus=" providerId="None" clId="Web-{E0039BF6-73B4-4F45-9AFB-6091291089F2}" dt="2023-06-11T22:26:11.491" v="10"/>
          <ac:spMkLst>
            <pc:docMk/>
            <pc:sldMk cId="1076952956" sldId="436"/>
            <ac:spMk id="6" creationId="{AD5345DC-772B-05B3-18AD-F1246AE71784}"/>
          </ac:spMkLst>
        </pc:spChg>
        <pc:spChg chg="add mod">
          <ac:chgData name="Giovanni Madrigal" userId="K2PEihjQuIndTIP/hRl/FO098wzRFNQFfX3XEWQQwus=" providerId="None" clId="Web-{E0039BF6-73B4-4F45-9AFB-6091291089F2}" dt="2023-06-11T22:26:19.304" v="11"/>
          <ac:spMkLst>
            <pc:docMk/>
            <pc:sldMk cId="1076952956" sldId="436"/>
            <ac:spMk id="8" creationId="{F605541F-DC40-8798-D5AF-24B8657AC506}"/>
          </ac:spMkLst>
        </pc:spChg>
      </pc:sldChg>
      <pc:sldChg chg="delSp">
        <pc:chgData name="Giovanni Madrigal" userId="K2PEihjQuIndTIP/hRl/FO098wzRFNQFfX3XEWQQwus=" providerId="None" clId="Web-{E0039BF6-73B4-4F45-9AFB-6091291089F2}" dt="2023-06-11T22:25:39.678" v="1"/>
        <pc:sldMkLst>
          <pc:docMk/>
          <pc:sldMk cId="1365555575" sldId="437"/>
        </pc:sldMkLst>
        <pc:spChg chg="del">
          <ac:chgData name="Giovanni Madrigal" userId="K2PEihjQuIndTIP/hRl/FO098wzRFNQFfX3XEWQQwus=" providerId="None" clId="Web-{E0039BF6-73B4-4F45-9AFB-6091291089F2}" dt="2023-06-11T22:25:39.678" v="1"/>
          <ac:spMkLst>
            <pc:docMk/>
            <pc:sldMk cId="1365555575" sldId="437"/>
            <ac:spMk id="269" creationId="{00000000-0000-0000-0000-000000000000}"/>
          </ac:spMkLst>
        </pc:spChg>
      </pc:sldChg>
      <pc:sldChg chg="modSp">
        <pc:chgData name="Giovanni Madrigal" userId="K2PEihjQuIndTIP/hRl/FO098wzRFNQFfX3XEWQQwus=" providerId="None" clId="Web-{E0039BF6-73B4-4F45-9AFB-6091291089F2}" dt="2023-06-11T22:25:49.100" v="5" actId="20577"/>
        <pc:sldMkLst>
          <pc:docMk/>
          <pc:sldMk cId="802855592" sldId="438"/>
        </pc:sldMkLst>
        <pc:spChg chg="mod">
          <ac:chgData name="Giovanni Madrigal" userId="K2PEihjQuIndTIP/hRl/FO098wzRFNQFfX3XEWQQwus=" providerId="None" clId="Web-{E0039BF6-73B4-4F45-9AFB-6091291089F2}" dt="2023-06-11T22:25:49.100" v="5" actId="20577"/>
          <ac:spMkLst>
            <pc:docMk/>
            <pc:sldMk cId="802855592" sldId="438"/>
            <ac:spMk id="290" creationId="{00000000-0000-0000-0000-000000000000}"/>
          </ac:spMkLst>
        </pc:spChg>
      </pc:sldChg>
      <pc:sldChg chg="modSp">
        <pc:chgData name="Giovanni Madrigal" userId="K2PEihjQuIndTIP/hRl/FO098wzRFNQFfX3XEWQQwus=" providerId="None" clId="Web-{E0039BF6-73B4-4F45-9AFB-6091291089F2}" dt="2023-06-11T22:25:25.037" v="0"/>
        <pc:sldMkLst>
          <pc:docMk/>
          <pc:sldMk cId="4229963733" sldId="439"/>
        </pc:sldMkLst>
        <pc:spChg chg="mod">
          <ac:chgData name="Giovanni Madrigal" userId="K2PEihjQuIndTIP/hRl/FO098wzRFNQFfX3XEWQQwus=" providerId="None" clId="Web-{E0039BF6-73B4-4F45-9AFB-6091291089F2}" dt="2023-06-11T22:25:25.037" v="0"/>
          <ac:spMkLst>
            <pc:docMk/>
            <pc:sldMk cId="4229963733" sldId="439"/>
            <ac:spMk id="4" creationId="{00000000-0000-0000-0000-000000000000}"/>
          </ac:spMkLst>
        </pc:spChg>
      </pc:sldChg>
      <pc:sldChg chg="modSp">
        <pc:chgData name="Giovanni Madrigal" userId="K2PEihjQuIndTIP/hRl/FO098wzRFNQFfX3XEWQQwus=" providerId="None" clId="Web-{E0039BF6-73B4-4F45-9AFB-6091291089F2}" dt="2023-06-11T22:25:25.037" v="0"/>
        <pc:sldMkLst>
          <pc:docMk/>
          <pc:sldMk cId="2243327790" sldId="440"/>
        </pc:sldMkLst>
        <pc:spChg chg="mod">
          <ac:chgData name="Giovanni Madrigal" userId="K2PEihjQuIndTIP/hRl/FO098wzRFNQFfX3XEWQQwus=" providerId="None" clId="Web-{E0039BF6-73B4-4F45-9AFB-6091291089F2}" dt="2023-06-11T22:25:25.037" v="0"/>
          <ac:spMkLst>
            <pc:docMk/>
            <pc:sldMk cId="2243327790" sldId="440"/>
            <ac:spMk id="4" creationId="{00000000-0000-0000-0000-000000000000}"/>
          </ac:spMkLst>
        </pc:spChg>
      </pc:sldChg>
      <pc:sldChg chg="modSp">
        <pc:chgData name="Giovanni Madrigal" userId="K2PEihjQuIndTIP/hRl/FO098wzRFNQFfX3XEWQQwus=" providerId="None" clId="Web-{E0039BF6-73B4-4F45-9AFB-6091291089F2}" dt="2023-06-11T22:25:25.037" v="0"/>
        <pc:sldMkLst>
          <pc:docMk/>
          <pc:sldMk cId="177229893" sldId="441"/>
        </pc:sldMkLst>
        <pc:spChg chg="mod">
          <ac:chgData name="Giovanni Madrigal" userId="K2PEihjQuIndTIP/hRl/FO098wzRFNQFfX3XEWQQwus=" providerId="None" clId="Web-{E0039BF6-73B4-4F45-9AFB-6091291089F2}" dt="2023-06-11T22:25:25.037" v="0"/>
          <ac:spMkLst>
            <pc:docMk/>
            <pc:sldMk cId="177229893" sldId="441"/>
            <ac:spMk id="5" creationId="{00000000-0000-0000-0000-000000000000}"/>
          </ac:spMkLst>
        </pc:spChg>
      </pc:sldChg>
      <pc:sldChg chg="modSp">
        <pc:chgData name="Giovanni Madrigal" userId="K2PEihjQuIndTIP/hRl/FO098wzRFNQFfX3XEWQQwus=" providerId="None" clId="Web-{E0039BF6-73B4-4F45-9AFB-6091291089F2}" dt="2023-06-11T22:25:25.037" v="0"/>
        <pc:sldMkLst>
          <pc:docMk/>
          <pc:sldMk cId="3045695723" sldId="442"/>
        </pc:sldMkLst>
        <pc:spChg chg="mod">
          <ac:chgData name="Giovanni Madrigal" userId="K2PEihjQuIndTIP/hRl/FO098wzRFNQFfX3XEWQQwus=" providerId="None" clId="Web-{E0039BF6-73B4-4F45-9AFB-6091291089F2}" dt="2023-06-11T22:25:25.037" v="0"/>
          <ac:spMkLst>
            <pc:docMk/>
            <pc:sldMk cId="3045695723" sldId="442"/>
            <ac:spMk id="5" creationId="{00000000-0000-0000-0000-000000000000}"/>
          </ac:spMkLst>
        </pc:spChg>
      </pc:sldChg>
      <pc:sldChg chg="modSp">
        <pc:chgData name="Giovanni Madrigal" userId="K2PEihjQuIndTIP/hRl/FO098wzRFNQFfX3XEWQQwus=" providerId="None" clId="Web-{E0039BF6-73B4-4F45-9AFB-6091291089F2}" dt="2023-06-11T22:25:25.037" v="0"/>
        <pc:sldMkLst>
          <pc:docMk/>
          <pc:sldMk cId="492987569" sldId="443"/>
        </pc:sldMkLst>
        <pc:spChg chg="mod">
          <ac:chgData name="Giovanni Madrigal" userId="K2PEihjQuIndTIP/hRl/FO098wzRFNQFfX3XEWQQwus=" providerId="None" clId="Web-{E0039BF6-73B4-4F45-9AFB-6091291089F2}" dt="2023-06-11T22:25:25.037" v="0"/>
          <ac:spMkLst>
            <pc:docMk/>
            <pc:sldMk cId="492987569" sldId="443"/>
            <ac:spMk id="6" creationId="{00000000-0000-0000-0000-000000000000}"/>
          </ac:spMkLst>
        </pc:spChg>
      </pc:sldChg>
      <pc:sldChg chg="modSp">
        <pc:chgData name="Giovanni Madrigal" userId="K2PEihjQuIndTIP/hRl/FO098wzRFNQFfX3XEWQQwus=" providerId="None" clId="Web-{E0039BF6-73B4-4F45-9AFB-6091291089F2}" dt="2023-06-11T22:25:25.037" v="0"/>
        <pc:sldMkLst>
          <pc:docMk/>
          <pc:sldMk cId="3075838078" sldId="444"/>
        </pc:sldMkLst>
        <pc:spChg chg="mod">
          <ac:chgData name="Giovanni Madrigal" userId="K2PEihjQuIndTIP/hRl/FO098wzRFNQFfX3XEWQQwus=" providerId="None" clId="Web-{E0039BF6-73B4-4F45-9AFB-6091291089F2}" dt="2023-06-11T22:25:25.037" v="0"/>
          <ac:spMkLst>
            <pc:docMk/>
            <pc:sldMk cId="3075838078" sldId="444"/>
            <ac:spMk id="15" creationId="{00000000-0000-0000-0000-000000000000}"/>
          </ac:spMkLst>
        </pc:spChg>
      </pc:sldChg>
      <pc:sldChg chg="modSp">
        <pc:chgData name="Giovanni Madrigal" userId="K2PEihjQuIndTIP/hRl/FO098wzRFNQFfX3XEWQQwus=" providerId="None" clId="Web-{E0039BF6-73B4-4F45-9AFB-6091291089F2}" dt="2023-06-11T22:25:25.037" v="0"/>
        <pc:sldMkLst>
          <pc:docMk/>
          <pc:sldMk cId="1549079797" sldId="445"/>
        </pc:sldMkLst>
        <pc:spChg chg="mod">
          <ac:chgData name="Giovanni Madrigal" userId="K2PEihjQuIndTIP/hRl/FO098wzRFNQFfX3XEWQQwus=" providerId="None" clId="Web-{E0039BF6-73B4-4F45-9AFB-6091291089F2}" dt="2023-06-11T22:25:25.037" v="0"/>
          <ac:spMkLst>
            <pc:docMk/>
            <pc:sldMk cId="1549079797" sldId="445"/>
            <ac:spMk id="9" creationId="{00000000-0000-0000-0000-000000000000}"/>
          </ac:spMkLst>
        </pc:spChg>
      </pc:sldChg>
      <pc:sldChg chg="modSp">
        <pc:chgData name="Giovanni Madrigal" userId="K2PEihjQuIndTIP/hRl/FO098wzRFNQFfX3XEWQQwus=" providerId="None" clId="Web-{E0039BF6-73B4-4F45-9AFB-6091291089F2}" dt="2023-06-11T22:25:25.037" v="0"/>
        <pc:sldMkLst>
          <pc:docMk/>
          <pc:sldMk cId="3987637762" sldId="446"/>
        </pc:sldMkLst>
        <pc:spChg chg="mod">
          <ac:chgData name="Giovanni Madrigal" userId="K2PEihjQuIndTIP/hRl/FO098wzRFNQFfX3XEWQQwus=" providerId="None" clId="Web-{E0039BF6-73B4-4F45-9AFB-6091291089F2}" dt="2023-06-11T22:25:25.037" v="0"/>
          <ac:spMkLst>
            <pc:docMk/>
            <pc:sldMk cId="3987637762" sldId="446"/>
            <ac:spMk id="4" creationId="{00000000-0000-0000-0000-000000000000}"/>
          </ac:spMkLst>
        </pc:spChg>
      </pc:sldChg>
      <pc:sldChg chg="modSp">
        <pc:chgData name="Giovanni Madrigal" userId="K2PEihjQuIndTIP/hRl/FO098wzRFNQFfX3XEWQQwus=" providerId="None" clId="Web-{E0039BF6-73B4-4F45-9AFB-6091291089F2}" dt="2023-06-11T22:25:25.037" v="0"/>
        <pc:sldMkLst>
          <pc:docMk/>
          <pc:sldMk cId="2551797512" sldId="447"/>
        </pc:sldMkLst>
        <pc:spChg chg="mod">
          <ac:chgData name="Giovanni Madrigal" userId="K2PEihjQuIndTIP/hRl/FO098wzRFNQFfX3XEWQQwus=" providerId="None" clId="Web-{E0039BF6-73B4-4F45-9AFB-6091291089F2}" dt="2023-06-11T22:25:25.037" v="0"/>
          <ac:spMkLst>
            <pc:docMk/>
            <pc:sldMk cId="2551797512" sldId="447"/>
            <ac:spMk id="4" creationId="{00000000-0000-0000-0000-000000000000}"/>
          </ac:spMkLst>
        </pc:spChg>
      </pc:sldChg>
      <pc:sldChg chg="modSp">
        <pc:chgData name="Giovanni Madrigal" userId="K2PEihjQuIndTIP/hRl/FO098wzRFNQFfX3XEWQQwus=" providerId="None" clId="Web-{E0039BF6-73B4-4F45-9AFB-6091291089F2}" dt="2023-06-11T22:25:25.037" v="0"/>
        <pc:sldMkLst>
          <pc:docMk/>
          <pc:sldMk cId="3256149515" sldId="448"/>
        </pc:sldMkLst>
        <pc:spChg chg="mod">
          <ac:chgData name="Giovanni Madrigal" userId="K2PEihjQuIndTIP/hRl/FO098wzRFNQFfX3XEWQQwus=" providerId="None" clId="Web-{E0039BF6-73B4-4F45-9AFB-6091291089F2}" dt="2023-06-11T22:25:25.037" v="0"/>
          <ac:spMkLst>
            <pc:docMk/>
            <pc:sldMk cId="3256149515" sldId="448"/>
            <ac:spMk id="4" creationId="{00000000-0000-0000-0000-000000000000}"/>
          </ac:spMkLst>
        </pc:spChg>
      </pc:sldChg>
      <pc:sldChg chg="modSp">
        <pc:chgData name="Giovanni Madrigal" userId="K2PEihjQuIndTIP/hRl/FO098wzRFNQFfX3XEWQQwus=" providerId="None" clId="Web-{E0039BF6-73B4-4F45-9AFB-6091291089F2}" dt="2023-06-11T22:25:25.037" v="0"/>
        <pc:sldMkLst>
          <pc:docMk/>
          <pc:sldMk cId="1868159216" sldId="449"/>
        </pc:sldMkLst>
        <pc:spChg chg="mod">
          <ac:chgData name="Giovanni Madrigal" userId="K2PEihjQuIndTIP/hRl/FO098wzRFNQFfX3XEWQQwus=" providerId="None" clId="Web-{E0039BF6-73B4-4F45-9AFB-6091291089F2}" dt="2023-06-11T22:25:25.037" v="0"/>
          <ac:spMkLst>
            <pc:docMk/>
            <pc:sldMk cId="1868159216" sldId="449"/>
            <ac:spMk id="4" creationId="{00000000-0000-0000-0000-000000000000}"/>
          </ac:spMkLst>
        </pc:spChg>
      </pc:sldChg>
      <pc:sldChg chg="modSp">
        <pc:chgData name="Giovanni Madrigal" userId="K2PEihjQuIndTIP/hRl/FO098wzRFNQFfX3XEWQQwus=" providerId="None" clId="Web-{E0039BF6-73B4-4F45-9AFB-6091291089F2}" dt="2023-06-11T22:25:25.037" v="0"/>
        <pc:sldMkLst>
          <pc:docMk/>
          <pc:sldMk cId="3297302205" sldId="450"/>
        </pc:sldMkLst>
        <pc:spChg chg="mod">
          <ac:chgData name="Giovanni Madrigal" userId="K2PEihjQuIndTIP/hRl/FO098wzRFNQFfX3XEWQQwus=" providerId="None" clId="Web-{E0039BF6-73B4-4F45-9AFB-6091291089F2}" dt="2023-06-11T22:25:25.037" v="0"/>
          <ac:spMkLst>
            <pc:docMk/>
            <pc:sldMk cId="3297302205" sldId="450"/>
            <ac:spMk id="4" creationId="{00000000-0000-0000-0000-000000000000}"/>
          </ac:spMkLst>
        </pc:spChg>
      </pc:sldChg>
      <pc:sldChg chg="modSp">
        <pc:chgData name="Giovanni Madrigal" userId="K2PEihjQuIndTIP/hRl/FO098wzRFNQFfX3XEWQQwus=" providerId="None" clId="Web-{E0039BF6-73B4-4F45-9AFB-6091291089F2}" dt="2023-06-11T22:25:25.037" v="0"/>
        <pc:sldMkLst>
          <pc:docMk/>
          <pc:sldMk cId="2356329549" sldId="451"/>
        </pc:sldMkLst>
        <pc:spChg chg="mod">
          <ac:chgData name="Giovanni Madrigal" userId="K2PEihjQuIndTIP/hRl/FO098wzRFNQFfX3XEWQQwus=" providerId="None" clId="Web-{E0039BF6-73B4-4F45-9AFB-6091291089F2}" dt="2023-06-11T22:25:25.037" v="0"/>
          <ac:spMkLst>
            <pc:docMk/>
            <pc:sldMk cId="2356329549" sldId="451"/>
            <ac:spMk id="4" creationId="{00000000-0000-0000-0000-000000000000}"/>
          </ac:spMkLst>
        </pc:spChg>
      </pc:sldChg>
      <pc:sldMasterChg chg="modSp modSldLayout">
        <pc:chgData name="Giovanni Madrigal" userId="K2PEihjQuIndTIP/hRl/FO098wzRFNQFfX3XEWQQwus=" providerId="None" clId="Web-{E0039BF6-73B4-4F45-9AFB-6091291089F2}" dt="2023-06-11T22:25:25.037" v="0"/>
        <pc:sldMasterMkLst>
          <pc:docMk/>
          <pc:sldMasterMk cId="2206252559" sldId="2147483708"/>
        </pc:sldMasterMkLst>
        <pc:spChg chg="mod">
          <ac:chgData name="Giovanni Madrigal" userId="K2PEihjQuIndTIP/hRl/FO098wzRFNQFfX3XEWQQwus=" providerId="None" clId="Web-{E0039BF6-73B4-4F45-9AFB-6091291089F2}" dt="2023-06-11T22:25:25.037" v="0"/>
          <ac:spMkLst>
            <pc:docMk/>
            <pc:sldMasterMk cId="2206252559" sldId="2147483708"/>
            <ac:spMk id="5" creationId="{00000000-0000-0000-0000-000000000000}"/>
          </ac:spMkLst>
        </pc:spChg>
        <pc:sldLayoutChg chg="modSp">
          <pc:chgData name="Giovanni Madrigal" userId="K2PEihjQuIndTIP/hRl/FO098wzRFNQFfX3XEWQQwus=" providerId="None" clId="Web-{E0039BF6-73B4-4F45-9AFB-6091291089F2}" dt="2023-06-11T22:25:25.037" v="0"/>
          <pc:sldLayoutMkLst>
            <pc:docMk/>
            <pc:sldMasterMk cId="2206252559" sldId="2147483708"/>
            <pc:sldLayoutMk cId="3772160076" sldId="2147483709"/>
          </pc:sldLayoutMkLst>
          <pc:spChg chg="mod">
            <ac:chgData name="Giovanni Madrigal" userId="K2PEihjQuIndTIP/hRl/FO098wzRFNQFfX3XEWQQwus=" providerId="None" clId="Web-{E0039BF6-73B4-4F45-9AFB-6091291089F2}" dt="2023-06-11T22:25:25.037" v="0"/>
            <ac:spMkLst>
              <pc:docMk/>
              <pc:sldMasterMk cId="2206252559" sldId="2147483708"/>
              <pc:sldLayoutMk cId="3772160076" sldId="2147483709"/>
              <ac:spMk id="5" creationId="{00000000-0000-0000-0000-000000000000}"/>
            </ac:spMkLst>
          </pc:spChg>
        </pc:sldLayoutChg>
        <pc:sldLayoutChg chg="modSp">
          <pc:chgData name="Giovanni Madrigal" userId="K2PEihjQuIndTIP/hRl/FO098wzRFNQFfX3XEWQQwus=" providerId="None" clId="Web-{E0039BF6-73B4-4F45-9AFB-6091291089F2}" dt="2023-06-11T22:25:25.037" v="0"/>
          <pc:sldLayoutMkLst>
            <pc:docMk/>
            <pc:sldMasterMk cId="2206252559" sldId="2147483708"/>
            <pc:sldLayoutMk cId="3966212783" sldId="2147483710"/>
          </pc:sldLayoutMkLst>
          <pc:spChg chg="mod">
            <ac:chgData name="Giovanni Madrigal" userId="K2PEihjQuIndTIP/hRl/FO098wzRFNQFfX3XEWQQwus=" providerId="None" clId="Web-{E0039BF6-73B4-4F45-9AFB-6091291089F2}" dt="2023-06-11T22:25:25.037" v="0"/>
            <ac:spMkLst>
              <pc:docMk/>
              <pc:sldMasterMk cId="2206252559" sldId="2147483708"/>
              <pc:sldLayoutMk cId="3966212783" sldId="2147483710"/>
              <ac:spMk id="5" creationId="{00000000-0000-0000-0000-000000000000}"/>
            </ac:spMkLst>
          </pc:spChg>
        </pc:sldLayoutChg>
        <pc:sldLayoutChg chg="modSp">
          <pc:chgData name="Giovanni Madrigal" userId="K2PEihjQuIndTIP/hRl/FO098wzRFNQFfX3XEWQQwus=" providerId="None" clId="Web-{E0039BF6-73B4-4F45-9AFB-6091291089F2}" dt="2023-06-11T22:25:25.037" v="0"/>
          <pc:sldLayoutMkLst>
            <pc:docMk/>
            <pc:sldMasterMk cId="2206252559" sldId="2147483708"/>
            <pc:sldLayoutMk cId="1838497972" sldId="2147483711"/>
          </pc:sldLayoutMkLst>
          <pc:spChg chg="mod">
            <ac:chgData name="Giovanni Madrigal" userId="K2PEihjQuIndTIP/hRl/FO098wzRFNQFfX3XEWQQwus=" providerId="None" clId="Web-{E0039BF6-73B4-4F45-9AFB-6091291089F2}" dt="2023-06-11T22:25:25.037" v="0"/>
            <ac:spMkLst>
              <pc:docMk/>
              <pc:sldMasterMk cId="2206252559" sldId="2147483708"/>
              <pc:sldLayoutMk cId="1838497972" sldId="2147483711"/>
              <ac:spMk id="5" creationId="{00000000-0000-0000-0000-000000000000}"/>
            </ac:spMkLst>
          </pc:spChg>
        </pc:sldLayoutChg>
        <pc:sldLayoutChg chg="modSp">
          <pc:chgData name="Giovanni Madrigal" userId="K2PEihjQuIndTIP/hRl/FO098wzRFNQFfX3XEWQQwus=" providerId="None" clId="Web-{E0039BF6-73B4-4F45-9AFB-6091291089F2}" dt="2023-06-11T22:25:25.037" v="0"/>
          <pc:sldLayoutMkLst>
            <pc:docMk/>
            <pc:sldMasterMk cId="2206252559" sldId="2147483708"/>
            <pc:sldLayoutMk cId="2510530346" sldId="2147483712"/>
          </pc:sldLayoutMkLst>
          <pc:spChg chg="mod">
            <ac:chgData name="Giovanni Madrigal" userId="K2PEihjQuIndTIP/hRl/FO098wzRFNQFfX3XEWQQwus=" providerId="None" clId="Web-{E0039BF6-73B4-4F45-9AFB-6091291089F2}" dt="2023-06-11T22:25:25.037" v="0"/>
            <ac:spMkLst>
              <pc:docMk/>
              <pc:sldMasterMk cId="2206252559" sldId="2147483708"/>
              <pc:sldLayoutMk cId="2510530346" sldId="2147483712"/>
              <ac:spMk id="6" creationId="{00000000-0000-0000-0000-000000000000}"/>
            </ac:spMkLst>
          </pc:spChg>
        </pc:sldLayoutChg>
        <pc:sldLayoutChg chg="modSp">
          <pc:chgData name="Giovanni Madrigal" userId="K2PEihjQuIndTIP/hRl/FO098wzRFNQFfX3XEWQQwus=" providerId="None" clId="Web-{E0039BF6-73B4-4F45-9AFB-6091291089F2}" dt="2023-06-11T22:25:25.037" v="0"/>
          <pc:sldLayoutMkLst>
            <pc:docMk/>
            <pc:sldMasterMk cId="2206252559" sldId="2147483708"/>
            <pc:sldLayoutMk cId="2631328868" sldId="2147483713"/>
          </pc:sldLayoutMkLst>
          <pc:spChg chg="mod">
            <ac:chgData name="Giovanni Madrigal" userId="K2PEihjQuIndTIP/hRl/FO098wzRFNQFfX3XEWQQwus=" providerId="None" clId="Web-{E0039BF6-73B4-4F45-9AFB-6091291089F2}" dt="2023-06-11T22:25:25.037" v="0"/>
            <ac:spMkLst>
              <pc:docMk/>
              <pc:sldMasterMk cId="2206252559" sldId="2147483708"/>
              <pc:sldLayoutMk cId="2631328868" sldId="2147483713"/>
              <ac:spMk id="8" creationId="{00000000-0000-0000-0000-000000000000}"/>
            </ac:spMkLst>
          </pc:spChg>
        </pc:sldLayoutChg>
        <pc:sldLayoutChg chg="modSp">
          <pc:chgData name="Giovanni Madrigal" userId="K2PEihjQuIndTIP/hRl/FO098wzRFNQFfX3XEWQQwus=" providerId="None" clId="Web-{E0039BF6-73B4-4F45-9AFB-6091291089F2}" dt="2023-06-11T22:25:25.037" v="0"/>
          <pc:sldLayoutMkLst>
            <pc:docMk/>
            <pc:sldMasterMk cId="2206252559" sldId="2147483708"/>
            <pc:sldLayoutMk cId="1602859832" sldId="2147483714"/>
          </pc:sldLayoutMkLst>
          <pc:spChg chg="mod">
            <ac:chgData name="Giovanni Madrigal" userId="K2PEihjQuIndTIP/hRl/FO098wzRFNQFfX3XEWQQwus=" providerId="None" clId="Web-{E0039BF6-73B4-4F45-9AFB-6091291089F2}" dt="2023-06-11T22:25:25.037" v="0"/>
            <ac:spMkLst>
              <pc:docMk/>
              <pc:sldMasterMk cId="2206252559" sldId="2147483708"/>
              <pc:sldLayoutMk cId="1602859832" sldId="2147483714"/>
              <ac:spMk id="4" creationId="{00000000-0000-0000-0000-000000000000}"/>
            </ac:spMkLst>
          </pc:spChg>
        </pc:sldLayoutChg>
        <pc:sldLayoutChg chg="modSp">
          <pc:chgData name="Giovanni Madrigal" userId="K2PEihjQuIndTIP/hRl/FO098wzRFNQFfX3XEWQQwus=" providerId="None" clId="Web-{E0039BF6-73B4-4F45-9AFB-6091291089F2}" dt="2023-06-11T22:25:25.037" v="0"/>
          <pc:sldLayoutMkLst>
            <pc:docMk/>
            <pc:sldMasterMk cId="2206252559" sldId="2147483708"/>
            <pc:sldLayoutMk cId="3007661969" sldId="2147483715"/>
          </pc:sldLayoutMkLst>
          <pc:spChg chg="mod">
            <ac:chgData name="Giovanni Madrigal" userId="K2PEihjQuIndTIP/hRl/FO098wzRFNQFfX3XEWQQwus=" providerId="None" clId="Web-{E0039BF6-73B4-4F45-9AFB-6091291089F2}" dt="2023-06-11T22:25:25.037" v="0"/>
            <ac:spMkLst>
              <pc:docMk/>
              <pc:sldMasterMk cId="2206252559" sldId="2147483708"/>
              <pc:sldLayoutMk cId="3007661969" sldId="2147483715"/>
              <ac:spMk id="3" creationId="{00000000-0000-0000-0000-000000000000}"/>
            </ac:spMkLst>
          </pc:spChg>
        </pc:sldLayoutChg>
        <pc:sldLayoutChg chg="modSp">
          <pc:chgData name="Giovanni Madrigal" userId="K2PEihjQuIndTIP/hRl/FO098wzRFNQFfX3XEWQQwus=" providerId="None" clId="Web-{E0039BF6-73B4-4F45-9AFB-6091291089F2}" dt="2023-06-11T22:25:25.037" v="0"/>
          <pc:sldLayoutMkLst>
            <pc:docMk/>
            <pc:sldMasterMk cId="2206252559" sldId="2147483708"/>
            <pc:sldLayoutMk cId="3527328231" sldId="2147483716"/>
          </pc:sldLayoutMkLst>
          <pc:spChg chg="mod">
            <ac:chgData name="Giovanni Madrigal" userId="K2PEihjQuIndTIP/hRl/FO098wzRFNQFfX3XEWQQwus=" providerId="None" clId="Web-{E0039BF6-73B4-4F45-9AFB-6091291089F2}" dt="2023-06-11T22:25:25.037" v="0"/>
            <ac:spMkLst>
              <pc:docMk/>
              <pc:sldMasterMk cId="2206252559" sldId="2147483708"/>
              <pc:sldLayoutMk cId="3527328231" sldId="2147483716"/>
              <ac:spMk id="6" creationId="{00000000-0000-0000-0000-000000000000}"/>
            </ac:spMkLst>
          </pc:spChg>
        </pc:sldLayoutChg>
        <pc:sldLayoutChg chg="modSp">
          <pc:chgData name="Giovanni Madrigal" userId="K2PEihjQuIndTIP/hRl/FO098wzRFNQFfX3XEWQQwus=" providerId="None" clId="Web-{E0039BF6-73B4-4F45-9AFB-6091291089F2}" dt="2023-06-11T22:25:25.037" v="0"/>
          <pc:sldLayoutMkLst>
            <pc:docMk/>
            <pc:sldMasterMk cId="2206252559" sldId="2147483708"/>
            <pc:sldLayoutMk cId="1088968924" sldId="2147483717"/>
          </pc:sldLayoutMkLst>
          <pc:spChg chg="mod">
            <ac:chgData name="Giovanni Madrigal" userId="K2PEihjQuIndTIP/hRl/FO098wzRFNQFfX3XEWQQwus=" providerId="None" clId="Web-{E0039BF6-73B4-4F45-9AFB-6091291089F2}" dt="2023-06-11T22:25:25.037" v="0"/>
            <ac:spMkLst>
              <pc:docMk/>
              <pc:sldMasterMk cId="2206252559" sldId="2147483708"/>
              <pc:sldLayoutMk cId="1088968924" sldId="2147483717"/>
              <ac:spMk id="6" creationId="{00000000-0000-0000-0000-000000000000}"/>
            </ac:spMkLst>
          </pc:spChg>
        </pc:sldLayoutChg>
        <pc:sldLayoutChg chg="modSp">
          <pc:chgData name="Giovanni Madrigal" userId="K2PEihjQuIndTIP/hRl/FO098wzRFNQFfX3XEWQQwus=" providerId="None" clId="Web-{E0039BF6-73B4-4F45-9AFB-6091291089F2}" dt="2023-06-11T22:25:25.037" v="0"/>
          <pc:sldLayoutMkLst>
            <pc:docMk/>
            <pc:sldMasterMk cId="2206252559" sldId="2147483708"/>
            <pc:sldLayoutMk cId="808067568" sldId="2147483718"/>
          </pc:sldLayoutMkLst>
          <pc:spChg chg="mod">
            <ac:chgData name="Giovanni Madrigal" userId="K2PEihjQuIndTIP/hRl/FO098wzRFNQFfX3XEWQQwus=" providerId="None" clId="Web-{E0039BF6-73B4-4F45-9AFB-6091291089F2}" dt="2023-06-11T22:25:25.037" v="0"/>
            <ac:spMkLst>
              <pc:docMk/>
              <pc:sldMasterMk cId="2206252559" sldId="2147483708"/>
              <pc:sldLayoutMk cId="808067568" sldId="2147483718"/>
              <ac:spMk id="5" creationId="{00000000-0000-0000-0000-000000000000}"/>
            </ac:spMkLst>
          </pc:spChg>
        </pc:sldLayoutChg>
        <pc:sldLayoutChg chg="modSp">
          <pc:chgData name="Giovanni Madrigal" userId="K2PEihjQuIndTIP/hRl/FO098wzRFNQFfX3XEWQQwus=" providerId="None" clId="Web-{E0039BF6-73B4-4F45-9AFB-6091291089F2}" dt="2023-06-11T22:25:25.037" v="0"/>
          <pc:sldLayoutMkLst>
            <pc:docMk/>
            <pc:sldMasterMk cId="2206252559" sldId="2147483708"/>
            <pc:sldLayoutMk cId="4137825110" sldId="2147483719"/>
          </pc:sldLayoutMkLst>
          <pc:spChg chg="mod">
            <ac:chgData name="Giovanni Madrigal" userId="K2PEihjQuIndTIP/hRl/FO098wzRFNQFfX3XEWQQwus=" providerId="None" clId="Web-{E0039BF6-73B4-4F45-9AFB-6091291089F2}" dt="2023-06-11T22:25:25.037" v="0"/>
            <ac:spMkLst>
              <pc:docMk/>
              <pc:sldMasterMk cId="2206252559" sldId="2147483708"/>
              <pc:sldLayoutMk cId="4137825110" sldId="2147483719"/>
              <ac:spMk id="5" creationId="{00000000-0000-0000-0000-000000000000}"/>
            </ac:spMkLst>
          </pc:spChg>
        </pc:sldLayoutChg>
      </pc:sldMasterChg>
    </pc:docChg>
  </pc:docChgLst>
  <pc:docChgLst>
    <pc:chgData name="Negin Valizadegan" userId="XsoM1ne33E6Aw6ESNBCeH39cRzFalIqX8GJC2dyEGAs=" providerId="None" clId="Web-{27497378-DF49-41E6-A159-DD091D117B42}"/>
    <pc:docChg chg="addSld delSld modSld addMainMaster">
      <pc:chgData name="Negin Valizadegan" userId="XsoM1ne33E6Aw6ESNBCeH39cRzFalIqX8GJC2dyEGAs=" providerId="None" clId="Web-{27497378-DF49-41E6-A159-DD091D117B42}" dt="2021-05-20T18:22:10.990" v="30"/>
      <pc:docMkLst>
        <pc:docMk/>
      </pc:docMkLst>
      <pc:sldChg chg="modSp">
        <pc:chgData name="Negin Valizadegan" userId="XsoM1ne33E6Aw6ESNBCeH39cRzFalIqX8GJC2dyEGAs=" providerId="None" clId="Web-{27497378-DF49-41E6-A159-DD091D117B42}" dt="2021-05-20T18:19:03.366" v="26" actId="14100"/>
        <pc:sldMkLst>
          <pc:docMk/>
          <pc:sldMk cId="2239936163" sldId="302"/>
        </pc:sldMkLst>
        <pc:spChg chg="mod">
          <ac:chgData name="Negin Valizadegan" userId="XsoM1ne33E6Aw6ESNBCeH39cRzFalIqX8GJC2dyEGAs=" providerId="None" clId="Web-{27497378-DF49-41E6-A159-DD091D117B42}" dt="2021-05-20T18:19:03.366" v="26" actId="14100"/>
          <ac:spMkLst>
            <pc:docMk/>
            <pc:sldMk cId="2239936163" sldId="302"/>
            <ac:spMk id="2" creationId="{00000000-0000-0000-0000-000000000000}"/>
          </ac:spMkLst>
        </pc:spChg>
      </pc:sldChg>
      <pc:sldChg chg="del">
        <pc:chgData name="Negin Valizadegan" userId="XsoM1ne33E6Aw6ESNBCeH39cRzFalIqX8GJC2dyEGAs=" providerId="None" clId="Web-{27497378-DF49-41E6-A159-DD091D117B42}" dt="2021-05-20T18:22:08.475" v="27"/>
        <pc:sldMkLst>
          <pc:docMk/>
          <pc:sldMk cId="2432191814" sldId="361"/>
        </pc:sldMkLst>
      </pc:sldChg>
      <pc:sldChg chg="add">
        <pc:chgData name="Negin Valizadegan" userId="XsoM1ne33E6Aw6ESNBCeH39cRzFalIqX8GJC2dyEGAs=" providerId="None" clId="Web-{27497378-DF49-41E6-A159-DD091D117B42}" dt="2021-05-20T18:22:10.615" v="28"/>
        <pc:sldMkLst>
          <pc:docMk/>
          <pc:sldMk cId="3343918616" sldId="428"/>
        </pc:sldMkLst>
      </pc:sldChg>
      <pc:sldChg chg="add">
        <pc:chgData name="Negin Valizadegan" userId="XsoM1ne33E6Aw6ESNBCeH39cRzFalIqX8GJC2dyEGAs=" providerId="None" clId="Web-{27497378-DF49-41E6-A159-DD091D117B42}" dt="2021-05-20T18:22:10.678" v="29"/>
        <pc:sldMkLst>
          <pc:docMk/>
          <pc:sldMk cId="1701596012" sldId="429"/>
        </pc:sldMkLst>
      </pc:sldChg>
      <pc:sldChg chg="add">
        <pc:chgData name="Negin Valizadegan" userId="XsoM1ne33E6Aw6ESNBCeH39cRzFalIqX8GJC2dyEGAs=" providerId="None" clId="Web-{27497378-DF49-41E6-A159-DD091D117B42}" dt="2021-05-20T18:22:10.990" v="30"/>
        <pc:sldMkLst>
          <pc:docMk/>
          <pc:sldMk cId="3736973908" sldId="430"/>
        </pc:sldMkLst>
      </pc:sldChg>
      <pc:sldMasterChg chg="add addSldLayout">
        <pc:chgData name="Negin Valizadegan" userId="XsoM1ne33E6Aw6ESNBCeH39cRzFalIqX8GJC2dyEGAs=" providerId="None" clId="Web-{27497378-DF49-41E6-A159-DD091D117B42}" dt="2021-05-20T18:22:10.615" v="28"/>
        <pc:sldMasterMkLst>
          <pc:docMk/>
          <pc:sldMasterMk cId="2206252559" sldId="2147483672"/>
        </pc:sldMasterMkLst>
        <pc:sldLayoutChg chg="add">
          <pc:chgData name="Negin Valizadegan" userId="XsoM1ne33E6Aw6ESNBCeH39cRzFalIqX8GJC2dyEGAs=" providerId="None" clId="Web-{27497378-DF49-41E6-A159-DD091D117B42}" dt="2021-05-20T18:22:10.615" v="28"/>
          <pc:sldLayoutMkLst>
            <pc:docMk/>
            <pc:sldMasterMk cId="2206252559" sldId="2147483672"/>
            <pc:sldLayoutMk cId="3772160076" sldId="2147483673"/>
          </pc:sldLayoutMkLst>
        </pc:sldLayoutChg>
        <pc:sldLayoutChg chg="add">
          <pc:chgData name="Negin Valizadegan" userId="XsoM1ne33E6Aw6ESNBCeH39cRzFalIqX8GJC2dyEGAs=" providerId="None" clId="Web-{27497378-DF49-41E6-A159-DD091D117B42}" dt="2021-05-20T18:22:10.615" v="28"/>
          <pc:sldLayoutMkLst>
            <pc:docMk/>
            <pc:sldMasterMk cId="2206252559" sldId="2147483672"/>
            <pc:sldLayoutMk cId="3966212783" sldId="2147483674"/>
          </pc:sldLayoutMkLst>
        </pc:sldLayoutChg>
        <pc:sldLayoutChg chg="add">
          <pc:chgData name="Negin Valizadegan" userId="XsoM1ne33E6Aw6ESNBCeH39cRzFalIqX8GJC2dyEGAs=" providerId="None" clId="Web-{27497378-DF49-41E6-A159-DD091D117B42}" dt="2021-05-20T18:22:10.615" v="28"/>
          <pc:sldLayoutMkLst>
            <pc:docMk/>
            <pc:sldMasterMk cId="2206252559" sldId="2147483672"/>
            <pc:sldLayoutMk cId="1838497972" sldId="2147483675"/>
          </pc:sldLayoutMkLst>
        </pc:sldLayoutChg>
        <pc:sldLayoutChg chg="add">
          <pc:chgData name="Negin Valizadegan" userId="XsoM1ne33E6Aw6ESNBCeH39cRzFalIqX8GJC2dyEGAs=" providerId="None" clId="Web-{27497378-DF49-41E6-A159-DD091D117B42}" dt="2021-05-20T18:22:10.615" v="28"/>
          <pc:sldLayoutMkLst>
            <pc:docMk/>
            <pc:sldMasterMk cId="2206252559" sldId="2147483672"/>
            <pc:sldLayoutMk cId="2510530346" sldId="2147483676"/>
          </pc:sldLayoutMkLst>
        </pc:sldLayoutChg>
        <pc:sldLayoutChg chg="add">
          <pc:chgData name="Negin Valizadegan" userId="XsoM1ne33E6Aw6ESNBCeH39cRzFalIqX8GJC2dyEGAs=" providerId="None" clId="Web-{27497378-DF49-41E6-A159-DD091D117B42}" dt="2021-05-20T18:22:10.615" v="28"/>
          <pc:sldLayoutMkLst>
            <pc:docMk/>
            <pc:sldMasterMk cId="2206252559" sldId="2147483672"/>
            <pc:sldLayoutMk cId="2631328868" sldId="2147483677"/>
          </pc:sldLayoutMkLst>
        </pc:sldLayoutChg>
        <pc:sldLayoutChg chg="add">
          <pc:chgData name="Negin Valizadegan" userId="XsoM1ne33E6Aw6ESNBCeH39cRzFalIqX8GJC2dyEGAs=" providerId="None" clId="Web-{27497378-DF49-41E6-A159-DD091D117B42}" dt="2021-05-20T18:22:10.615" v="28"/>
          <pc:sldLayoutMkLst>
            <pc:docMk/>
            <pc:sldMasterMk cId="2206252559" sldId="2147483672"/>
            <pc:sldLayoutMk cId="1602859832" sldId="2147483678"/>
          </pc:sldLayoutMkLst>
        </pc:sldLayoutChg>
        <pc:sldLayoutChg chg="add">
          <pc:chgData name="Negin Valizadegan" userId="XsoM1ne33E6Aw6ESNBCeH39cRzFalIqX8GJC2dyEGAs=" providerId="None" clId="Web-{27497378-DF49-41E6-A159-DD091D117B42}" dt="2021-05-20T18:22:10.615" v="28"/>
          <pc:sldLayoutMkLst>
            <pc:docMk/>
            <pc:sldMasterMk cId="2206252559" sldId="2147483672"/>
            <pc:sldLayoutMk cId="3007661969" sldId="2147483679"/>
          </pc:sldLayoutMkLst>
        </pc:sldLayoutChg>
        <pc:sldLayoutChg chg="add">
          <pc:chgData name="Negin Valizadegan" userId="XsoM1ne33E6Aw6ESNBCeH39cRzFalIqX8GJC2dyEGAs=" providerId="None" clId="Web-{27497378-DF49-41E6-A159-DD091D117B42}" dt="2021-05-20T18:22:10.615" v="28"/>
          <pc:sldLayoutMkLst>
            <pc:docMk/>
            <pc:sldMasterMk cId="2206252559" sldId="2147483672"/>
            <pc:sldLayoutMk cId="3527328231" sldId="2147483680"/>
          </pc:sldLayoutMkLst>
        </pc:sldLayoutChg>
        <pc:sldLayoutChg chg="add">
          <pc:chgData name="Negin Valizadegan" userId="XsoM1ne33E6Aw6ESNBCeH39cRzFalIqX8GJC2dyEGAs=" providerId="None" clId="Web-{27497378-DF49-41E6-A159-DD091D117B42}" dt="2021-05-20T18:22:10.615" v="28"/>
          <pc:sldLayoutMkLst>
            <pc:docMk/>
            <pc:sldMasterMk cId="2206252559" sldId="2147483672"/>
            <pc:sldLayoutMk cId="1088968924" sldId="2147483681"/>
          </pc:sldLayoutMkLst>
        </pc:sldLayoutChg>
        <pc:sldLayoutChg chg="add">
          <pc:chgData name="Negin Valizadegan" userId="XsoM1ne33E6Aw6ESNBCeH39cRzFalIqX8GJC2dyEGAs=" providerId="None" clId="Web-{27497378-DF49-41E6-A159-DD091D117B42}" dt="2021-05-20T18:22:10.615" v="28"/>
          <pc:sldLayoutMkLst>
            <pc:docMk/>
            <pc:sldMasterMk cId="2206252559" sldId="2147483672"/>
            <pc:sldLayoutMk cId="808067568" sldId="2147483682"/>
          </pc:sldLayoutMkLst>
        </pc:sldLayoutChg>
        <pc:sldLayoutChg chg="add">
          <pc:chgData name="Negin Valizadegan" userId="XsoM1ne33E6Aw6ESNBCeH39cRzFalIqX8GJC2dyEGAs=" providerId="None" clId="Web-{27497378-DF49-41E6-A159-DD091D117B42}" dt="2021-05-20T18:22:10.615" v="28"/>
          <pc:sldLayoutMkLst>
            <pc:docMk/>
            <pc:sldMasterMk cId="2206252559" sldId="2147483672"/>
            <pc:sldLayoutMk cId="4137825110" sldId="2147483683"/>
          </pc:sldLayoutMkLst>
        </pc:sldLayoutChg>
      </pc:sldMasterChg>
    </pc:docChg>
  </pc:docChgLst>
  <pc:docChgLst>
    <pc:chgData name="Roberto Cucalon Tamayo" userId="+MeWEEu9dI49lGyd+/T/1orA7fshJQQRe07MQVqAs+s=" providerId="None" clId="Web-{10EFEE05-93F6-4A2F-9125-C4B917DF26F4}"/>
    <pc:docChg chg="mod">
      <pc:chgData name="Roberto Cucalon Tamayo" userId="+MeWEEu9dI49lGyd+/T/1orA7fshJQQRe07MQVqAs+s=" providerId="None" clId="Web-{10EFEE05-93F6-4A2F-9125-C4B917DF26F4}" dt="2023-05-26T02:36:32.204" v="8"/>
      <pc:docMkLst>
        <pc:docMk/>
      </pc:docMkLst>
      <pc:sldChg chg="modCm">
        <pc:chgData name="Roberto Cucalon Tamayo" userId="+MeWEEu9dI49lGyd+/T/1orA7fshJQQRe07MQVqAs+s=" providerId="None" clId="Web-{10EFEE05-93F6-4A2F-9125-C4B917DF26F4}" dt="2023-05-26T02:17:49.836" v="1"/>
        <pc:sldMkLst>
          <pc:docMk/>
          <pc:sldMk cId="2239936163" sldId="302"/>
        </pc:sldMkLst>
        <pc:extLst>
          <p:ext xmlns:p="http://schemas.openxmlformats.org/presentationml/2006/main" uri="{D6D511B9-2390-475A-947B-AFAB55BFBCF1}">
            <pc226:cmChg xmlns:pc226="http://schemas.microsoft.com/office/powerpoint/2022/06/main/command" chg="">
              <pc226:chgData name="Roberto Cucalon Tamayo" userId="+MeWEEu9dI49lGyd+/T/1orA7fshJQQRe07MQVqAs+s=" providerId="None" clId="Web-{10EFEE05-93F6-4A2F-9125-C4B917DF26F4}" dt="2023-05-26T02:17:49.836" v="1"/>
              <pc2:cmMkLst xmlns:pc2="http://schemas.microsoft.com/office/powerpoint/2019/9/main/command">
                <pc:docMk/>
                <pc:sldMk cId="2239936163" sldId="302"/>
                <pc2:cmMk id="{FAF0A9F8-EE45-4387-9895-C8C594221BAE}"/>
              </pc2:cmMkLst>
              <pc226:cmRplyChg chg="add">
                <pc226:chgData name="Roberto Cucalon Tamayo" userId="+MeWEEu9dI49lGyd+/T/1orA7fshJQQRe07MQVqAs+s=" providerId="None" clId="Web-{10EFEE05-93F6-4A2F-9125-C4B917DF26F4}" dt="2023-05-26T02:17:49.836" v="1"/>
                <pc2:cmRplyMkLst xmlns:pc2="http://schemas.microsoft.com/office/powerpoint/2019/9/main/command">
                  <pc:docMk/>
                  <pc:sldMk cId="2239936163" sldId="302"/>
                  <pc2:cmMk id="{FAF0A9F8-EE45-4387-9895-C8C594221BAE}"/>
                  <pc2:cmRplyMk id="{79238412-B150-42C0-9F51-A54CD5F748F8}"/>
                </pc2:cmRplyMkLst>
              </pc226:cmRplyChg>
            </pc226:cmChg>
          </p:ext>
        </pc:extLst>
      </pc:sldChg>
      <pc:sldChg chg="addCm">
        <pc:chgData name="Roberto Cucalon Tamayo" userId="+MeWEEu9dI49lGyd+/T/1orA7fshJQQRe07MQVqAs+s=" providerId="None" clId="Web-{10EFEE05-93F6-4A2F-9125-C4B917DF26F4}" dt="2023-05-26T02:19:33.777" v="2"/>
        <pc:sldMkLst>
          <pc:docMk/>
          <pc:sldMk cId="211312576" sldId="330"/>
        </pc:sldMkLst>
        <pc:extLst>
          <p:ext xmlns:p="http://schemas.openxmlformats.org/presentationml/2006/main" uri="{D6D511B9-2390-475A-947B-AFAB55BFBCF1}">
            <pc226:cmChg xmlns:pc226="http://schemas.microsoft.com/office/powerpoint/2022/06/main/command" chg="add">
              <pc226:chgData name="Roberto Cucalon Tamayo" userId="+MeWEEu9dI49lGyd+/T/1orA7fshJQQRe07MQVqAs+s=" providerId="None" clId="Web-{10EFEE05-93F6-4A2F-9125-C4B917DF26F4}" dt="2023-05-26T02:19:33.777" v="2"/>
              <pc2:cmMkLst xmlns:pc2="http://schemas.microsoft.com/office/powerpoint/2019/9/main/command">
                <pc:docMk/>
                <pc:sldMk cId="211312576" sldId="330"/>
                <pc2:cmMk id="{74811E7A-501E-437D-815E-806CC19AB8F9}"/>
              </pc2:cmMkLst>
            </pc226:cmChg>
          </p:ext>
        </pc:extLst>
      </pc:sldChg>
      <pc:sldChg chg="addCm modCm">
        <pc:chgData name="Roberto Cucalon Tamayo" userId="+MeWEEu9dI49lGyd+/T/1orA7fshJQQRe07MQVqAs+s=" providerId="None" clId="Web-{10EFEE05-93F6-4A2F-9125-C4B917DF26F4}" dt="2023-05-26T02:28:56.592" v="4"/>
        <pc:sldMkLst>
          <pc:docMk/>
          <pc:sldMk cId="3535609191" sldId="337"/>
        </pc:sldMkLst>
        <pc:extLst>
          <p:ext xmlns:p="http://schemas.openxmlformats.org/presentationml/2006/main" uri="{D6D511B9-2390-475A-947B-AFAB55BFBCF1}">
            <pc226:cmChg xmlns:pc226="http://schemas.microsoft.com/office/powerpoint/2022/06/main/command" chg="add mod">
              <pc226:chgData name="Roberto Cucalon Tamayo" userId="+MeWEEu9dI49lGyd+/T/1orA7fshJQQRe07MQVqAs+s=" providerId="None" clId="Web-{10EFEE05-93F6-4A2F-9125-C4B917DF26F4}" dt="2023-05-26T02:28:56.592" v="4"/>
              <pc2:cmMkLst xmlns:pc2="http://schemas.microsoft.com/office/powerpoint/2019/9/main/command">
                <pc:docMk/>
                <pc:sldMk cId="3535609191" sldId="337"/>
                <pc2:cmMk id="{92A31D36-7C20-4FEF-B057-E05D80DF056C}"/>
              </pc2:cmMkLst>
            </pc226:cmChg>
          </p:ext>
        </pc:extLst>
      </pc:sldChg>
      <pc:sldChg chg="addCm">
        <pc:chgData name="Roberto Cucalon Tamayo" userId="+MeWEEu9dI49lGyd+/T/1orA7fshJQQRe07MQVqAs+s=" providerId="None" clId="Web-{10EFEE05-93F6-4A2F-9125-C4B917DF26F4}" dt="2023-05-26T02:33:18.120" v="5"/>
        <pc:sldMkLst>
          <pc:docMk/>
          <pc:sldMk cId="1321985266" sldId="338"/>
        </pc:sldMkLst>
        <pc:extLst>
          <p:ext xmlns:p="http://schemas.openxmlformats.org/presentationml/2006/main" uri="{D6D511B9-2390-475A-947B-AFAB55BFBCF1}">
            <pc226:cmChg xmlns:pc226="http://schemas.microsoft.com/office/powerpoint/2022/06/main/command" chg="add">
              <pc226:chgData name="Roberto Cucalon Tamayo" userId="+MeWEEu9dI49lGyd+/T/1orA7fshJQQRe07MQVqAs+s=" providerId="None" clId="Web-{10EFEE05-93F6-4A2F-9125-C4B917DF26F4}" dt="2023-05-26T02:33:18.120" v="5"/>
              <pc2:cmMkLst xmlns:pc2="http://schemas.microsoft.com/office/powerpoint/2019/9/main/command">
                <pc:docMk/>
                <pc:sldMk cId="1321985266" sldId="338"/>
                <pc2:cmMk id="{54B6711D-5BBF-4AD2-BF31-2FB481C562B1}"/>
              </pc2:cmMkLst>
            </pc226:cmChg>
          </p:ext>
        </pc:extLst>
      </pc:sldChg>
      <pc:sldChg chg="addCm">
        <pc:chgData name="Roberto Cucalon Tamayo" userId="+MeWEEu9dI49lGyd+/T/1orA7fshJQQRe07MQVqAs+s=" providerId="None" clId="Web-{10EFEE05-93F6-4A2F-9125-C4B917DF26F4}" dt="2023-05-26T02:34:09.856" v="6"/>
        <pc:sldMkLst>
          <pc:docMk/>
          <pc:sldMk cId="811918429" sldId="341"/>
        </pc:sldMkLst>
        <pc:extLst>
          <p:ext xmlns:p="http://schemas.openxmlformats.org/presentationml/2006/main" uri="{D6D511B9-2390-475A-947B-AFAB55BFBCF1}">
            <pc226:cmChg xmlns:pc226="http://schemas.microsoft.com/office/powerpoint/2022/06/main/command" chg="add">
              <pc226:chgData name="Roberto Cucalon Tamayo" userId="+MeWEEu9dI49lGyd+/T/1orA7fshJQQRe07MQVqAs+s=" providerId="None" clId="Web-{10EFEE05-93F6-4A2F-9125-C4B917DF26F4}" dt="2023-05-26T02:34:09.856" v="6"/>
              <pc2:cmMkLst xmlns:pc2="http://schemas.microsoft.com/office/powerpoint/2019/9/main/command">
                <pc:docMk/>
                <pc:sldMk cId="811918429" sldId="341"/>
                <pc2:cmMk id="{F5C6D106-94D3-467B-A260-F9D16079F0EF}"/>
              </pc2:cmMkLst>
            </pc226:cmChg>
          </p:ext>
        </pc:extLst>
      </pc:sldChg>
      <pc:sldChg chg="addCm modCm">
        <pc:chgData name="Roberto Cucalon Tamayo" userId="+MeWEEu9dI49lGyd+/T/1orA7fshJQQRe07MQVqAs+s=" providerId="None" clId="Web-{10EFEE05-93F6-4A2F-9125-C4B917DF26F4}" dt="2023-05-26T02:36:32.204" v="8"/>
        <pc:sldMkLst>
          <pc:docMk/>
          <pc:sldMk cId="2778165672" sldId="343"/>
        </pc:sldMkLst>
        <pc:extLst>
          <p:ext xmlns:p="http://schemas.openxmlformats.org/presentationml/2006/main" uri="{D6D511B9-2390-475A-947B-AFAB55BFBCF1}">
            <pc226:cmChg xmlns:pc226="http://schemas.microsoft.com/office/powerpoint/2022/06/main/command" chg="add mod">
              <pc226:chgData name="Roberto Cucalon Tamayo" userId="+MeWEEu9dI49lGyd+/T/1orA7fshJQQRe07MQVqAs+s=" providerId="None" clId="Web-{10EFEE05-93F6-4A2F-9125-C4B917DF26F4}" dt="2023-05-26T02:36:32.204" v="8"/>
              <pc2:cmMkLst xmlns:pc2="http://schemas.microsoft.com/office/powerpoint/2019/9/main/command">
                <pc:docMk/>
                <pc:sldMk cId="2778165672" sldId="343"/>
                <pc2:cmMk id="{0E526723-1083-49AB-AC35-7CB294E5952B}"/>
              </pc2:cmMkLst>
            </pc226:cmChg>
          </p:ext>
        </pc:extLst>
      </pc:sldChg>
    </pc:docChg>
  </pc:docChgLst>
  <pc:docChgLst>
    <pc:chgData name="Negin Valizadegan" clId="Web-{539E54A4-AC9D-4270-ABB5-D0AC30E63858}"/>
    <pc:docChg chg="addSld modSld addMainMaster">
      <pc:chgData name="Negin Valizadegan" userId="" providerId="" clId="Web-{539E54A4-AC9D-4270-ABB5-D0AC30E63858}" dt="2021-05-20T20:31:34.821" v="116" actId="20577"/>
      <pc:docMkLst>
        <pc:docMk/>
      </pc:docMkLst>
      <pc:sldChg chg="modSp">
        <pc:chgData name="Negin Valizadegan" userId="" providerId="" clId="Web-{539E54A4-AC9D-4270-ABB5-D0AC30E63858}" dt="2021-05-20T18:36:09.026" v="6" actId="20577"/>
        <pc:sldMkLst>
          <pc:docMk/>
          <pc:sldMk cId="211312576" sldId="330"/>
        </pc:sldMkLst>
        <pc:spChg chg="mod">
          <ac:chgData name="Negin Valizadegan" userId="" providerId="" clId="Web-{539E54A4-AC9D-4270-ABB5-D0AC30E63858}" dt="2021-05-20T18:36:09.026" v="6" actId="20577"/>
          <ac:spMkLst>
            <pc:docMk/>
            <pc:sldMk cId="211312576" sldId="330"/>
            <ac:spMk id="3" creationId="{00000000-0000-0000-0000-000000000000}"/>
          </ac:spMkLst>
        </pc:spChg>
      </pc:sldChg>
      <pc:sldChg chg="modSp">
        <pc:chgData name="Negin Valizadegan" userId="" providerId="" clId="Web-{539E54A4-AC9D-4270-ABB5-D0AC30E63858}" dt="2021-05-20T18:49:44.265" v="40" actId="1076"/>
        <pc:sldMkLst>
          <pc:docMk/>
          <pc:sldMk cId="3499795714" sldId="333"/>
        </pc:sldMkLst>
        <pc:spChg chg="mod">
          <ac:chgData name="Negin Valizadegan" userId="" providerId="" clId="Web-{539E54A4-AC9D-4270-ABB5-D0AC30E63858}" dt="2021-05-20T18:49:13.250" v="27" actId="1076"/>
          <ac:spMkLst>
            <pc:docMk/>
            <pc:sldMk cId="3499795714" sldId="333"/>
            <ac:spMk id="2" creationId="{00000000-0000-0000-0000-000000000000}"/>
          </ac:spMkLst>
        </pc:spChg>
        <pc:spChg chg="mod">
          <ac:chgData name="Negin Valizadegan" userId="" providerId="" clId="Web-{539E54A4-AC9D-4270-ABB5-D0AC30E63858}" dt="2021-05-20T18:49:35.015" v="39" actId="1076"/>
          <ac:spMkLst>
            <pc:docMk/>
            <pc:sldMk cId="3499795714" sldId="333"/>
            <ac:spMk id="3" creationId="{00000000-0000-0000-0000-000000000000}"/>
          </ac:spMkLst>
        </pc:spChg>
        <pc:spChg chg="mod">
          <ac:chgData name="Negin Valizadegan" userId="" providerId="" clId="Web-{539E54A4-AC9D-4270-ABB5-D0AC30E63858}" dt="2021-05-20T18:49:44.265" v="40" actId="1076"/>
          <ac:spMkLst>
            <pc:docMk/>
            <pc:sldMk cId="3499795714" sldId="333"/>
            <ac:spMk id="6" creationId="{00000000-0000-0000-0000-000000000000}"/>
          </ac:spMkLst>
        </pc:spChg>
      </pc:sldChg>
      <pc:sldChg chg="modSp">
        <pc:chgData name="Negin Valizadegan" userId="" providerId="" clId="Web-{539E54A4-AC9D-4270-ABB5-D0AC30E63858}" dt="2021-05-20T18:56:26.502" v="60" actId="20577"/>
        <pc:sldMkLst>
          <pc:docMk/>
          <pc:sldMk cId="1079018660" sldId="334"/>
        </pc:sldMkLst>
        <pc:spChg chg="mod">
          <ac:chgData name="Negin Valizadegan" userId="" providerId="" clId="Web-{539E54A4-AC9D-4270-ABB5-D0AC30E63858}" dt="2021-05-20T18:51:46.719" v="41" actId="1076"/>
          <ac:spMkLst>
            <pc:docMk/>
            <pc:sldMk cId="1079018660" sldId="334"/>
            <ac:spMk id="2" creationId="{00000000-0000-0000-0000-000000000000}"/>
          </ac:spMkLst>
        </pc:spChg>
        <pc:spChg chg="mod">
          <ac:chgData name="Negin Valizadegan" userId="" providerId="" clId="Web-{539E54A4-AC9D-4270-ABB5-D0AC30E63858}" dt="2021-05-20T18:56:26.502" v="60" actId="20577"/>
          <ac:spMkLst>
            <pc:docMk/>
            <pc:sldMk cId="1079018660" sldId="334"/>
            <ac:spMk id="3" creationId="{00000000-0000-0000-0000-000000000000}"/>
          </ac:spMkLst>
        </pc:spChg>
        <pc:spChg chg="mod">
          <ac:chgData name="Negin Valizadegan" userId="" providerId="" clId="Web-{539E54A4-AC9D-4270-ABB5-D0AC30E63858}" dt="2021-05-20T18:51:52.922" v="43" actId="1076"/>
          <ac:spMkLst>
            <pc:docMk/>
            <pc:sldMk cId="1079018660" sldId="334"/>
            <ac:spMk id="7" creationId="{00000000-0000-0000-0000-000000000000}"/>
          </ac:spMkLst>
        </pc:spChg>
      </pc:sldChg>
      <pc:sldChg chg="modSp">
        <pc:chgData name="Negin Valizadegan" userId="" providerId="" clId="Web-{539E54A4-AC9D-4270-ABB5-D0AC30E63858}" dt="2021-05-20T18:43:37.045" v="12" actId="20577"/>
        <pc:sldMkLst>
          <pc:docMk/>
          <pc:sldMk cId="2674085502" sldId="336"/>
        </pc:sldMkLst>
        <pc:spChg chg="mod">
          <ac:chgData name="Negin Valizadegan" userId="" providerId="" clId="Web-{539E54A4-AC9D-4270-ABB5-D0AC30E63858}" dt="2021-05-20T18:40:20.872" v="8" actId="1076"/>
          <ac:spMkLst>
            <pc:docMk/>
            <pc:sldMk cId="2674085502" sldId="336"/>
            <ac:spMk id="6" creationId="{00000000-0000-0000-0000-000000000000}"/>
          </ac:spMkLst>
        </pc:spChg>
        <pc:spChg chg="mod">
          <ac:chgData name="Negin Valizadegan" userId="" providerId="" clId="Web-{539E54A4-AC9D-4270-ABB5-D0AC30E63858}" dt="2021-05-20T18:43:37.045" v="12" actId="20577"/>
          <ac:spMkLst>
            <pc:docMk/>
            <pc:sldMk cId="2674085502" sldId="336"/>
            <ac:spMk id="7" creationId="{00000000-0000-0000-0000-000000000000}"/>
          </ac:spMkLst>
        </pc:spChg>
      </pc:sldChg>
      <pc:sldChg chg="modSp">
        <pc:chgData name="Negin Valizadegan" userId="" providerId="" clId="Web-{539E54A4-AC9D-4270-ABB5-D0AC30E63858}" dt="2021-05-20T19:03:27.942" v="68" actId="20577"/>
        <pc:sldMkLst>
          <pc:docMk/>
          <pc:sldMk cId="3535609191" sldId="337"/>
        </pc:sldMkLst>
        <pc:spChg chg="mod">
          <ac:chgData name="Negin Valizadegan" userId="" providerId="" clId="Web-{539E54A4-AC9D-4270-ABB5-D0AC30E63858}" dt="2021-05-20T18:56:40.018" v="62" actId="14100"/>
          <ac:spMkLst>
            <pc:docMk/>
            <pc:sldMk cId="3535609191" sldId="337"/>
            <ac:spMk id="2" creationId="{00000000-0000-0000-0000-000000000000}"/>
          </ac:spMkLst>
        </pc:spChg>
        <pc:spChg chg="mod">
          <ac:chgData name="Negin Valizadegan" userId="" providerId="" clId="Web-{539E54A4-AC9D-4270-ABB5-D0AC30E63858}" dt="2021-05-20T19:00:48.004" v="65" actId="20577"/>
          <ac:spMkLst>
            <pc:docMk/>
            <pc:sldMk cId="3535609191" sldId="337"/>
            <ac:spMk id="3" creationId="{00000000-0000-0000-0000-000000000000}"/>
          </ac:spMkLst>
        </pc:spChg>
        <pc:spChg chg="mod">
          <ac:chgData name="Negin Valizadegan" userId="" providerId="" clId="Web-{539E54A4-AC9D-4270-ABB5-D0AC30E63858}" dt="2021-05-20T19:03:27.942" v="68" actId="20577"/>
          <ac:spMkLst>
            <pc:docMk/>
            <pc:sldMk cId="3535609191" sldId="337"/>
            <ac:spMk id="8" creationId="{00000000-0000-0000-0000-000000000000}"/>
          </ac:spMkLst>
        </pc:spChg>
      </pc:sldChg>
      <pc:sldChg chg="modSp">
        <pc:chgData name="Negin Valizadegan" userId="" providerId="" clId="Web-{539E54A4-AC9D-4270-ABB5-D0AC30E63858}" dt="2021-05-20T19:14:39.040" v="74" actId="20577"/>
        <pc:sldMkLst>
          <pc:docMk/>
          <pc:sldMk cId="811918429" sldId="341"/>
        </pc:sldMkLst>
        <pc:spChg chg="mod">
          <ac:chgData name="Negin Valizadegan" userId="" providerId="" clId="Web-{539E54A4-AC9D-4270-ABB5-D0AC30E63858}" dt="2021-05-20T19:12:30.039" v="69" actId="1076"/>
          <ac:spMkLst>
            <pc:docMk/>
            <pc:sldMk cId="811918429" sldId="341"/>
            <ac:spMk id="2" creationId="{00000000-0000-0000-0000-000000000000}"/>
          </ac:spMkLst>
        </pc:spChg>
        <pc:spChg chg="mod">
          <ac:chgData name="Negin Valizadegan" userId="" providerId="" clId="Web-{539E54A4-AC9D-4270-ABB5-D0AC30E63858}" dt="2021-05-20T19:12:32.524" v="70" actId="1076"/>
          <ac:spMkLst>
            <pc:docMk/>
            <pc:sldMk cId="811918429" sldId="341"/>
            <ac:spMk id="3" creationId="{00000000-0000-0000-0000-000000000000}"/>
          </ac:spMkLst>
        </pc:spChg>
        <pc:spChg chg="mod">
          <ac:chgData name="Negin Valizadegan" userId="" providerId="" clId="Web-{539E54A4-AC9D-4270-ABB5-D0AC30E63858}" dt="2021-05-20T19:14:39.040" v="74" actId="20577"/>
          <ac:spMkLst>
            <pc:docMk/>
            <pc:sldMk cId="811918429" sldId="341"/>
            <ac:spMk id="8" creationId="{00000000-0000-0000-0000-000000000000}"/>
          </ac:spMkLst>
        </pc:spChg>
      </pc:sldChg>
      <pc:sldChg chg="modSp">
        <pc:chgData name="Negin Valizadegan" userId="" providerId="" clId="Web-{539E54A4-AC9D-4270-ABB5-D0AC30E63858}" dt="2021-05-20T18:48:45.624" v="26" actId="14100"/>
        <pc:sldMkLst>
          <pc:docMk/>
          <pc:sldMk cId="439349049" sldId="342"/>
        </pc:sldMkLst>
        <pc:spChg chg="mod">
          <ac:chgData name="Negin Valizadegan" userId="" providerId="" clId="Web-{539E54A4-AC9D-4270-ABB5-D0AC30E63858}" dt="2021-05-20T18:48:45.624" v="26" actId="14100"/>
          <ac:spMkLst>
            <pc:docMk/>
            <pc:sldMk cId="439349049" sldId="342"/>
            <ac:spMk id="3" creationId="{00000000-0000-0000-0000-000000000000}"/>
          </ac:spMkLst>
        </pc:spChg>
        <pc:spChg chg="mod">
          <ac:chgData name="Negin Valizadegan" userId="" providerId="" clId="Web-{539E54A4-AC9D-4270-ABB5-D0AC30E63858}" dt="2021-05-20T18:48:35.562" v="22" actId="1076"/>
          <ac:spMkLst>
            <pc:docMk/>
            <pc:sldMk cId="439349049" sldId="342"/>
            <ac:spMk id="5" creationId="{00000000-0000-0000-0000-000000000000}"/>
          </ac:spMkLst>
        </pc:spChg>
      </pc:sldChg>
      <pc:sldChg chg="modSp">
        <pc:chgData name="Negin Valizadegan" userId="" providerId="" clId="Web-{539E54A4-AC9D-4270-ABB5-D0AC30E63858}" dt="2021-05-20T19:48:08.569" v="93" actId="1076"/>
        <pc:sldMkLst>
          <pc:docMk/>
          <pc:sldMk cId="2778165672" sldId="343"/>
        </pc:sldMkLst>
        <pc:spChg chg="mod">
          <ac:chgData name="Negin Valizadegan" userId="" providerId="" clId="Web-{539E54A4-AC9D-4270-ABB5-D0AC30E63858}" dt="2021-05-20T19:20:19.854" v="82" actId="1076"/>
          <ac:spMkLst>
            <pc:docMk/>
            <pc:sldMk cId="2778165672" sldId="343"/>
            <ac:spMk id="2" creationId="{00000000-0000-0000-0000-000000000000}"/>
          </ac:spMkLst>
        </pc:spChg>
        <pc:spChg chg="mod">
          <ac:chgData name="Negin Valizadegan" userId="" providerId="" clId="Web-{539E54A4-AC9D-4270-ABB5-D0AC30E63858}" dt="2021-05-20T19:48:08.523" v="92" actId="1076"/>
          <ac:spMkLst>
            <pc:docMk/>
            <pc:sldMk cId="2778165672" sldId="343"/>
            <ac:spMk id="7" creationId="{00000000-0000-0000-0000-000000000000}"/>
          </ac:spMkLst>
        </pc:spChg>
        <pc:spChg chg="mod">
          <ac:chgData name="Negin Valizadegan" userId="" providerId="" clId="Web-{539E54A4-AC9D-4270-ABB5-D0AC30E63858}" dt="2021-05-20T19:48:08.569" v="93" actId="1076"/>
          <ac:spMkLst>
            <pc:docMk/>
            <pc:sldMk cId="2778165672" sldId="343"/>
            <ac:spMk id="9" creationId="{00000000-0000-0000-0000-000000000000}"/>
          </ac:spMkLst>
        </pc:spChg>
        <pc:spChg chg="mod">
          <ac:chgData name="Negin Valizadegan" userId="" providerId="" clId="Web-{539E54A4-AC9D-4270-ABB5-D0AC30E63858}" dt="2021-05-20T19:47:16.335" v="89" actId="1076"/>
          <ac:spMkLst>
            <pc:docMk/>
            <pc:sldMk cId="2778165672" sldId="343"/>
            <ac:spMk id="10" creationId="{00000000-0000-0000-0000-000000000000}"/>
          </ac:spMkLst>
        </pc:spChg>
      </pc:sldChg>
      <pc:sldChg chg="modSp">
        <pc:chgData name="Negin Valizadegan" userId="" providerId="" clId="Web-{539E54A4-AC9D-4270-ABB5-D0AC30E63858}" dt="2021-05-20T19:50:01.086" v="95" actId="20577"/>
        <pc:sldMkLst>
          <pc:docMk/>
          <pc:sldMk cId="135749205" sldId="344"/>
        </pc:sldMkLst>
        <pc:spChg chg="mod">
          <ac:chgData name="Negin Valizadegan" userId="" providerId="" clId="Web-{539E54A4-AC9D-4270-ABB5-D0AC30E63858}" dt="2021-05-20T19:50:01.039" v="94" actId="1076"/>
          <ac:spMkLst>
            <pc:docMk/>
            <pc:sldMk cId="135749205" sldId="344"/>
            <ac:spMk id="2" creationId="{00000000-0000-0000-0000-000000000000}"/>
          </ac:spMkLst>
        </pc:spChg>
        <pc:spChg chg="mod">
          <ac:chgData name="Negin Valizadegan" userId="" providerId="" clId="Web-{539E54A4-AC9D-4270-ABB5-D0AC30E63858}" dt="2021-05-20T19:50:01.086" v="95" actId="20577"/>
          <ac:spMkLst>
            <pc:docMk/>
            <pc:sldMk cId="135749205" sldId="344"/>
            <ac:spMk id="3" creationId="{00000000-0000-0000-0000-000000000000}"/>
          </ac:spMkLst>
        </pc:spChg>
      </pc:sldChg>
      <pc:sldChg chg="modSp">
        <pc:chgData name="Negin Valizadegan" userId="" providerId="" clId="Web-{539E54A4-AC9D-4270-ABB5-D0AC30E63858}" dt="2021-05-20T20:05:42.139" v="101" actId="1076"/>
        <pc:sldMkLst>
          <pc:docMk/>
          <pc:sldMk cId="1558763671" sldId="345"/>
        </pc:sldMkLst>
        <pc:spChg chg="mod">
          <ac:chgData name="Negin Valizadegan" userId="" providerId="" clId="Web-{539E54A4-AC9D-4270-ABB5-D0AC30E63858}" dt="2021-05-20T20:05:42.139" v="101" actId="1076"/>
          <ac:spMkLst>
            <pc:docMk/>
            <pc:sldMk cId="1558763671" sldId="345"/>
            <ac:spMk id="3" creationId="{00000000-0000-0000-0000-000000000000}"/>
          </ac:spMkLst>
        </pc:spChg>
        <pc:spChg chg="mod">
          <ac:chgData name="Negin Valizadegan" userId="" providerId="" clId="Web-{539E54A4-AC9D-4270-ABB5-D0AC30E63858}" dt="2021-05-20T20:05:42.092" v="100" actId="1076"/>
          <ac:spMkLst>
            <pc:docMk/>
            <pc:sldMk cId="1558763671" sldId="345"/>
            <ac:spMk id="7" creationId="{00000000-0000-0000-0000-000000000000}"/>
          </ac:spMkLst>
        </pc:spChg>
      </pc:sldChg>
      <pc:sldChg chg="modSp">
        <pc:chgData name="Negin Valizadegan" userId="" providerId="" clId="Web-{539E54A4-AC9D-4270-ABB5-D0AC30E63858}" dt="2021-05-20T20:31:34.821" v="116" actId="20577"/>
        <pc:sldMkLst>
          <pc:docMk/>
          <pc:sldMk cId="2141120057" sldId="358"/>
        </pc:sldMkLst>
        <pc:spChg chg="mod">
          <ac:chgData name="Negin Valizadegan" userId="" providerId="" clId="Web-{539E54A4-AC9D-4270-ABB5-D0AC30E63858}" dt="2021-05-20T20:31:17.446" v="108" actId="1076"/>
          <ac:spMkLst>
            <pc:docMk/>
            <pc:sldMk cId="2141120057" sldId="358"/>
            <ac:spMk id="2" creationId="{00000000-0000-0000-0000-000000000000}"/>
          </ac:spMkLst>
        </pc:spChg>
        <pc:spChg chg="mod">
          <ac:chgData name="Negin Valizadegan" userId="" providerId="" clId="Web-{539E54A4-AC9D-4270-ABB5-D0AC30E63858}" dt="2021-05-20T20:31:34.821" v="116" actId="20577"/>
          <ac:spMkLst>
            <pc:docMk/>
            <pc:sldMk cId="2141120057" sldId="358"/>
            <ac:spMk id="3" creationId="{00000000-0000-0000-0000-000000000000}"/>
          </ac:spMkLst>
        </pc:spChg>
      </pc:sldChg>
      <pc:sldChg chg="modSp">
        <pc:chgData name="Negin Valizadegan" userId="" providerId="" clId="Web-{539E54A4-AC9D-4270-ABB5-D0AC30E63858}" dt="2021-05-20T20:13:14.954" v="106" actId="20577"/>
        <pc:sldMkLst>
          <pc:docMk/>
          <pc:sldMk cId="4276693161" sldId="364"/>
        </pc:sldMkLst>
        <pc:spChg chg="mod">
          <ac:chgData name="Negin Valizadegan" userId="" providerId="" clId="Web-{539E54A4-AC9D-4270-ABB5-D0AC30E63858}" dt="2021-05-20T20:13:14.954" v="106" actId="20577"/>
          <ac:spMkLst>
            <pc:docMk/>
            <pc:sldMk cId="4276693161" sldId="364"/>
            <ac:spMk id="3" creationId="{00000000-0000-0000-0000-000000000000}"/>
          </ac:spMkLst>
        </pc:spChg>
        <pc:spChg chg="mod">
          <ac:chgData name="Negin Valizadegan" userId="" providerId="" clId="Web-{539E54A4-AC9D-4270-ABB5-D0AC30E63858}" dt="2021-05-20T20:13:14.345" v="103" actId="14100"/>
          <ac:spMkLst>
            <pc:docMk/>
            <pc:sldMk cId="4276693161" sldId="364"/>
            <ac:spMk id="5" creationId="{00000000-0000-0000-0000-000000000000}"/>
          </ac:spMkLst>
        </pc:spChg>
      </pc:sldChg>
      <pc:sldChg chg="modSp">
        <pc:chgData name="Negin Valizadegan" userId="" providerId="" clId="Web-{539E54A4-AC9D-4270-ABB5-D0AC30E63858}" dt="2021-05-20T20:12:33.689" v="102" actId="20577"/>
        <pc:sldMkLst>
          <pc:docMk/>
          <pc:sldMk cId="2696089064" sldId="424"/>
        </pc:sldMkLst>
        <pc:spChg chg="mod">
          <ac:chgData name="Negin Valizadegan" userId="" providerId="" clId="Web-{539E54A4-AC9D-4270-ABB5-D0AC30E63858}" dt="2021-05-20T20:12:33.689" v="102" actId="20577"/>
          <ac:spMkLst>
            <pc:docMk/>
            <pc:sldMk cId="2696089064" sldId="424"/>
            <ac:spMk id="3" creationId="{2908382B-8751-6643-BB19-103DDE249B05}"/>
          </ac:spMkLst>
        </pc:spChg>
      </pc:sldChg>
      <pc:sldChg chg="modSp">
        <pc:chgData name="Negin Valizadegan" userId="" providerId="" clId="Web-{539E54A4-AC9D-4270-ABB5-D0AC30E63858}" dt="2021-05-20T19:19:15.979" v="81" actId="20577"/>
        <pc:sldMkLst>
          <pc:docMk/>
          <pc:sldMk cId="30679652" sldId="427"/>
        </pc:sldMkLst>
        <pc:spChg chg="mod">
          <ac:chgData name="Negin Valizadegan" userId="" providerId="" clId="Web-{539E54A4-AC9D-4270-ABB5-D0AC30E63858}" dt="2021-05-20T19:19:15.979" v="81" actId="20577"/>
          <ac:spMkLst>
            <pc:docMk/>
            <pc:sldMk cId="30679652" sldId="427"/>
            <ac:spMk id="3" creationId="{2748BD3D-AA5A-DC4B-B99A-9B9B13C1BAAB}"/>
          </ac:spMkLst>
        </pc:spChg>
      </pc:sldChg>
      <pc:sldChg chg="add">
        <pc:chgData name="Negin Valizadegan" userId="" providerId="" clId="Web-{539E54A4-AC9D-4270-ABB5-D0AC30E63858}" dt="2021-05-20T18:27:49.336" v="0"/>
        <pc:sldMkLst>
          <pc:docMk/>
          <pc:sldMk cId="2565212382" sldId="431"/>
        </pc:sldMkLst>
      </pc:sldChg>
      <pc:sldMasterChg chg="add addSldLayout">
        <pc:chgData name="Negin Valizadegan" userId="" providerId="" clId="Web-{539E54A4-AC9D-4270-ABB5-D0AC30E63858}" dt="2021-05-20T18:27:49.336" v="0"/>
        <pc:sldMasterMkLst>
          <pc:docMk/>
          <pc:sldMasterMk cId="2206252559" sldId="2147483684"/>
        </pc:sldMasterMkLst>
        <pc:sldLayoutChg chg="add">
          <pc:chgData name="Negin Valizadegan" userId="" providerId="" clId="Web-{539E54A4-AC9D-4270-ABB5-D0AC30E63858}" dt="2021-05-20T18:27:49.336" v="0"/>
          <pc:sldLayoutMkLst>
            <pc:docMk/>
            <pc:sldMasterMk cId="2206252559" sldId="2147483684"/>
            <pc:sldLayoutMk cId="3772160076" sldId="2147483685"/>
          </pc:sldLayoutMkLst>
        </pc:sldLayoutChg>
        <pc:sldLayoutChg chg="add">
          <pc:chgData name="Negin Valizadegan" userId="" providerId="" clId="Web-{539E54A4-AC9D-4270-ABB5-D0AC30E63858}" dt="2021-05-20T18:27:49.336" v="0"/>
          <pc:sldLayoutMkLst>
            <pc:docMk/>
            <pc:sldMasterMk cId="2206252559" sldId="2147483684"/>
            <pc:sldLayoutMk cId="3966212783" sldId="2147483686"/>
          </pc:sldLayoutMkLst>
        </pc:sldLayoutChg>
        <pc:sldLayoutChg chg="add">
          <pc:chgData name="Negin Valizadegan" userId="" providerId="" clId="Web-{539E54A4-AC9D-4270-ABB5-D0AC30E63858}" dt="2021-05-20T18:27:49.336" v="0"/>
          <pc:sldLayoutMkLst>
            <pc:docMk/>
            <pc:sldMasterMk cId="2206252559" sldId="2147483684"/>
            <pc:sldLayoutMk cId="1838497972" sldId="2147483687"/>
          </pc:sldLayoutMkLst>
        </pc:sldLayoutChg>
        <pc:sldLayoutChg chg="add">
          <pc:chgData name="Negin Valizadegan" userId="" providerId="" clId="Web-{539E54A4-AC9D-4270-ABB5-D0AC30E63858}" dt="2021-05-20T18:27:49.336" v="0"/>
          <pc:sldLayoutMkLst>
            <pc:docMk/>
            <pc:sldMasterMk cId="2206252559" sldId="2147483684"/>
            <pc:sldLayoutMk cId="2510530346" sldId="2147483688"/>
          </pc:sldLayoutMkLst>
        </pc:sldLayoutChg>
        <pc:sldLayoutChg chg="add">
          <pc:chgData name="Negin Valizadegan" userId="" providerId="" clId="Web-{539E54A4-AC9D-4270-ABB5-D0AC30E63858}" dt="2021-05-20T18:27:49.336" v="0"/>
          <pc:sldLayoutMkLst>
            <pc:docMk/>
            <pc:sldMasterMk cId="2206252559" sldId="2147483684"/>
            <pc:sldLayoutMk cId="2631328868" sldId="2147483689"/>
          </pc:sldLayoutMkLst>
        </pc:sldLayoutChg>
        <pc:sldLayoutChg chg="add">
          <pc:chgData name="Negin Valizadegan" userId="" providerId="" clId="Web-{539E54A4-AC9D-4270-ABB5-D0AC30E63858}" dt="2021-05-20T18:27:49.336" v="0"/>
          <pc:sldLayoutMkLst>
            <pc:docMk/>
            <pc:sldMasterMk cId="2206252559" sldId="2147483684"/>
            <pc:sldLayoutMk cId="1602859832" sldId="2147483690"/>
          </pc:sldLayoutMkLst>
        </pc:sldLayoutChg>
        <pc:sldLayoutChg chg="add">
          <pc:chgData name="Negin Valizadegan" userId="" providerId="" clId="Web-{539E54A4-AC9D-4270-ABB5-D0AC30E63858}" dt="2021-05-20T18:27:49.336" v="0"/>
          <pc:sldLayoutMkLst>
            <pc:docMk/>
            <pc:sldMasterMk cId="2206252559" sldId="2147483684"/>
            <pc:sldLayoutMk cId="3007661969" sldId="2147483691"/>
          </pc:sldLayoutMkLst>
        </pc:sldLayoutChg>
        <pc:sldLayoutChg chg="add">
          <pc:chgData name="Negin Valizadegan" userId="" providerId="" clId="Web-{539E54A4-AC9D-4270-ABB5-D0AC30E63858}" dt="2021-05-20T18:27:49.336" v="0"/>
          <pc:sldLayoutMkLst>
            <pc:docMk/>
            <pc:sldMasterMk cId="2206252559" sldId="2147483684"/>
            <pc:sldLayoutMk cId="3527328231" sldId="2147483692"/>
          </pc:sldLayoutMkLst>
        </pc:sldLayoutChg>
        <pc:sldLayoutChg chg="add">
          <pc:chgData name="Negin Valizadegan" userId="" providerId="" clId="Web-{539E54A4-AC9D-4270-ABB5-D0AC30E63858}" dt="2021-05-20T18:27:49.336" v="0"/>
          <pc:sldLayoutMkLst>
            <pc:docMk/>
            <pc:sldMasterMk cId="2206252559" sldId="2147483684"/>
            <pc:sldLayoutMk cId="1088968924" sldId="2147483693"/>
          </pc:sldLayoutMkLst>
        </pc:sldLayoutChg>
        <pc:sldLayoutChg chg="add">
          <pc:chgData name="Negin Valizadegan" userId="" providerId="" clId="Web-{539E54A4-AC9D-4270-ABB5-D0AC30E63858}" dt="2021-05-20T18:27:49.336" v="0"/>
          <pc:sldLayoutMkLst>
            <pc:docMk/>
            <pc:sldMasterMk cId="2206252559" sldId="2147483684"/>
            <pc:sldLayoutMk cId="808067568" sldId="2147483694"/>
          </pc:sldLayoutMkLst>
        </pc:sldLayoutChg>
        <pc:sldLayoutChg chg="add">
          <pc:chgData name="Negin Valizadegan" userId="" providerId="" clId="Web-{539E54A4-AC9D-4270-ABB5-D0AC30E63858}" dt="2021-05-20T18:27:49.336" v="0"/>
          <pc:sldLayoutMkLst>
            <pc:docMk/>
            <pc:sldMasterMk cId="2206252559" sldId="2147483684"/>
            <pc:sldLayoutMk cId="4137825110" sldId="2147483695"/>
          </pc:sldLayoutMkLst>
        </pc:sldLayoutChg>
      </pc:sldMasterChg>
    </pc:docChg>
  </pc:docChgLst>
  <pc:docChgLst>
    <pc:chgData name="Giovanni Madrigal" userId="K2PEihjQuIndTIP/hRl/FO098wzRFNQFfX3XEWQQwus=" providerId="None" clId="Web-{9E5F9082-5BC9-4059-9574-1ED8F21B9960}"/>
    <pc:docChg chg="addSld modSld">
      <pc:chgData name="Giovanni Madrigal" userId="K2PEihjQuIndTIP/hRl/FO098wzRFNQFfX3XEWQQwus=" providerId="None" clId="Web-{9E5F9082-5BC9-4059-9574-1ED8F21B9960}" dt="2023-06-05T00:39:00.974" v="111" actId="1076"/>
      <pc:docMkLst>
        <pc:docMk/>
      </pc:docMkLst>
      <pc:sldChg chg="addSp delSp modSp">
        <pc:chgData name="Giovanni Madrigal" userId="K2PEihjQuIndTIP/hRl/FO098wzRFNQFfX3XEWQQwus=" providerId="None" clId="Web-{9E5F9082-5BC9-4059-9574-1ED8F21B9960}" dt="2023-06-05T00:20:03.534" v="29"/>
        <pc:sldMkLst>
          <pc:docMk/>
          <pc:sldMk cId="9955702" sldId="351"/>
        </pc:sldMkLst>
        <pc:picChg chg="add del mod">
          <ac:chgData name="Giovanni Madrigal" userId="K2PEihjQuIndTIP/hRl/FO098wzRFNQFfX3XEWQQwus=" providerId="None" clId="Web-{9E5F9082-5BC9-4059-9574-1ED8F21B9960}" dt="2023-06-05T00:20:03.534" v="29"/>
          <ac:picMkLst>
            <pc:docMk/>
            <pc:sldMk cId="9955702" sldId="351"/>
            <ac:picMk id="4" creationId="{0E632BC4-B424-BD08-BBF3-C77C303DE8AA}"/>
          </ac:picMkLst>
        </pc:picChg>
        <pc:picChg chg="add del">
          <ac:chgData name="Giovanni Madrigal" userId="K2PEihjQuIndTIP/hRl/FO098wzRFNQFfX3XEWQQwus=" providerId="None" clId="Web-{9E5F9082-5BC9-4059-9574-1ED8F21B9960}" dt="2023-06-05T00:19:08.892" v="24"/>
          <ac:picMkLst>
            <pc:docMk/>
            <pc:sldMk cId="9955702" sldId="351"/>
            <ac:picMk id="8" creationId="{00000000-0000-0000-0000-000000000000}"/>
          </ac:picMkLst>
        </pc:picChg>
      </pc:sldChg>
      <pc:sldChg chg="addSp delSp modSp add replId">
        <pc:chgData name="Giovanni Madrigal" userId="K2PEihjQuIndTIP/hRl/FO098wzRFNQFfX3XEWQQwus=" providerId="None" clId="Web-{9E5F9082-5BC9-4059-9574-1ED8F21B9960}" dt="2023-06-05T00:16:15.747" v="9"/>
        <pc:sldMkLst>
          <pc:docMk/>
          <pc:sldMk cId="492987569" sldId="443"/>
        </pc:sldMkLst>
        <pc:picChg chg="add del mod">
          <ac:chgData name="Giovanni Madrigal" userId="K2PEihjQuIndTIP/hRl/FO098wzRFNQFfX3XEWQQwus=" providerId="None" clId="Web-{9E5F9082-5BC9-4059-9574-1ED8F21B9960}" dt="2023-06-05T00:14:22.541" v="4"/>
          <ac:picMkLst>
            <pc:docMk/>
            <pc:sldMk cId="492987569" sldId="443"/>
            <ac:picMk id="4" creationId="{746474E9-D95C-4F64-B2CF-CEBE02526769}"/>
          </ac:picMkLst>
        </pc:picChg>
        <pc:picChg chg="add mod">
          <ac:chgData name="Giovanni Madrigal" userId="K2PEihjQuIndTIP/hRl/FO098wzRFNQFfX3XEWQQwus=" providerId="None" clId="Web-{9E5F9082-5BC9-4059-9574-1ED8F21B9960}" dt="2023-06-05T00:16:15.747" v="9"/>
          <ac:picMkLst>
            <pc:docMk/>
            <pc:sldMk cId="492987569" sldId="443"/>
            <ac:picMk id="5" creationId="{965AFAC5-098E-A6A7-900D-44B3C070FC10}"/>
          </ac:picMkLst>
        </pc:picChg>
        <pc:picChg chg="del">
          <ac:chgData name="Giovanni Madrigal" userId="K2PEihjQuIndTIP/hRl/FO098wzRFNQFfX3XEWQQwus=" providerId="None" clId="Web-{9E5F9082-5BC9-4059-9574-1ED8F21B9960}" dt="2023-06-05T00:14:01.681" v="1"/>
          <ac:picMkLst>
            <pc:docMk/>
            <pc:sldMk cId="492987569" sldId="443"/>
            <ac:picMk id="7" creationId="{00000000-0000-0000-0000-000000000000}"/>
          </ac:picMkLst>
        </pc:picChg>
      </pc:sldChg>
      <pc:sldChg chg="addSp delSp modSp add replId">
        <pc:chgData name="Giovanni Madrigal" userId="K2PEihjQuIndTIP/hRl/FO098wzRFNQFfX3XEWQQwus=" providerId="None" clId="Web-{9E5F9082-5BC9-4059-9574-1ED8F21B9960}" dt="2023-06-05T00:22:01.100" v="40" actId="1076"/>
        <pc:sldMkLst>
          <pc:docMk/>
          <pc:sldMk cId="3075838078" sldId="444"/>
        </pc:sldMkLst>
        <pc:picChg chg="mod">
          <ac:chgData name="Giovanni Madrigal" userId="K2PEihjQuIndTIP/hRl/FO098wzRFNQFfX3XEWQQwus=" providerId="None" clId="Web-{9E5F9082-5BC9-4059-9574-1ED8F21B9960}" dt="2023-06-05T00:19:28.236" v="28"/>
          <ac:picMkLst>
            <pc:docMk/>
            <pc:sldMk cId="3075838078" sldId="444"/>
            <ac:picMk id="4" creationId="{0E632BC4-B424-BD08-BBF3-C77C303DE8AA}"/>
          </ac:picMkLst>
        </pc:picChg>
        <pc:picChg chg="add mod">
          <ac:chgData name="Giovanni Madrigal" userId="K2PEihjQuIndTIP/hRl/FO098wzRFNQFfX3XEWQQwus=" providerId="None" clId="Web-{9E5F9082-5BC9-4059-9574-1ED8F21B9960}" dt="2023-06-05T00:22:01.100" v="40" actId="1076"/>
          <ac:picMkLst>
            <pc:docMk/>
            <pc:sldMk cId="3075838078" sldId="444"/>
            <ac:picMk id="5" creationId="{0BEADBE2-D96E-BD6A-5715-97E93EE2CB6E}"/>
          </ac:picMkLst>
        </pc:picChg>
        <pc:picChg chg="del">
          <ac:chgData name="Giovanni Madrigal" userId="K2PEihjQuIndTIP/hRl/FO098wzRFNQFfX3XEWQQwus=" providerId="None" clId="Web-{9E5F9082-5BC9-4059-9574-1ED8F21B9960}" dt="2023-06-05T00:19:19.830" v="26"/>
          <ac:picMkLst>
            <pc:docMk/>
            <pc:sldMk cId="3075838078" sldId="444"/>
            <ac:picMk id="8" creationId="{00000000-0000-0000-0000-000000000000}"/>
          </ac:picMkLst>
        </pc:picChg>
        <pc:picChg chg="del">
          <ac:chgData name="Giovanni Madrigal" userId="K2PEihjQuIndTIP/hRl/FO098wzRFNQFfX3XEWQQwus=" providerId="None" clId="Web-{9E5F9082-5BC9-4059-9574-1ED8F21B9960}" dt="2023-06-05T00:20:45.770" v="30"/>
          <ac:picMkLst>
            <pc:docMk/>
            <pc:sldMk cId="3075838078" sldId="444"/>
            <ac:picMk id="12" creationId="{00000000-0000-0000-0000-000000000000}"/>
          </ac:picMkLst>
        </pc:picChg>
      </pc:sldChg>
      <pc:sldChg chg="addSp delSp modSp add replId">
        <pc:chgData name="Giovanni Madrigal" userId="K2PEihjQuIndTIP/hRl/FO098wzRFNQFfX3XEWQQwus=" providerId="None" clId="Web-{9E5F9082-5BC9-4059-9574-1ED8F21B9960}" dt="2023-06-05T00:23:49.915" v="50"/>
        <pc:sldMkLst>
          <pc:docMk/>
          <pc:sldMk cId="1549079797" sldId="445"/>
        </pc:sldMkLst>
        <pc:picChg chg="del">
          <ac:chgData name="Giovanni Madrigal" userId="K2PEihjQuIndTIP/hRl/FO098wzRFNQFfX3XEWQQwus=" providerId="None" clId="Web-{9E5F9082-5BC9-4059-9574-1ED8F21B9960}" dt="2023-06-05T00:23:08.914" v="43"/>
          <ac:picMkLst>
            <pc:docMk/>
            <pc:sldMk cId="1549079797" sldId="445"/>
            <ac:picMk id="4" creationId="{00000000-0000-0000-0000-000000000000}"/>
          </ac:picMkLst>
        </pc:picChg>
        <pc:picChg chg="add mod">
          <ac:chgData name="Giovanni Madrigal" userId="K2PEihjQuIndTIP/hRl/FO098wzRFNQFfX3XEWQQwus=" providerId="None" clId="Web-{9E5F9082-5BC9-4059-9574-1ED8F21B9960}" dt="2023-06-05T00:23:49.915" v="50"/>
          <ac:picMkLst>
            <pc:docMk/>
            <pc:sldMk cId="1549079797" sldId="445"/>
            <ac:picMk id="5" creationId="{118516A9-C283-A95A-923C-8BC6113674E4}"/>
          </ac:picMkLst>
        </pc:picChg>
      </pc:sldChg>
      <pc:sldChg chg="addSp delSp modSp add replId">
        <pc:chgData name="Giovanni Madrigal" userId="K2PEihjQuIndTIP/hRl/FO098wzRFNQFfX3XEWQQwus=" providerId="None" clId="Web-{9E5F9082-5BC9-4059-9574-1ED8F21B9960}" dt="2023-06-05T00:25:52.809" v="62" actId="1076"/>
        <pc:sldMkLst>
          <pc:docMk/>
          <pc:sldMk cId="3987637762" sldId="446"/>
        </pc:sldMkLst>
        <pc:picChg chg="add mod">
          <ac:chgData name="Giovanni Madrigal" userId="K2PEihjQuIndTIP/hRl/FO098wzRFNQFfX3XEWQQwus=" providerId="None" clId="Web-{9E5F9082-5BC9-4059-9574-1ED8F21B9960}" dt="2023-06-05T00:25:52.809" v="62" actId="1076"/>
          <ac:picMkLst>
            <pc:docMk/>
            <pc:sldMk cId="3987637762" sldId="446"/>
            <ac:picMk id="6" creationId="{462664D4-3F34-CF5F-0A5B-AD6F985957A8}"/>
          </ac:picMkLst>
        </pc:picChg>
        <pc:picChg chg="del">
          <ac:chgData name="Giovanni Madrigal" userId="K2PEihjQuIndTIP/hRl/FO098wzRFNQFfX3XEWQQwus=" providerId="None" clId="Web-{9E5F9082-5BC9-4059-9574-1ED8F21B9960}" dt="2023-06-05T00:24:48.620" v="52"/>
          <ac:picMkLst>
            <pc:docMk/>
            <pc:sldMk cId="3987637762" sldId="446"/>
            <ac:picMk id="7" creationId="{00000000-0000-0000-0000-000000000000}"/>
          </ac:picMkLst>
        </pc:picChg>
      </pc:sldChg>
      <pc:sldChg chg="addSp delSp modSp add replId">
        <pc:chgData name="Giovanni Madrigal" userId="K2PEihjQuIndTIP/hRl/FO098wzRFNQFfX3XEWQQwus=" providerId="None" clId="Web-{9E5F9082-5BC9-4059-9574-1ED8F21B9960}" dt="2023-06-05T00:29:21.596" v="69"/>
        <pc:sldMkLst>
          <pc:docMk/>
          <pc:sldMk cId="2551797512" sldId="447"/>
        </pc:sldMkLst>
        <pc:picChg chg="add mod">
          <ac:chgData name="Giovanni Madrigal" userId="K2PEihjQuIndTIP/hRl/FO098wzRFNQFfX3XEWQQwus=" providerId="None" clId="Web-{9E5F9082-5BC9-4059-9574-1ED8F21B9960}" dt="2023-06-05T00:29:21.596" v="69"/>
          <ac:picMkLst>
            <pc:docMk/>
            <pc:sldMk cId="2551797512" sldId="447"/>
            <ac:picMk id="7" creationId="{0A31F7FE-A436-16C9-416A-17DC6FAFEF94}"/>
          </ac:picMkLst>
        </pc:picChg>
        <pc:picChg chg="del">
          <ac:chgData name="Giovanni Madrigal" userId="K2PEihjQuIndTIP/hRl/FO098wzRFNQFfX3XEWQQwus=" providerId="None" clId="Web-{9E5F9082-5BC9-4059-9574-1ED8F21B9960}" dt="2023-06-05T00:29:04.970" v="64"/>
          <ac:picMkLst>
            <pc:docMk/>
            <pc:sldMk cId="2551797512" sldId="447"/>
            <ac:picMk id="9" creationId="{00000000-0000-0000-0000-000000000000}"/>
          </ac:picMkLst>
        </pc:picChg>
      </pc:sldChg>
      <pc:sldChg chg="addSp delSp modSp add replId">
        <pc:chgData name="Giovanni Madrigal" userId="K2PEihjQuIndTIP/hRl/FO098wzRFNQFfX3XEWQQwus=" providerId="None" clId="Web-{9E5F9082-5BC9-4059-9574-1ED8F21B9960}" dt="2023-06-05T00:30:46.676" v="79" actId="1076"/>
        <pc:sldMkLst>
          <pc:docMk/>
          <pc:sldMk cId="3256149515" sldId="448"/>
        </pc:sldMkLst>
        <pc:picChg chg="add mod">
          <ac:chgData name="Giovanni Madrigal" userId="K2PEihjQuIndTIP/hRl/FO098wzRFNQFfX3XEWQQwus=" providerId="None" clId="Web-{9E5F9082-5BC9-4059-9574-1ED8F21B9960}" dt="2023-06-05T00:30:46.676" v="79" actId="1076"/>
          <ac:picMkLst>
            <pc:docMk/>
            <pc:sldMk cId="3256149515" sldId="448"/>
            <ac:picMk id="6" creationId="{938E5B1A-121B-364E-3FD0-2950EF436533}"/>
          </ac:picMkLst>
        </pc:picChg>
        <pc:picChg chg="del">
          <ac:chgData name="Giovanni Madrigal" userId="K2PEihjQuIndTIP/hRl/FO098wzRFNQFfX3XEWQQwus=" providerId="None" clId="Web-{9E5F9082-5BC9-4059-9574-1ED8F21B9960}" dt="2023-06-05T00:30:24.300" v="72"/>
          <ac:picMkLst>
            <pc:docMk/>
            <pc:sldMk cId="3256149515" sldId="448"/>
            <ac:picMk id="11" creationId="{00000000-0000-0000-0000-000000000000}"/>
          </ac:picMkLst>
        </pc:picChg>
      </pc:sldChg>
      <pc:sldChg chg="addSp delSp modSp add replId">
        <pc:chgData name="Giovanni Madrigal" userId="K2PEihjQuIndTIP/hRl/FO098wzRFNQFfX3XEWQQwus=" providerId="None" clId="Web-{9E5F9082-5BC9-4059-9574-1ED8F21B9960}" dt="2023-06-05T00:33:51.982" v="90" actId="14100"/>
        <pc:sldMkLst>
          <pc:docMk/>
          <pc:sldMk cId="1868159216" sldId="449"/>
        </pc:sldMkLst>
        <pc:spChg chg="mod">
          <ac:chgData name="Giovanni Madrigal" userId="K2PEihjQuIndTIP/hRl/FO098wzRFNQFfX3XEWQQwus=" providerId="None" clId="Web-{9E5F9082-5BC9-4059-9574-1ED8F21B9960}" dt="2023-06-05T00:33:51.982" v="90" actId="14100"/>
          <ac:spMkLst>
            <pc:docMk/>
            <pc:sldMk cId="1868159216" sldId="449"/>
            <ac:spMk id="8" creationId="{00000000-0000-0000-0000-000000000000}"/>
          </ac:spMkLst>
        </pc:spChg>
        <pc:picChg chg="add mod ord">
          <ac:chgData name="Giovanni Madrigal" userId="K2PEihjQuIndTIP/hRl/FO098wzRFNQFfX3XEWQQwus=" providerId="None" clId="Web-{9E5F9082-5BC9-4059-9574-1ED8F21B9960}" dt="2023-06-05T00:33:30.169" v="88" actId="1076"/>
          <ac:picMkLst>
            <pc:docMk/>
            <pc:sldMk cId="1868159216" sldId="449"/>
            <ac:picMk id="6" creationId="{5750C54A-FDCA-4509-B8A4-9F751D73EB6E}"/>
          </ac:picMkLst>
        </pc:picChg>
        <pc:picChg chg="del">
          <ac:chgData name="Giovanni Madrigal" userId="K2PEihjQuIndTIP/hRl/FO098wzRFNQFfX3XEWQQwus=" providerId="None" clId="Web-{9E5F9082-5BC9-4059-9574-1ED8F21B9960}" dt="2023-06-05T00:32:42.589" v="81"/>
          <ac:picMkLst>
            <pc:docMk/>
            <pc:sldMk cId="1868159216" sldId="449"/>
            <ac:picMk id="9" creationId="{00000000-0000-0000-0000-000000000000}"/>
          </ac:picMkLst>
        </pc:picChg>
      </pc:sldChg>
      <pc:sldChg chg="addSp delSp modSp add replId addCm">
        <pc:chgData name="Giovanni Madrigal" userId="K2PEihjQuIndTIP/hRl/FO098wzRFNQFfX3XEWQQwus=" providerId="None" clId="Web-{9E5F9082-5BC9-4059-9574-1ED8F21B9960}" dt="2023-06-05T00:36:36.002" v="103"/>
        <pc:sldMkLst>
          <pc:docMk/>
          <pc:sldMk cId="3297302205" sldId="450"/>
        </pc:sldMkLst>
        <pc:spChg chg="mod">
          <ac:chgData name="Giovanni Madrigal" userId="K2PEihjQuIndTIP/hRl/FO098wzRFNQFfX3XEWQQwus=" providerId="None" clId="Web-{9E5F9082-5BC9-4059-9574-1ED8F21B9960}" dt="2023-06-05T00:36:02.173" v="99" actId="1076"/>
          <ac:spMkLst>
            <pc:docMk/>
            <pc:sldMk cId="3297302205" sldId="450"/>
            <ac:spMk id="3" creationId="{00000000-0000-0000-0000-000000000000}"/>
          </ac:spMkLst>
        </pc:spChg>
        <pc:picChg chg="add mod">
          <ac:chgData name="Giovanni Madrigal" userId="K2PEihjQuIndTIP/hRl/FO098wzRFNQFfX3XEWQQwus=" providerId="None" clId="Web-{9E5F9082-5BC9-4059-9574-1ED8F21B9960}" dt="2023-06-05T00:36:14.251" v="102" actId="1076"/>
          <ac:picMkLst>
            <pc:docMk/>
            <pc:sldMk cId="3297302205" sldId="450"/>
            <ac:picMk id="5" creationId="{8AC96DB4-406A-989B-C53C-6F0A8569BFF1}"/>
          </ac:picMkLst>
        </pc:picChg>
        <pc:picChg chg="del">
          <ac:chgData name="Giovanni Madrigal" userId="K2PEihjQuIndTIP/hRl/FO098wzRFNQFfX3XEWQQwus=" providerId="None" clId="Web-{9E5F9082-5BC9-4059-9574-1ED8F21B9960}" dt="2023-06-05T00:35:19.812" v="92"/>
          <ac:picMkLst>
            <pc:docMk/>
            <pc:sldMk cId="3297302205" sldId="450"/>
            <ac:picMk id="9" creationId="{00000000-0000-0000-0000-000000000000}"/>
          </ac:picMkLst>
        </pc:picChg>
        <pc:extLst>
          <p:ext xmlns:p="http://schemas.openxmlformats.org/presentationml/2006/main" uri="{D6D511B9-2390-475A-947B-AFAB55BFBCF1}">
            <pc226:cmChg xmlns:pc226="http://schemas.microsoft.com/office/powerpoint/2022/06/main/command" chg="add">
              <pc226:chgData name="Giovanni Madrigal" userId="K2PEihjQuIndTIP/hRl/FO098wzRFNQFfX3XEWQQwus=" providerId="None" clId="Web-{9E5F9082-5BC9-4059-9574-1ED8F21B9960}" dt="2023-06-05T00:36:36.002" v="103"/>
              <pc2:cmMkLst xmlns:pc2="http://schemas.microsoft.com/office/powerpoint/2019/9/main/command">
                <pc:docMk/>
                <pc:sldMk cId="3297302205" sldId="450"/>
                <pc2:cmMk id="{5D53B6C3-0C5F-4C6D-9233-650D033F4E6C}"/>
              </pc2:cmMkLst>
            </pc226:cmChg>
          </p:ext>
        </pc:extLst>
      </pc:sldChg>
      <pc:sldChg chg="addSp delSp modSp add replId">
        <pc:chgData name="Giovanni Madrigal" userId="K2PEihjQuIndTIP/hRl/FO098wzRFNQFfX3XEWQQwus=" providerId="None" clId="Web-{9E5F9082-5BC9-4059-9574-1ED8F21B9960}" dt="2023-06-05T00:39:00.974" v="111" actId="1076"/>
        <pc:sldMkLst>
          <pc:docMk/>
          <pc:sldMk cId="2356329549" sldId="451"/>
        </pc:sldMkLst>
        <pc:picChg chg="add mod">
          <ac:chgData name="Giovanni Madrigal" userId="K2PEihjQuIndTIP/hRl/FO098wzRFNQFfX3XEWQQwus=" providerId="None" clId="Web-{9E5F9082-5BC9-4059-9574-1ED8F21B9960}" dt="2023-06-05T00:39:00.974" v="111" actId="1076"/>
          <ac:picMkLst>
            <pc:docMk/>
            <pc:sldMk cId="2356329549" sldId="451"/>
            <ac:picMk id="3" creationId="{BF94DA57-681E-C1BC-AEA5-4F9ECB878AB8}"/>
          </ac:picMkLst>
        </pc:picChg>
        <pc:picChg chg="del">
          <ac:chgData name="Giovanni Madrigal" userId="K2PEihjQuIndTIP/hRl/FO098wzRFNQFfX3XEWQQwus=" providerId="None" clId="Web-{9E5F9082-5BC9-4059-9574-1ED8F21B9960}" dt="2023-06-05T00:38:15.332" v="105"/>
          <ac:picMkLst>
            <pc:docMk/>
            <pc:sldMk cId="2356329549" sldId="451"/>
            <ac:picMk id="6" creationId="{00000000-0000-0000-0000-000000000000}"/>
          </ac:picMkLst>
        </pc:picChg>
      </pc:sldChg>
    </pc:docChg>
  </pc:docChgLst>
  <pc:docChgLst>
    <pc:chgData name="Negin Valizadegan" userId="XsoM1ne33E6Aw6ESNBCeH39cRzFalIqX8GJC2dyEGAs=" providerId="None" clId="Web-{004A75A8-F374-4F81-89A8-212C917A26B0}"/>
    <pc:docChg chg="modSld">
      <pc:chgData name="Negin Valizadegan" userId="XsoM1ne33E6Aw6ESNBCeH39cRzFalIqX8GJC2dyEGAs=" providerId="None" clId="Web-{004A75A8-F374-4F81-89A8-212C917A26B0}" dt="2021-06-11T18:32:08.200" v="0" actId="20577"/>
      <pc:docMkLst>
        <pc:docMk/>
      </pc:docMkLst>
      <pc:sldChg chg="modSp">
        <pc:chgData name="Negin Valizadegan" userId="XsoM1ne33E6Aw6ESNBCeH39cRzFalIqX8GJC2dyEGAs=" providerId="None" clId="Web-{004A75A8-F374-4F81-89A8-212C917A26B0}" dt="2021-06-11T18:32:08.200" v="0" actId="20577"/>
        <pc:sldMkLst>
          <pc:docMk/>
          <pc:sldMk cId="579912807" sldId="426"/>
        </pc:sldMkLst>
        <pc:spChg chg="mod">
          <ac:chgData name="Negin Valizadegan" userId="XsoM1ne33E6Aw6ESNBCeH39cRzFalIqX8GJC2dyEGAs=" providerId="None" clId="Web-{004A75A8-F374-4F81-89A8-212C917A26B0}" dt="2021-06-11T18:32:08.200" v="0" actId="20577"/>
          <ac:spMkLst>
            <pc:docMk/>
            <pc:sldMk cId="579912807" sldId="426"/>
            <ac:spMk id="3" creationId="{00000000-0000-0000-0000-000000000000}"/>
          </ac:spMkLst>
        </pc:spChg>
      </pc:sldChg>
    </pc:docChg>
  </pc:docChgLst>
  <pc:docChgLst>
    <pc:chgData name="Roberto Cucalon Tamayo" userId="+MeWEEu9dI49lGyd+/T/1orA7fshJQQRe07MQVqAs+s=" providerId="None" clId="Web-{21459572-2D96-4F91-8D9E-5BA52776F988}"/>
    <pc:docChg chg="">
      <pc:chgData name="Roberto Cucalon Tamayo" userId="+MeWEEu9dI49lGyd+/T/1orA7fshJQQRe07MQVqAs+s=" providerId="None" clId="Web-{21459572-2D96-4F91-8D9E-5BA52776F988}" dt="2023-05-26T13:37:52.412" v="3"/>
      <pc:docMkLst>
        <pc:docMk/>
      </pc:docMkLst>
      <pc:sldChg chg="delCm">
        <pc:chgData name="Roberto Cucalon Tamayo" userId="+MeWEEu9dI49lGyd+/T/1orA7fshJQQRe07MQVqAs+s=" providerId="None" clId="Web-{21459572-2D96-4F91-8D9E-5BA52776F988}" dt="2023-05-26T13:16:51.273" v="0"/>
        <pc:sldMkLst>
          <pc:docMk/>
          <pc:sldMk cId="2778165672" sldId="343"/>
        </pc:sldMkLst>
        <pc:extLst>
          <p:ext xmlns:p="http://schemas.openxmlformats.org/presentationml/2006/main" uri="{D6D511B9-2390-475A-947B-AFAB55BFBCF1}">
            <pc226:cmChg xmlns:pc226="http://schemas.microsoft.com/office/powerpoint/2022/06/main/command" chg="del">
              <pc226:chgData name="Roberto Cucalon Tamayo" userId="+MeWEEu9dI49lGyd+/T/1orA7fshJQQRe07MQVqAs+s=" providerId="None" clId="Web-{21459572-2D96-4F91-8D9E-5BA52776F988}" dt="2023-05-26T13:16:51.273" v="0"/>
              <pc2:cmMkLst xmlns:pc2="http://schemas.microsoft.com/office/powerpoint/2019/9/main/command">
                <pc:docMk/>
                <pc:sldMk cId="2778165672" sldId="343"/>
                <pc2:cmMk id="{0E526723-1083-49AB-AC35-7CB294E5952B}"/>
              </pc2:cmMkLst>
            </pc226:cmChg>
          </p:ext>
        </pc:extLst>
      </pc:sldChg>
      <pc:sldChg chg="modCm">
        <pc:chgData name="Roberto Cucalon Tamayo" userId="+MeWEEu9dI49lGyd+/T/1orA7fshJQQRe07MQVqAs+s=" providerId="None" clId="Web-{21459572-2D96-4F91-8D9E-5BA52776F988}" dt="2023-05-26T13:28:02.789" v="1"/>
        <pc:sldMkLst>
          <pc:docMk/>
          <pc:sldMk cId="135749205" sldId="344"/>
        </pc:sldMkLst>
        <pc:extLst>
          <p:ext xmlns:p="http://schemas.openxmlformats.org/presentationml/2006/main" uri="{D6D511B9-2390-475A-947B-AFAB55BFBCF1}">
            <pc226:cmChg xmlns:pc226="http://schemas.microsoft.com/office/powerpoint/2022/06/main/command" chg="">
              <pc226:chgData name="Roberto Cucalon Tamayo" userId="+MeWEEu9dI49lGyd+/T/1orA7fshJQQRe07MQVqAs+s=" providerId="None" clId="Web-{21459572-2D96-4F91-8D9E-5BA52776F988}" dt="2023-05-26T13:28:02.789" v="1"/>
              <pc2:cmMkLst xmlns:pc2="http://schemas.microsoft.com/office/powerpoint/2019/9/main/command">
                <pc:docMk/>
                <pc:sldMk cId="135749205" sldId="344"/>
                <pc2:cmMk id="{556E46C3-7823-4771-B576-2E1158891E9C}"/>
              </pc2:cmMkLst>
              <pc226:cmRplyChg chg="add">
                <pc226:chgData name="Roberto Cucalon Tamayo" userId="+MeWEEu9dI49lGyd+/T/1orA7fshJQQRe07MQVqAs+s=" providerId="None" clId="Web-{21459572-2D96-4F91-8D9E-5BA52776F988}" dt="2023-05-26T13:28:02.789" v="1"/>
                <pc2:cmRplyMkLst xmlns:pc2="http://schemas.microsoft.com/office/powerpoint/2019/9/main/command">
                  <pc:docMk/>
                  <pc:sldMk cId="135749205" sldId="344"/>
                  <pc2:cmMk id="{556E46C3-7823-4771-B576-2E1158891E9C}"/>
                  <pc2:cmRplyMk id="{702D8431-0E98-46FB-B940-E504FF1D8E94}"/>
                </pc2:cmRplyMkLst>
              </pc226:cmRplyChg>
            </pc226:cmChg>
          </p:ext>
        </pc:extLst>
      </pc:sldChg>
      <pc:sldChg chg="addCm modCm">
        <pc:chgData name="Roberto Cucalon Tamayo" userId="+MeWEEu9dI49lGyd+/T/1orA7fshJQQRe07MQVqAs+s=" providerId="None" clId="Web-{21459572-2D96-4F91-8D9E-5BA52776F988}" dt="2023-05-26T13:37:52.412" v="3"/>
        <pc:sldMkLst>
          <pc:docMk/>
          <pc:sldMk cId="1558763671" sldId="345"/>
        </pc:sldMkLst>
        <pc:extLst>
          <p:ext xmlns:p="http://schemas.openxmlformats.org/presentationml/2006/main" uri="{D6D511B9-2390-475A-947B-AFAB55BFBCF1}">
            <pc226:cmChg xmlns:pc226="http://schemas.microsoft.com/office/powerpoint/2022/06/main/command" chg="add mod">
              <pc226:chgData name="Roberto Cucalon Tamayo" userId="+MeWEEu9dI49lGyd+/T/1orA7fshJQQRe07MQVqAs+s=" providerId="None" clId="Web-{21459572-2D96-4F91-8D9E-5BA52776F988}" dt="2023-05-26T13:37:52.412" v="3"/>
              <pc2:cmMkLst xmlns:pc2="http://schemas.microsoft.com/office/powerpoint/2019/9/main/command">
                <pc:docMk/>
                <pc:sldMk cId="1558763671" sldId="345"/>
                <pc2:cmMk id="{A628D6C5-F763-47DE-9A5E-A71A8485D448}"/>
              </pc2:cmMkLst>
            </pc226:cmChg>
          </p:ext>
        </pc:extLst>
      </pc:sldChg>
    </pc:docChg>
  </pc:docChgLst>
  <pc:docChgLst>
    <pc:chgData name="Giovanni Madrigal" userId="K2PEihjQuIndTIP/hRl/FO098wzRFNQFfX3XEWQQwus=" providerId="None" clId="Web-{42089DB9-D47D-44D7-817F-F7C6EDBB2517}"/>
    <pc:docChg chg="addSld delSld">
      <pc:chgData name="Giovanni Madrigal" userId="K2PEihjQuIndTIP/hRl/FO098wzRFNQFfX3XEWQQwus=" providerId="None" clId="Web-{42089DB9-D47D-44D7-817F-F7C6EDBB2517}" dt="2023-06-08T00:57:48.011" v="1"/>
      <pc:docMkLst>
        <pc:docMk/>
      </pc:docMkLst>
      <pc:sldChg chg="del">
        <pc:chgData name="Giovanni Madrigal" userId="K2PEihjQuIndTIP/hRl/FO098wzRFNQFfX3XEWQQwus=" providerId="None" clId="Web-{42089DB9-D47D-44D7-817F-F7C6EDBB2517}" dt="2023-06-08T00:57:48.011" v="1"/>
        <pc:sldMkLst>
          <pc:docMk/>
          <pc:sldMk cId="3343918616" sldId="428"/>
        </pc:sldMkLst>
      </pc:sldChg>
      <pc:sldChg chg="add">
        <pc:chgData name="Giovanni Madrigal" userId="K2PEihjQuIndTIP/hRl/FO098wzRFNQFfX3XEWQQwus=" providerId="None" clId="Web-{42089DB9-D47D-44D7-817F-F7C6EDBB2517}" dt="2023-06-08T00:57:23.854" v="0"/>
        <pc:sldMkLst>
          <pc:docMk/>
          <pc:sldMk cId="2745630193" sldId="452"/>
        </pc:sldMkLst>
      </pc:sldChg>
    </pc:docChg>
  </pc:docChgLst>
  <pc:docChgLst>
    <pc:chgData name="Roberto Cucalon Tamayo" userId="+MeWEEu9dI49lGyd+/T/1orA7fshJQQRe07MQVqAs+s=" providerId="None" clId="Web-{CC14F2B5-C51A-4062-AD8F-8C15338F3A2B}"/>
    <pc:docChg chg="delSld modSld">
      <pc:chgData name="Roberto Cucalon Tamayo" userId="+MeWEEu9dI49lGyd+/T/1orA7fshJQQRe07MQVqAs+s=" providerId="None" clId="Web-{CC14F2B5-C51A-4062-AD8F-8C15338F3A2B}" dt="2023-06-08T19:39:38.917" v="5"/>
      <pc:docMkLst>
        <pc:docMk/>
      </pc:docMkLst>
      <pc:sldChg chg="del">
        <pc:chgData name="Roberto Cucalon Tamayo" userId="+MeWEEu9dI49lGyd+/T/1orA7fshJQQRe07MQVqAs+s=" providerId="None" clId="Web-{CC14F2B5-C51A-4062-AD8F-8C15338F3A2B}" dt="2023-06-08T19:38:44.978" v="0"/>
        <pc:sldMkLst>
          <pc:docMk/>
          <pc:sldMk cId="220459164" sldId="349"/>
        </pc:sldMkLst>
      </pc:sldChg>
      <pc:sldChg chg="del">
        <pc:chgData name="Roberto Cucalon Tamayo" userId="+MeWEEu9dI49lGyd+/T/1orA7fshJQQRe07MQVqAs+s=" providerId="None" clId="Web-{CC14F2B5-C51A-4062-AD8F-8C15338F3A2B}" dt="2023-06-08T19:38:54.994" v="1"/>
        <pc:sldMkLst>
          <pc:docMk/>
          <pc:sldMk cId="3377213542" sldId="350"/>
        </pc:sldMkLst>
      </pc:sldChg>
      <pc:sldChg chg="del">
        <pc:chgData name="Roberto Cucalon Tamayo" userId="+MeWEEu9dI49lGyd+/T/1orA7fshJQQRe07MQVqAs+s=" providerId="None" clId="Web-{CC14F2B5-C51A-4062-AD8F-8C15338F3A2B}" dt="2023-06-08T19:39:34.995" v="4"/>
        <pc:sldMkLst>
          <pc:docMk/>
          <pc:sldMk cId="1251688194" sldId="368"/>
        </pc:sldMkLst>
      </pc:sldChg>
      <pc:sldChg chg="modSp modCm">
        <pc:chgData name="Roberto Cucalon Tamayo" userId="+MeWEEu9dI49lGyd+/T/1orA7fshJQQRe07MQVqAs+s=" providerId="None" clId="Web-{CC14F2B5-C51A-4062-AD8F-8C15338F3A2B}" dt="2023-06-08T19:39:38.917" v="5"/>
        <pc:sldMkLst>
          <pc:docMk/>
          <pc:sldMk cId="1549079797" sldId="445"/>
        </pc:sldMkLst>
        <pc:picChg chg="mod">
          <ac:chgData name="Roberto Cucalon Tamayo" userId="+MeWEEu9dI49lGyd+/T/1orA7fshJQQRe07MQVqAs+s=" providerId="None" clId="Web-{CC14F2B5-C51A-4062-AD8F-8C15338F3A2B}" dt="2023-06-08T19:39:26.385" v="3"/>
          <ac:picMkLst>
            <pc:docMk/>
            <pc:sldMk cId="1549079797" sldId="445"/>
            <ac:picMk id="5" creationId="{118516A9-C283-A95A-923C-8BC6113674E4}"/>
          </ac:picMkLst>
        </pc:picChg>
        <pc:extLst>
          <p:ext xmlns:p="http://schemas.openxmlformats.org/presentationml/2006/main" uri="{D6D511B9-2390-475A-947B-AFAB55BFBCF1}">
            <pc226:cmChg xmlns:pc226="http://schemas.microsoft.com/office/powerpoint/2022/06/main/command" chg="mod">
              <pc226:chgData name="Roberto Cucalon Tamayo" userId="+MeWEEu9dI49lGyd+/T/1orA7fshJQQRe07MQVqAs+s=" providerId="None" clId="Web-{CC14F2B5-C51A-4062-AD8F-8C15338F3A2B}" dt="2023-06-08T19:39:38.917" v="5"/>
              <pc2:cmMkLst xmlns:pc2="http://schemas.microsoft.com/office/powerpoint/2019/9/main/command">
                <pc:docMk/>
                <pc:sldMk cId="1549079797" sldId="445"/>
                <pc2:cmMk id="{42B30B6A-0A5C-4E08-AFDB-7E28DB7C8285}"/>
              </pc2:cmMkLst>
            </pc226:cmChg>
          </p:ext>
        </pc:extLst>
      </pc:sldChg>
    </pc:docChg>
  </pc:docChgLst>
  <pc:docChgLst>
    <pc:chgData name="Negin Valizadegan" clId="Web-{2F167B31-4C00-4FA6-A8BB-268256E88798}"/>
    <pc:docChg chg="addSld modSld">
      <pc:chgData name="Negin Valizadegan" userId="" providerId="" clId="Web-{2F167B31-4C00-4FA6-A8BB-268256E88798}" dt="2021-05-21T00:14:52.624" v="26" actId="20577"/>
      <pc:docMkLst>
        <pc:docMk/>
      </pc:docMkLst>
      <pc:sldChg chg="modSp new">
        <pc:chgData name="Negin Valizadegan" userId="" providerId="" clId="Web-{2F167B31-4C00-4FA6-A8BB-268256E88798}" dt="2021-05-21T00:14:52.624" v="26" actId="20577"/>
        <pc:sldMkLst>
          <pc:docMk/>
          <pc:sldMk cId="2904924986" sldId="432"/>
        </pc:sldMkLst>
        <pc:spChg chg="mod">
          <ac:chgData name="Negin Valizadegan" userId="" providerId="" clId="Web-{2F167B31-4C00-4FA6-A8BB-268256E88798}" dt="2021-05-21T00:14:52.624" v="26" actId="20577"/>
          <ac:spMkLst>
            <pc:docMk/>
            <pc:sldMk cId="2904924986" sldId="432"/>
            <ac:spMk id="2" creationId="{DF39C683-0D36-4945-85C3-A07BB56BE213}"/>
          </ac:spMkLst>
        </pc:spChg>
      </pc:sldChg>
    </pc:docChg>
  </pc:docChgLst>
  <pc:docChgLst>
    <pc:chgData name="Giovanni Madrigal" clId="Web-{11E88590-7E3D-4D6C-9600-5004A5E6A8E8}"/>
    <pc:docChg chg="">
      <pc:chgData name="Giovanni Madrigal" userId="" providerId="" clId="Web-{11E88590-7E3D-4D6C-9600-5004A5E6A8E8}" dt="2023-06-08T18:29:36.001" v="3"/>
      <pc:docMkLst>
        <pc:docMk/>
      </pc:docMkLst>
      <pc:sldChg chg="modCm">
        <pc:chgData name="Giovanni Madrigal" userId="" providerId="" clId="Web-{11E88590-7E3D-4D6C-9600-5004A5E6A8E8}" dt="2023-06-08T18:29:36.001" v="3"/>
        <pc:sldMkLst>
          <pc:docMk/>
          <pc:sldMk cId="1076952956" sldId="436"/>
        </pc:sldMkLst>
        <pc:extLst>
          <p:ext xmlns:p="http://schemas.openxmlformats.org/presentationml/2006/main" uri="{D6D511B9-2390-475A-947B-AFAB55BFBCF1}">
            <pc226:cmChg xmlns:pc226="http://schemas.microsoft.com/office/powerpoint/2022/06/main/command" chg="mod">
              <pc226:chgData name="Giovanni Madrigal" userId="" providerId="" clId="Web-{11E88590-7E3D-4D6C-9600-5004A5E6A8E8}" dt="2023-06-08T18:29:36.001" v="3"/>
              <pc2:cmMkLst xmlns:pc2="http://schemas.microsoft.com/office/powerpoint/2019/9/main/command">
                <pc:docMk/>
                <pc:sldMk cId="1076952956" sldId="436"/>
                <pc2:cmMk id="{A6933AD2-8DD8-490B-A64A-52AD2245BFA1}"/>
              </pc2:cmMkLst>
            </pc226:cmChg>
          </p:ext>
        </pc:extLst>
      </pc:sldChg>
      <pc:sldChg chg="modCm">
        <pc:chgData name="Giovanni Madrigal" userId="" providerId="" clId="Web-{11E88590-7E3D-4D6C-9600-5004A5E6A8E8}" dt="2023-06-08T18:29:23.266" v="2"/>
        <pc:sldMkLst>
          <pc:docMk/>
          <pc:sldMk cId="1365555575" sldId="437"/>
        </pc:sldMkLst>
        <pc:extLst>
          <p:ext xmlns:p="http://schemas.openxmlformats.org/presentationml/2006/main" uri="{D6D511B9-2390-475A-947B-AFAB55BFBCF1}">
            <pc226:cmChg xmlns:pc226="http://schemas.microsoft.com/office/powerpoint/2022/06/main/command" chg="mod">
              <pc226:chgData name="Giovanni Madrigal" userId="" providerId="" clId="Web-{11E88590-7E3D-4D6C-9600-5004A5E6A8E8}" dt="2023-06-08T18:29:23.266" v="2"/>
              <pc2:cmMkLst xmlns:pc2="http://schemas.microsoft.com/office/powerpoint/2019/9/main/command">
                <pc:docMk/>
                <pc:sldMk cId="1365555575" sldId="437"/>
                <pc2:cmMk id="{21B73D10-8512-4CB1-8595-A429F158C425}"/>
              </pc2:cmMkLst>
            </pc226:cmChg>
            <pc226:cmChg xmlns:pc226="http://schemas.microsoft.com/office/powerpoint/2022/06/main/command" chg="mod">
              <pc226:chgData name="Giovanni Madrigal" userId="" providerId="" clId="Web-{11E88590-7E3D-4D6C-9600-5004A5E6A8E8}" dt="2023-06-08T18:29:04.687" v="1"/>
              <pc2:cmMkLst xmlns:pc2="http://schemas.microsoft.com/office/powerpoint/2019/9/main/command">
                <pc:docMk/>
                <pc:sldMk cId="1365555575" sldId="437"/>
                <pc2:cmMk id="{59C17D75-CA88-4512-A1D3-97E99E309826}"/>
              </pc2:cmMkLst>
            </pc226:cmChg>
            <pc226:cmChg xmlns:pc226="http://schemas.microsoft.com/office/powerpoint/2022/06/main/command" chg="mod">
              <pc226:chgData name="Giovanni Madrigal" userId="" providerId="" clId="Web-{11E88590-7E3D-4D6C-9600-5004A5E6A8E8}" dt="2023-06-08T18:28:43.968" v="0"/>
              <pc2:cmMkLst xmlns:pc2="http://schemas.microsoft.com/office/powerpoint/2019/9/main/command">
                <pc:docMk/>
                <pc:sldMk cId="1365555575" sldId="437"/>
                <pc2:cmMk id="{30D8CAEC-9327-4216-92BB-803C8231C529}"/>
              </pc2:cmMkLst>
            </pc226:cmChg>
          </p:ext>
        </pc:extLst>
      </pc:sldChg>
    </pc:docChg>
  </pc:docChgLst>
  <pc:docChgLst>
    <pc:chgData name="Roberto Cucalon Tamayo" clId="Web-{B84A1F28-E160-4D2A-8B11-40F68B4B1A57}"/>
    <pc:docChg chg="">
      <pc:chgData name="Roberto Cucalon Tamayo" userId="" providerId="" clId="Web-{B84A1F28-E160-4D2A-8B11-40F68B4B1A57}" dt="2023-05-26T16:28:53.195" v="4"/>
      <pc:docMkLst>
        <pc:docMk/>
      </pc:docMkLst>
      <pc:sldChg chg="addCm modCm">
        <pc:chgData name="Roberto Cucalon Tamayo" userId="" providerId="" clId="Web-{B84A1F28-E160-4D2A-8B11-40F68B4B1A57}" dt="2023-05-26T16:09:10.808" v="1"/>
        <pc:sldMkLst>
          <pc:docMk/>
          <pc:sldMk cId="988298735" sldId="325"/>
        </pc:sldMkLst>
        <pc:extLst>
          <p:ext xmlns:p="http://schemas.openxmlformats.org/presentationml/2006/main" uri="{D6D511B9-2390-475A-947B-AFAB55BFBCF1}">
            <pc226:cmChg xmlns:pc226="http://schemas.microsoft.com/office/powerpoint/2022/06/main/command" chg="add mod">
              <pc226:chgData name="Roberto Cucalon Tamayo" userId="" providerId="" clId="Web-{B84A1F28-E160-4D2A-8B11-40F68B4B1A57}" dt="2023-05-26T16:09:10.808" v="1"/>
              <pc2:cmMkLst xmlns:pc2="http://schemas.microsoft.com/office/powerpoint/2019/9/main/command">
                <pc:docMk/>
                <pc:sldMk cId="988298735" sldId="325"/>
                <pc2:cmMk id="{C4920857-344D-452A-8B4F-159312EC4D08}"/>
              </pc2:cmMkLst>
            </pc226:cmChg>
          </p:ext>
        </pc:extLst>
      </pc:sldChg>
      <pc:sldChg chg="addCm modCm">
        <pc:chgData name="Roberto Cucalon Tamayo" userId="" providerId="" clId="Web-{B84A1F28-E160-4D2A-8B11-40F68B4B1A57}" dt="2023-05-26T16:28:53.195" v="4"/>
        <pc:sldMkLst>
          <pc:docMk/>
          <pc:sldMk cId="1251688194" sldId="368"/>
        </pc:sldMkLst>
        <pc:extLst>
          <p:ext xmlns:p="http://schemas.openxmlformats.org/presentationml/2006/main" uri="{D6D511B9-2390-475A-947B-AFAB55BFBCF1}">
            <pc226:cmChg xmlns:pc226="http://schemas.microsoft.com/office/powerpoint/2022/06/main/command" chg="add">
              <pc226:chgData name="Roberto Cucalon Tamayo" userId="" providerId="" clId="Web-{B84A1F28-E160-4D2A-8B11-40F68B4B1A57}" dt="2023-05-26T16:28:53.195" v="4"/>
              <pc2:cmMkLst xmlns:pc2="http://schemas.microsoft.com/office/powerpoint/2019/9/main/command">
                <pc:docMk/>
                <pc:sldMk cId="1251688194" sldId="368"/>
                <pc2:cmMk id="{6F6BD925-7008-47CF-BA19-C6A8227C291B}"/>
              </pc2:cmMkLst>
            </pc226:cmChg>
            <pc226:cmChg xmlns:pc226="http://schemas.microsoft.com/office/powerpoint/2022/06/main/command" chg="add mod">
              <pc226:chgData name="Roberto Cucalon Tamayo" userId="" providerId="" clId="Web-{B84A1F28-E160-4D2A-8B11-40F68B4B1A57}" dt="2023-05-26T16:27:37.912" v="3"/>
              <pc2:cmMkLst xmlns:pc2="http://schemas.microsoft.com/office/powerpoint/2019/9/main/command">
                <pc:docMk/>
                <pc:sldMk cId="1251688194" sldId="368"/>
                <pc2:cmMk id="{18BE8956-33E1-4F56-822D-2223F5487A3B}"/>
              </pc2:cmMkLst>
            </pc226:cmChg>
          </p:ext>
        </pc:extLst>
      </pc:sldChg>
    </pc:docChg>
  </pc:docChgLst>
  <pc:docChgLst>
    <pc:chgData name="Negin Valizadegan" clId="Web-{610F63D4-E5AF-425C-B9FB-2BD4539E071F}"/>
    <pc:docChg chg="modSld">
      <pc:chgData name="Negin Valizadegan" userId="" providerId="" clId="Web-{610F63D4-E5AF-425C-B9FB-2BD4539E071F}" dt="2021-06-07T22:03:15.990" v="5" actId="20577"/>
      <pc:docMkLst>
        <pc:docMk/>
      </pc:docMkLst>
      <pc:sldChg chg="modSp">
        <pc:chgData name="Negin Valizadegan" userId="" providerId="" clId="Web-{610F63D4-E5AF-425C-B9FB-2BD4539E071F}" dt="2021-06-07T22:03:15.990" v="5" actId="20577"/>
        <pc:sldMkLst>
          <pc:docMk/>
          <pc:sldMk cId="3343918616" sldId="428"/>
        </pc:sldMkLst>
        <pc:spChg chg="mod">
          <ac:chgData name="Negin Valizadegan" userId="" providerId="" clId="Web-{610F63D4-E5AF-425C-B9FB-2BD4539E071F}" dt="2021-06-07T22:03:15.990" v="5" actId="20577"/>
          <ac:spMkLst>
            <pc:docMk/>
            <pc:sldMk cId="3343918616" sldId="428"/>
            <ac:spMk id="6" creationId="{00000000-0000-0000-0000-000000000000}"/>
          </ac:spMkLst>
        </pc:spChg>
      </pc:sldChg>
      <pc:sldChg chg="modSp">
        <pc:chgData name="Negin Valizadegan" userId="" providerId="" clId="Web-{610F63D4-E5AF-425C-B9FB-2BD4539E071F}" dt="2021-06-07T22:03:12.600" v="2" actId="20577"/>
        <pc:sldMkLst>
          <pc:docMk/>
          <pc:sldMk cId="1701596012" sldId="429"/>
        </pc:sldMkLst>
        <pc:spChg chg="mod">
          <ac:chgData name="Negin Valizadegan" userId="" providerId="" clId="Web-{610F63D4-E5AF-425C-B9FB-2BD4539E071F}" dt="2021-06-07T22:03:12.600" v="2" actId="20577"/>
          <ac:spMkLst>
            <pc:docMk/>
            <pc:sldMk cId="1701596012" sldId="429"/>
            <ac:spMk id="6" creationId="{00000000-0000-0000-0000-000000000000}"/>
          </ac:spMkLst>
        </pc:spChg>
      </pc:sldChg>
      <pc:sldChg chg="modSp">
        <pc:chgData name="Negin Valizadegan" userId="" providerId="" clId="Web-{610F63D4-E5AF-425C-B9FB-2BD4539E071F}" dt="2021-06-07T22:03:03.631" v="1" actId="20577"/>
        <pc:sldMkLst>
          <pc:docMk/>
          <pc:sldMk cId="3736973908" sldId="430"/>
        </pc:sldMkLst>
        <pc:spChg chg="mod">
          <ac:chgData name="Negin Valizadegan" userId="" providerId="" clId="Web-{610F63D4-E5AF-425C-B9FB-2BD4539E071F}" dt="2021-06-07T22:03:03.631" v="1" actId="20577"/>
          <ac:spMkLst>
            <pc:docMk/>
            <pc:sldMk cId="3736973908" sldId="430"/>
            <ac:spMk id="6" creationId="{00000000-0000-0000-0000-000000000000}"/>
          </ac:spMkLst>
        </pc:spChg>
      </pc:sldChg>
      <pc:sldChg chg="modSp">
        <pc:chgData name="Negin Valizadegan" userId="" providerId="" clId="Web-{610F63D4-E5AF-425C-B9FB-2BD4539E071F}" dt="2021-06-07T22:03:00.428" v="0" actId="20577"/>
        <pc:sldMkLst>
          <pc:docMk/>
          <pc:sldMk cId="2565212382" sldId="431"/>
        </pc:sldMkLst>
        <pc:spChg chg="mod">
          <ac:chgData name="Negin Valizadegan" userId="" providerId="" clId="Web-{610F63D4-E5AF-425C-B9FB-2BD4539E071F}" dt="2021-06-07T22:03:00.428" v="0" actId="20577"/>
          <ac:spMkLst>
            <pc:docMk/>
            <pc:sldMk cId="2565212382" sldId="431"/>
            <ac:spMk id="2" creationId="{00000000-0000-0000-0000-000000000000}"/>
          </ac:spMkLst>
        </pc:spChg>
      </pc:sldChg>
    </pc:docChg>
  </pc:docChgLst>
  <pc:docChgLst>
    <pc:chgData name="Giovanni Madrigal" userId="K2PEihjQuIndTIP/hRl/FO098wzRFNQFfX3XEWQQwus=" providerId="None" clId="Web-{5BD0628A-F7FA-4FA4-BCDA-6955991CBDA5}"/>
    <pc:docChg chg="modSld">
      <pc:chgData name="Giovanni Madrigal" userId="K2PEihjQuIndTIP/hRl/FO098wzRFNQFfX3XEWQQwus=" providerId="None" clId="Web-{5BD0628A-F7FA-4FA4-BCDA-6955991CBDA5}" dt="2023-05-24T22:25:17.718" v="1"/>
      <pc:docMkLst>
        <pc:docMk/>
      </pc:docMkLst>
      <pc:sldChg chg="modCm">
        <pc:chgData name="Giovanni Madrigal" userId="K2PEihjQuIndTIP/hRl/FO098wzRFNQFfX3XEWQQwus=" providerId="None" clId="Web-{5BD0628A-F7FA-4FA4-BCDA-6955991CBDA5}" dt="2023-05-24T22:25:17.718" v="1"/>
        <pc:sldMkLst>
          <pc:docMk/>
          <pc:sldMk cId="1341962547" sldId="369"/>
        </pc:sldMkLst>
        <pc:extLst>
          <p:ext xmlns:p="http://schemas.openxmlformats.org/presentationml/2006/main" uri="{D6D511B9-2390-475A-947B-AFAB55BFBCF1}">
            <pc226:cmChg xmlns:pc226="http://schemas.microsoft.com/office/powerpoint/2022/06/main/command" chg="mod">
              <pc226:chgData name="Giovanni Madrigal" userId="K2PEihjQuIndTIP/hRl/FO098wzRFNQFfX3XEWQQwus=" providerId="None" clId="Web-{5BD0628A-F7FA-4FA4-BCDA-6955991CBDA5}" dt="2023-05-24T22:25:17.718" v="1"/>
              <pc2:cmMkLst xmlns:pc2="http://schemas.microsoft.com/office/powerpoint/2019/9/main/command">
                <pc:docMk/>
                <pc:sldMk cId="1341962547" sldId="369"/>
                <pc2:cmMk id="{EDE9A893-8387-439B-96CC-AB18811AA704}"/>
              </pc2:cmMkLst>
            </pc226:cmChg>
          </p:ext>
        </pc:extLst>
      </pc:sldChg>
      <pc:sldChg chg="modSp">
        <pc:chgData name="Giovanni Madrigal" userId="K2PEihjQuIndTIP/hRl/FO098wzRFNQFfX3XEWQQwus=" providerId="None" clId="Web-{5BD0628A-F7FA-4FA4-BCDA-6955991CBDA5}" dt="2023-05-24T22:23:56.513" v="0" actId="20577"/>
        <pc:sldMkLst>
          <pc:docMk/>
          <pc:sldMk cId="2565212382" sldId="431"/>
        </pc:sldMkLst>
        <pc:spChg chg="mod">
          <ac:chgData name="Giovanni Madrigal" userId="K2PEihjQuIndTIP/hRl/FO098wzRFNQFfX3XEWQQwus=" providerId="None" clId="Web-{5BD0628A-F7FA-4FA4-BCDA-6955991CBDA5}" dt="2023-05-24T22:23:56.513" v="0" actId="20577"/>
          <ac:spMkLst>
            <pc:docMk/>
            <pc:sldMk cId="2565212382" sldId="431"/>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dirty="0"/>
              <a:t>Bacterial Genome Assembly | Victor </a:t>
            </a:r>
            <a:r>
              <a:rPr lang="en-US" dirty="0" err="1"/>
              <a:t>Jongeneel</a:t>
            </a:r>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7AA67F-C951-40BC-BBA1-6E010623DA80}" type="datetimeFigureOut">
              <a:rPr lang="en-US" smtClean="0"/>
              <a:t>6/12/23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ED3CC31-6CFA-4BAB-9F38-36610D5927C0}" type="slidenum">
              <a:rPr lang="en-US" smtClean="0"/>
              <a:t>‹#›</a:t>
            </a:fld>
            <a:endParaRPr lang="en-US"/>
          </a:p>
        </p:txBody>
      </p:sp>
    </p:spTree>
    <p:extLst>
      <p:ext uri="{BB962C8B-B14F-4D97-AF65-F5344CB8AC3E}">
        <p14:creationId xmlns:p14="http://schemas.microsoft.com/office/powerpoint/2010/main" val="282331765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Bacterial Genome Assembly | Victor </a:t>
            </a:r>
            <a:r>
              <a:rPr lang="en-US" dirty="0" err="1"/>
              <a:t>Jongeneel</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63551F-53C9-9640-B128-B307C3F47E48}" type="datetimeFigureOut">
              <a:rPr lang="en-US" smtClean="0"/>
              <a:t>6/12/23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8E07A3-1CB8-0D4A-ABE6-A5436B811DBF}" type="slidenum">
              <a:rPr lang="en-US" smtClean="0"/>
              <a:t>‹#›</a:t>
            </a:fld>
            <a:endParaRPr lang="en-US" dirty="0"/>
          </a:p>
        </p:txBody>
      </p:sp>
    </p:spTree>
    <p:extLst>
      <p:ext uri="{BB962C8B-B14F-4D97-AF65-F5344CB8AC3E}">
        <p14:creationId xmlns:p14="http://schemas.microsoft.com/office/powerpoint/2010/main" val="1130305609"/>
      </p:ext>
    </p:extLst>
  </p:cSld>
  <p:clrMap bg1="lt1" tx1="dk1" bg2="lt2" tx2="dk2" accent1="accent1" accent2="accent2" accent3="accent3" accent4="accent4" accent5="accent5" accent6="accent6" hlink="hlink" folHlink="folHlink"/>
  <p:hf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8E07A3-1CB8-0D4A-ABE6-A5436B811DBF}" type="slidenum">
              <a:rPr lang="en-US" smtClean="0"/>
              <a:t>1</a:t>
            </a:fld>
            <a:endParaRPr lang="en-US" dirty="0"/>
          </a:p>
        </p:txBody>
      </p:sp>
      <p:sp>
        <p:nvSpPr>
          <p:cNvPr id="5" name="Header Placeholder 4"/>
          <p:cNvSpPr>
            <a:spLocks noGrp="1"/>
          </p:cNvSpPr>
          <p:nvPr>
            <p:ph type="hdr" sz="quarter" idx="11"/>
          </p:nvPr>
        </p:nvSpPr>
        <p:spPr/>
        <p:txBody>
          <a:bodyPr/>
          <a:lstStyle/>
          <a:p>
            <a:r>
              <a:rPr lang="en-US" dirty="0"/>
              <a:t>Bacterial Genome Assembly | Victor </a:t>
            </a:r>
            <a:r>
              <a:rPr lang="en-US" dirty="0" err="1"/>
              <a:t>Jongeneel</a:t>
            </a:r>
            <a:endParaRPr lang="en-US" dirty="0"/>
          </a:p>
        </p:txBody>
      </p:sp>
    </p:spTree>
    <p:extLst>
      <p:ext uri="{BB962C8B-B14F-4D97-AF65-F5344CB8AC3E}">
        <p14:creationId xmlns:p14="http://schemas.microsoft.com/office/powerpoint/2010/main" val="1431718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got 8552 for the first one (Saba)</a:t>
            </a:r>
          </a:p>
        </p:txBody>
      </p:sp>
      <p:sp>
        <p:nvSpPr>
          <p:cNvPr id="4" name="Header Placeholder 3"/>
          <p:cNvSpPr>
            <a:spLocks noGrp="1"/>
          </p:cNvSpPr>
          <p:nvPr>
            <p:ph type="hdr" sz="quarter"/>
          </p:nvPr>
        </p:nvSpPr>
        <p:spPr/>
        <p:txBody>
          <a:bodyPr/>
          <a:lstStyle/>
          <a:p>
            <a:r>
              <a:rPr lang="en-US"/>
              <a:t>Bacterial Genome Assembly | Victor Jongeneel</a:t>
            </a:r>
            <a:endParaRPr lang="en-US" dirty="0"/>
          </a:p>
        </p:txBody>
      </p:sp>
      <p:sp>
        <p:nvSpPr>
          <p:cNvPr id="5" name="Slide Number Placeholder 4"/>
          <p:cNvSpPr>
            <a:spLocks noGrp="1"/>
          </p:cNvSpPr>
          <p:nvPr>
            <p:ph type="sldNum" sz="quarter" idx="5"/>
          </p:nvPr>
        </p:nvSpPr>
        <p:spPr/>
        <p:txBody>
          <a:bodyPr/>
          <a:lstStyle/>
          <a:p>
            <a:fld id="{498E07A3-1CB8-0D4A-ABE6-A5436B811DBF}" type="slidenum">
              <a:rPr lang="en-US" smtClean="0"/>
              <a:t>16</a:t>
            </a:fld>
            <a:endParaRPr lang="en-US" dirty="0"/>
          </a:p>
        </p:txBody>
      </p:sp>
    </p:spTree>
    <p:extLst>
      <p:ext uri="{BB962C8B-B14F-4D97-AF65-F5344CB8AC3E}">
        <p14:creationId xmlns:p14="http://schemas.microsoft.com/office/powerpoint/2010/main" val="4070794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Bacterial Genome Assembly | Victor Jongeneel</a:t>
            </a:r>
            <a:endParaRPr lang="en-US" dirty="0"/>
          </a:p>
        </p:txBody>
      </p:sp>
      <p:sp>
        <p:nvSpPr>
          <p:cNvPr id="5" name="Slide Number Placeholder 4"/>
          <p:cNvSpPr>
            <a:spLocks noGrp="1"/>
          </p:cNvSpPr>
          <p:nvPr>
            <p:ph type="sldNum" sz="quarter" idx="11"/>
          </p:nvPr>
        </p:nvSpPr>
        <p:spPr/>
        <p:txBody>
          <a:bodyPr/>
          <a:lstStyle/>
          <a:p>
            <a:fld id="{498E07A3-1CB8-0D4A-ABE6-A5436B811DBF}" type="slidenum">
              <a:rPr lang="en-US" smtClean="0"/>
              <a:t>25</a:t>
            </a:fld>
            <a:endParaRPr lang="en-US" dirty="0"/>
          </a:p>
        </p:txBody>
      </p:sp>
    </p:spTree>
    <p:extLst>
      <p:ext uri="{BB962C8B-B14F-4D97-AF65-F5344CB8AC3E}">
        <p14:creationId xmlns:p14="http://schemas.microsoft.com/office/powerpoint/2010/main" val="950901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Bacterial Genome Assembly | Victor Jongeneel</a:t>
            </a:r>
            <a:endParaRPr lang="en-US" dirty="0"/>
          </a:p>
        </p:txBody>
      </p:sp>
      <p:sp>
        <p:nvSpPr>
          <p:cNvPr id="5" name="Slide Number Placeholder 4"/>
          <p:cNvSpPr>
            <a:spLocks noGrp="1"/>
          </p:cNvSpPr>
          <p:nvPr>
            <p:ph type="sldNum" sz="quarter" idx="11"/>
          </p:nvPr>
        </p:nvSpPr>
        <p:spPr/>
        <p:txBody>
          <a:bodyPr/>
          <a:lstStyle/>
          <a:p>
            <a:fld id="{498E07A3-1CB8-0D4A-ABE6-A5436B811DBF}" type="slidenum">
              <a:rPr lang="en-US" smtClean="0"/>
              <a:t>28</a:t>
            </a:fld>
            <a:endParaRPr lang="en-US" dirty="0"/>
          </a:p>
        </p:txBody>
      </p:sp>
    </p:spTree>
    <p:extLst>
      <p:ext uri="{BB962C8B-B14F-4D97-AF65-F5344CB8AC3E}">
        <p14:creationId xmlns:p14="http://schemas.microsoft.com/office/powerpoint/2010/main" val="3544645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Bacterial Genome Assembly | Victor Jongeneel</a:t>
            </a:r>
            <a:endParaRPr lang="en-US" dirty="0"/>
          </a:p>
        </p:txBody>
      </p:sp>
      <p:sp>
        <p:nvSpPr>
          <p:cNvPr id="5" name="Slide Number Placeholder 4"/>
          <p:cNvSpPr>
            <a:spLocks noGrp="1"/>
          </p:cNvSpPr>
          <p:nvPr>
            <p:ph type="sldNum" sz="quarter" idx="11"/>
          </p:nvPr>
        </p:nvSpPr>
        <p:spPr/>
        <p:txBody>
          <a:bodyPr/>
          <a:lstStyle/>
          <a:p>
            <a:fld id="{498E07A3-1CB8-0D4A-ABE6-A5436B811DBF}" type="slidenum">
              <a:rPr lang="en-US" smtClean="0"/>
              <a:t>29</a:t>
            </a:fld>
            <a:endParaRPr lang="en-US" dirty="0"/>
          </a:p>
        </p:txBody>
      </p:sp>
    </p:spTree>
    <p:extLst>
      <p:ext uri="{BB962C8B-B14F-4D97-AF65-F5344CB8AC3E}">
        <p14:creationId xmlns:p14="http://schemas.microsoft.com/office/powerpoint/2010/main" val="452432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Bacterial Genome Assembly | Victor Jongeneel</a:t>
            </a:r>
            <a:endParaRPr lang="en-US" dirty="0"/>
          </a:p>
        </p:txBody>
      </p:sp>
      <p:sp>
        <p:nvSpPr>
          <p:cNvPr id="5" name="Slide Number Placeholder 4"/>
          <p:cNvSpPr>
            <a:spLocks noGrp="1"/>
          </p:cNvSpPr>
          <p:nvPr>
            <p:ph type="sldNum" sz="quarter" idx="11"/>
          </p:nvPr>
        </p:nvSpPr>
        <p:spPr/>
        <p:txBody>
          <a:bodyPr/>
          <a:lstStyle/>
          <a:p>
            <a:fld id="{498E07A3-1CB8-0D4A-ABE6-A5436B811DBF}" type="slidenum">
              <a:rPr lang="en-US" smtClean="0"/>
              <a:t>33</a:t>
            </a:fld>
            <a:endParaRPr lang="en-US" dirty="0"/>
          </a:p>
        </p:txBody>
      </p:sp>
    </p:spTree>
    <p:extLst>
      <p:ext uri="{BB962C8B-B14F-4D97-AF65-F5344CB8AC3E}">
        <p14:creationId xmlns:p14="http://schemas.microsoft.com/office/powerpoint/2010/main" val="2583657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Bacterial Genome Assembly | Victor Jongeneel</a:t>
            </a:r>
            <a:endParaRPr lang="en-US" dirty="0"/>
          </a:p>
        </p:txBody>
      </p:sp>
      <p:sp>
        <p:nvSpPr>
          <p:cNvPr id="5" name="Slide Number Placeholder 4"/>
          <p:cNvSpPr>
            <a:spLocks noGrp="1"/>
          </p:cNvSpPr>
          <p:nvPr>
            <p:ph type="sldNum" sz="quarter" idx="5"/>
          </p:nvPr>
        </p:nvSpPr>
        <p:spPr/>
        <p:txBody>
          <a:bodyPr/>
          <a:lstStyle/>
          <a:p>
            <a:fld id="{498E07A3-1CB8-0D4A-ABE6-A5436B811DBF}" type="slidenum">
              <a:rPr lang="en-US" smtClean="0"/>
              <a:t>40</a:t>
            </a:fld>
            <a:endParaRPr lang="en-US" dirty="0"/>
          </a:p>
        </p:txBody>
      </p:sp>
    </p:spTree>
    <p:extLst>
      <p:ext uri="{BB962C8B-B14F-4D97-AF65-F5344CB8AC3E}">
        <p14:creationId xmlns:p14="http://schemas.microsoft.com/office/powerpoint/2010/main" val="1176848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Bacterial Genome Assembly | Victor Jongeneel</a:t>
            </a:r>
            <a:endParaRPr lang="en-US" dirty="0"/>
          </a:p>
        </p:txBody>
      </p:sp>
      <p:sp>
        <p:nvSpPr>
          <p:cNvPr id="5" name="Slide Number Placeholder 4"/>
          <p:cNvSpPr>
            <a:spLocks noGrp="1"/>
          </p:cNvSpPr>
          <p:nvPr>
            <p:ph type="sldNum" sz="quarter" idx="5"/>
          </p:nvPr>
        </p:nvSpPr>
        <p:spPr/>
        <p:txBody>
          <a:bodyPr/>
          <a:lstStyle/>
          <a:p>
            <a:fld id="{498E07A3-1CB8-0D4A-ABE6-A5436B811DBF}" type="slidenum">
              <a:rPr lang="en-US" smtClean="0"/>
              <a:t>41</a:t>
            </a:fld>
            <a:endParaRPr lang="en-US" dirty="0"/>
          </a:p>
        </p:txBody>
      </p:sp>
    </p:spTree>
    <p:extLst>
      <p:ext uri="{BB962C8B-B14F-4D97-AF65-F5344CB8AC3E}">
        <p14:creationId xmlns:p14="http://schemas.microsoft.com/office/powerpoint/2010/main" val="3778421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Bacterial Genome Assembly | Victor Jongeneel</a:t>
            </a:r>
            <a:endParaRPr lang="en-US" dirty="0"/>
          </a:p>
        </p:txBody>
      </p:sp>
      <p:sp>
        <p:nvSpPr>
          <p:cNvPr id="5" name="Slide Number Placeholder 4"/>
          <p:cNvSpPr>
            <a:spLocks noGrp="1"/>
          </p:cNvSpPr>
          <p:nvPr>
            <p:ph type="sldNum" sz="quarter" idx="5"/>
          </p:nvPr>
        </p:nvSpPr>
        <p:spPr/>
        <p:txBody>
          <a:bodyPr/>
          <a:lstStyle/>
          <a:p>
            <a:fld id="{498E07A3-1CB8-0D4A-ABE6-A5436B811DBF}" type="slidenum">
              <a:rPr lang="en-US" smtClean="0"/>
              <a:t>3</a:t>
            </a:fld>
            <a:endParaRPr lang="en-US" dirty="0"/>
          </a:p>
        </p:txBody>
      </p:sp>
    </p:spTree>
    <p:extLst>
      <p:ext uri="{BB962C8B-B14F-4D97-AF65-F5344CB8AC3E}">
        <p14:creationId xmlns:p14="http://schemas.microsoft.com/office/powerpoint/2010/main" val="1289663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4: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Bacterial Genome Assembly | Victor Jongeneel</a:t>
            </a:r>
            <a:endParaRPr/>
          </a:p>
        </p:txBody>
      </p:sp>
      <p:sp>
        <p:nvSpPr>
          <p:cNvPr id="267" name="Google Shape;267;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5: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Bacterial Genome Assembly | Victor Jongeneel</a:t>
            </a:r>
            <a:endParaRPr/>
          </a:p>
        </p:txBody>
      </p:sp>
      <p:sp>
        <p:nvSpPr>
          <p:cNvPr id="284" name="Google Shape;284;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Bacterial Genome Assembly | Victor Jongeneel</a:t>
            </a:r>
          </a:p>
        </p:txBody>
      </p:sp>
      <p:sp>
        <p:nvSpPr>
          <p:cNvPr id="5" name="Slide Number Placeholder 4"/>
          <p:cNvSpPr>
            <a:spLocks noGrp="1"/>
          </p:cNvSpPr>
          <p:nvPr>
            <p:ph type="sldNum" sz="quarter" idx="5"/>
          </p:nvPr>
        </p:nvSpPr>
        <p:spPr/>
        <p:txBody>
          <a:bodyPr/>
          <a:lstStyle/>
          <a:p>
            <a:fld id="{498E07A3-1CB8-0D4A-ABE6-A5436B811DBF}" type="slidenum">
              <a:rPr lang="en-US" smtClean="0"/>
              <a:t>6</a:t>
            </a:fld>
            <a:endParaRPr lang="en-US"/>
          </a:p>
        </p:txBody>
      </p:sp>
    </p:spTree>
    <p:extLst>
      <p:ext uri="{BB962C8B-B14F-4D97-AF65-F5344CB8AC3E}">
        <p14:creationId xmlns:p14="http://schemas.microsoft.com/office/powerpoint/2010/main" val="100581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Bacterial Genome Assembly | Victor Jongeneel</a:t>
            </a:r>
            <a:endParaRPr lang="en-US" dirty="0"/>
          </a:p>
        </p:txBody>
      </p:sp>
      <p:sp>
        <p:nvSpPr>
          <p:cNvPr id="5" name="Slide Number Placeholder 4"/>
          <p:cNvSpPr>
            <a:spLocks noGrp="1"/>
          </p:cNvSpPr>
          <p:nvPr>
            <p:ph type="sldNum" sz="quarter" idx="11"/>
          </p:nvPr>
        </p:nvSpPr>
        <p:spPr/>
        <p:txBody>
          <a:bodyPr/>
          <a:lstStyle/>
          <a:p>
            <a:fld id="{498E07A3-1CB8-0D4A-ABE6-A5436B811DBF}" type="slidenum">
              <a:rPr lang="en-US" smtClean="0"/>
              <a:t>7</a:t>
            </a:fld>
            <a:endParaRPr lang="en-US" dirty="0"/>
          </a:p>
        </p:txBody>
      </p:sp>
    </p:spTree>
    <p:extLst>
      <p:ext uri="{BB962C8B-B14F-4D97-AF65-F5344CB8AC3E}">
        <p14:creationId xmlns:p14="http://schemas.microsoft.com/office/powerpoint/2010/main" val="4112694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Bacterial Genome Assembly | Victor Jongeneel</a:t>
            </a:r>
            <a:endParaRPr lang="en-US" dirty="0"/>
          </a:p>
        </p:txBody>
      </p:sp>
      <p:sp>
        <p:nvSpPr>
          <p:cNvPr id="5" name="Slide Number Placeholder 4"/>
          <p:cNvSpPr>
            <a:spLocks noGrp="1"/>
          </p:cNvSpPr>
          <p:nvPr>
            <p:ph type="sldNum" sz="quarter" idx="5"/>
          </p:nvPr>
        </p:nvSpPr>
        <p:spPr/>
        <p:txBody>
          <a:bodyPr/>
          <a:lstStyle/>
          <a:p>
            <a:fld id="{498E07A3-1CB8-0D4A-ABE6-A5436B811DBF}" type="slidenum">
              <a:rPr lang="en-US" smtClean="0"/>
              <a:t>8</a:t>
            </a:fld>
            <a:endParaRPr lang="en-US" dirty="0"/>
          </a:p>
        </p:txBody>
      </p:sp>
    </p:spTree>
    <p:extLst>
      <p:ext uri="{BB962C8B-B14F-4D97-AF65-F5344CB8AC3E}">
        <p14:creationId xmlns:p14="http://schemas.microsoft.com/office/powerpoint/2010/main" val="4139726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Bacterial Genome Assembly | Victor Jongeneel</a:t>
            </a:r>
            <a:endParaRPr lang="en-US" dirty="0"/>
          </a:p>
        </p:txBody>
      </p:sp>
      <p:sp>
        <p:nvSpPr>
          <p:cNvPr id="5" name="Slide Number Placeholder 4"/>
          <p:cNvSpPr>
            <a:spLocks noGrp="1"/>
          </p:cNvSpPr>
          <p:nvPr>
            <p:ph type="sldNum" sz="quarter" idx="11"/>
          </p:nvPr>
        </p:nvSpPr>
        <p:spPr/>
        <p:txBody>
          <a:bodyPr/>
          <a:lstStyle/>
          <a:p>
            <a:fld id="{498E07A3-1CB8-0D4A-ABE6-A5436B811DBF}" type="slidenum">
              <a:rPr lang="en-US" smtClean="0"/>
              <a:t>12</a:t>
            </a:fld>
            <a:endParaRPr lang="en-US" dirty="0"/>
          </a:p>
        </p:txBody>
      </p:sp>
    </p:spTree>
    <p:extLst>
      <p:ext uri="{BB962C8B-B14F-4D97-AF65-F5344CB8AC3E}">
        <p14:creationId xmlns:p14="http://schemas.microsoft.com/office/powerpoint/2010/main" val="1307766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Bacterial Genome Assembly | Victor Jongeneel</a:t>
            </a:r>
            <a:endParaRPr lang="en-US" dirty="0"/>
          </a:p>
        </p:txBody>
      </p:sp>
      <p:sp>
        <p:nvSpPr>
          <p:cNvPr id="5" name="Slide Number Placeholder 4"/>
          <p:cNvSpPr>
            <a:spLocks noGrp="1"/>
          </p:cNvSpPr>
          <p:nvPr>
            <p:ph type="sldNum" sz="quarter" idx="11"/>
          </p:nvPr>
        </p:nvSpPr>
        <p:spPr/>
        <p:txBody>
          <a:bodyPr/>
          <a:lstStyle/>
          <a:p>
            <a:fld id="{498E07A3-1CB8-0D4A-ABE6-A5436B811DBF}" type="slidenum">
              <a:rPr lang="en-US" smtClean="0"/>
              <a:t>13</a:t>
            </a:fld>
            <a:endParaRPr lang="en-US" dirty="0"/>
          </a:p>
        </p:txBody>
      </p:sp>
    </p:spTree>
    <p:extLst>
      <p:ext uri="{BB962C8B-B14F-4D97-AF65-F5344CB8AC3E}">
        <p14:creationId xmlns:p14="http://schemas.microsoft.com/office/powerpoint/2010/main" val="933278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4A02C340-18C1-7E4D-BCC8-8CBF171B256A}" type="datetime1">
              <a:rPr lang="en-US" smtClean="0"/>
              <a:t>6/12/23</a:t>
            </a:fld>
            <a:endParaRPr lang="en-US" dirty="0"/>
          </a:p>
        </p:txBody>
      </p:sp>
      <p:sp>
        <p:nvSpPr>
          <p:cNvPr id="5" name="Footer Placeholder 4"/>
          <p:cNvSpPr>
            <a:spLocks noGrp="1"/>
          </p:cNvSpPr>
          <p:nvPr>
            <p:ph type="ftr" sz="quarter" idx="11"/>
          </p:nvPr>
        </p:nvSpPr>
        <p:spPr/>
        <p:txBody>
          <a:bodyPr/>
          <a:lstStyle/>
          <a:p>
            <a:r>
              <a:rPr lang="en-US"/>
              <a:t>Variant Calling Workshop | Chris Fields | 2023</a:t>
            </a:r>
            <a:endParaRPr lang="en-US" dirty="0"/>
          </a:p>
        </p:txBody>
      </p:sp>
      <p:sp>
        <p:nvSpPr>
          <p:cNvPr id="6" name="Slide Number Placeholder 5"/>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3772160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F78D58-B35E-B744-B5F6-0F9CD4CAC138}" type="datetime1">
              <a:rPr lang="en-US" smtClean="0"/>
              <a:t>6/12/23</a:t>
            </a:fld>
            <a:endParaRPr lang="en-US" dirty="0"/>
          </a:p>
        </p:txBody>
      </p:sp>
      <p:sp>
        <p:nvSpPr>
          <p:cNvPr id="5" name="Footer Placeholder 4"/>
          <p:cNvSpPr>
            <a:spLocks noGrp="1"/>
          </p:cNvSpPr>
          <p:nvPr>
            <p:ph type="ftr" sz="quarter" idx="11"/>
          </p:nvPr>
        </p:nvSpPr>
        <p:spPr/>
        <p:txBody>
          <a:bodyPr/>
          <a:lstStyle/>
          <a:p>
            <a:r>
              <a:rPr lang="en-US"/>
              <a:t>Variant Calling Workshop | Chris Fields | 2023</a:t>
            </a:r>
            <a:endParaRPr lang="en-US" dirty="0"/>
          </a:p>
        </p:txBody>
      </p:sp>
      <p:sp>
        <p:nvSpPr>
          <p:cNvPr id="6" name="Slide Number Placeholder 5"/>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808067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10A799-C9B3-824F-967D-CAA1A0539A0B}" type="datetime1">
              <a:rPr lang="en-US" smtClean="0"/>
              <a:t>6/12/23</a:t>
            </a:fld>
            <a:endParaRPr lang="en-US" dirty="0"/>
          </a:p>
        </p:txBody>
      </p:sp>
      <p:sp>
        <p:nvSpPr>
          <p:cNvPr id="5" name="Footer Placeholder 4"/>
          <p:cNvSpPr>
            <a:spLocks noGrp="1"/>
          </p:cNvSpPr>
          <p:nvPr>
            <p:ph type="ftr" sz="quarter" idx="11"/>
          </p:nvPr>
        </p:nvSpPr>
        <p:spPr/>
        <p:txBody>
          <a:bodyPr/>
          <a:lstStyle/>
          <a:p>
            <a:r>
              <a:rPr lang="en-US"/>
              <a:t>Variant Calling Workshop | Chris Fields | 2023</a:t>
            </a:r>
            <a:endParaRPr lang="en-US" dirty="0"/>
          </a:p>
        </p:txBody>
      </p:sp>
      <p:sp>
        <p:nvSpPr>
          <p:cNvPr id="6" name="Slide Number Placeholder 5"/>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4137825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64E4722-E30F-334E-87DB-FF4C0F30FE06}" type="datetime1">
              <a:rPr lang="en-US" smtClean="0"/>
              <a:t>6/12/23</a:t>
            </a:fld>
            <a:endParaRPr lang="en-US" dirty="0"/>
          </a:p>
        </p:txBody>
      </p:sp>
      <p:sp>
        <p:nvSpPr>
          <p:cNvPr id="5" name="Footer Placeholder 4"/>
          <p:cNvSpPr>
            <a:spLocks noGrp="1"/>
          </p:cNvSpPr>
          <p:nvPr>
            <p:ph type="ftr" sz="quarter" idx="11"/>
          </p:nvPr>
        </p:nvSpPr>
        <p:spPr/>
        <p:txBody>
          <a:bodyPr/>
          <a:lstStyle/>
          <a:p>
            <a:r>
              <a:rPr lang="de-DE"/>
              <a:t>Linux | Saba Ghaffari | 2020</a:t>
            </a:r>
            <a:endParaRPr lang="en-US" dirty="0"/>
          </a:p>
        </p:txBody>
      </p:sp>
      <p:sp>
        <p:nvSpPr>
          <p:cNvPr id="6" name="Slide Number Placeholder 5"/>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3772160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8628C6-72E1-EC47-84FA-AB1A43572A1A}" type="datetime1">
              <a:rPr lang="en-US" smtClean="0"/>
              <a:t>6/12/23</a:t>
            </a:fld>
            <a:endParaRPr lang="en-US" dirty="0"/>
          </a:p>
        </p:txBody>
      </p:sp>
      <p:sp>
        <p:nvSpPr>
          <p:cNvPr id="5" name="Footer Placeholder 4"/>
          <p:cNvSpPr>
            <a:spLocks noGrp="1"/>
          </p:cNvSpPr>
          <p:nvPr>
            <p:ph type="ftr" sz="quarter" idx="11"/>
          </p:nvPr>
        </p:nvSpPr>
        <p:spPr/>
        <p:txBody>
          <a:bodyPr/>
          <a:lstStyle/>
          <a:p>
            <a:r>
              <a:rPr lang="de-DE"/>
              <a:t>Linux | Saba Ghaffari | 2020</a:t>
            </a:r>
            <a:endParaRPr lang="en-US" dirty="0"/>
          </a:p>
        </p:txBody>
      </p:sp>
      <p:sp>
        <p:nvSpPr>
          <p:cNvPr id="6" name="Slide Number Placeholder 5"/>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3966212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0052F5-4643-4844-996E-7109371D9272}" type="datetime1">
              <a:rPr lang="en-US" smtClean="0"/>
              <a:t>6/12/23</a:t>
            </a:fld>
            <a:endParaRPr lang="en-US" dirty="0"/>
          </a:p>
        </p:txBody>
      </p:sp>
      <p:sp>
        <p:nvSpPr>
          <p:cNvPr id="5" name="Footer Placeholder 4"/>
          <p:cNvSpPr>
            <a:spLocks noGrp="1"/>
          </p:cNvSpPr>
          <p:nvPr>
            <p:ph type="ftr" sz="quarter" idx="11"/>
          </p:nvPr>
        </p:nvSpPr>
        <p:spPr/>
        <p:txBody>
          <a:bodyPr/>
          <a:lstStyle/>
          <a:p>
            <a:r>
              <a:rPr lang="de-DE"/>
              <a:t>Linux | Saba Ghaffari | 2020</a:t>
            </a:r>
            <a:endParaRPr lang="en-US" dirty="0"/>
          </a:p>
        </p:txBody>
      </p:sp>
      <p:sp>
        <p:nvSpPr>
          <p:cNvPr id="6" name="Slide Number Placeholder 5"/>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1838497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D2C35F-AD59-4B42-B5B0-5E75D76DD962}" type="datetime1">
              <a:rPr lang="en-US" smtClean="0"/>
              <a:t>6/12/23</a:t>
            </a:fld>
            <a:endParaRPr lang="en-US" dirty="0"/>
          </a:p>
        </p:txBody>
      </p:sp>
      <p:sp>
        <p:nvSpPr>
          <p:cNvPr id="6" name="Footer Placeholder 5"/>
          <p:cNvSpPr>
            <a:spLocks noGrp="1"/>
          </p:cNvSpPr>
          <p:nvPr>
            <p:ph type="ftr" sz="quarter" idx="11"/>
          </p:nvPr>
        </p:nvSpPr>
        <p:spPr/>
        <p:txBody>
          <a:bodyPr/>
          <a:lstStyle/>
          <a:p>
            <a:r>
              <a:rPr lang="de-DE"/>
              <a:t>Linux | Saba Ghaffari | 2020</a:t>
            </a:r>
            <a:endParaRPr lang="en-US" dirty="0"/>
          </a:p>
        </p:txBody>
      </p:sp>
      <p:sp>
        <p:nvSpPr>
          <p:cNvPr id="7" name="Slide Number Placeholder 6"/>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2510530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8F5C34-6B56-0E4F-A823-7E8DE7811FD7}" type="datetime1">
              <a:rPr lang="en-US" smtClean="0"/>
              <a:t>6/12/23</a:t>
            </a:fld>
            <a:endParaRPr lang="en-US" dirty="0"/>
          </a:p>
        </p:txBody>
      </p:sp>
      <p:sp>
        <p:nvSpPr>
          <p:cNvPr id="8" name="Footer Placeholder 7"/>
          <p:cNvSpPr>
            <a:spLocks noGrp="1"/>
          </p:cNvSpPr>
          <p:nvPr>
            <p:ph type="ftr" sz="quarter" idx="11"/>
          </p:nvPr>
        </p:nvSpPr>
        <p:spPr/>
        <p:txBody>
          <a:bodyPr/>
          <a:lstStyle/>
          <a:p>
            <a:r>
              <a:rPr lang="de-DE"/>
              <a:t>Linux | Saba Ghaffari | 2020</a:t>
            </a:r>
            <a:endParaRPr lang="en-US" dirty="0"/>
          </a:p>
        </p:txBody>
      </p:sp>
      <p:sp>
        <p:nvSpPr>
          <p:cNvPr id="9" name="Slide Number Placeholder 8"/>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2631328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20C213-A72D-0747-BC5E-A9D3D765974E}" type="datetime1">
              <a:rPr lang="en-US" smtClean="0"/>
              <a:t>6/12/23</a:t>
            </a:fld>
            <a:endParaRPr lang="en-US" dirty="0"/>
          </a:p>
        </p:txBody>
      </p:sp>
      <p:sp>
        <p:nvSpPr>
          <p:cNvPr id="4" name="Footer Placeholder 3"/>
          <p:cNvSpPr>
            <a:spLocks noGrp="1"/>
          </p:cNvSpPr>
          <p:nvPr>
            <p:ph type="ftr" sz="quarter" idx="11"/>
          </p:nvPr>
        </p:nvSpPr>
        <p:spPr/>
        <p:txBody>
          <a:bodyPr/>
          <a:lstStyle/>
          <a:p>
            <a:r>
              <a:rPr lang="de-DE"/>
              <a:t>Linux | Saba Ghaffari | 2020</a:t>
            </a:r>
            <a:endParaRPr lang="en-US" dirty="0"/>
          </a:p>
        </p:txBody>
      </p:sp>
      <p:sp>
        <p:nvSpPr>
          <p:cNvPr id="5" name="Slide Number Placeholder 4"/>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1602859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3152E8-F699-C74A-B095-B425F46DD23E}" type="datetime1">
              <a:rPr lang="en-US" smtClean="0"/>
              <a:t>6/12/23</a:t>
            </a:fld>
            <a:endParaRPr lang="en-US" dirty="0"/>
          </a:p>
        </p:txBody>
      </p:sp>
      <p:sp>
        <p:nvSpPr>
          <p:cNvPr id="3" name="Footer Placeholder 2"/>
          <p:cNvSpPr>
            <a:spLocks noGrp="1"/>
          </p:cNvSpPr>
          <p:nvPr>
            <p:ph type="ftr" sz="quarter" idx="11"/>
          </p:nvPr>
        </p:nvSpPr>
        <p:spPr/>
        <p:txBody>
          <a:bodyPr/>
          <a:lstStyle/>
          <a:p>
            <a:r>
              <a:rPr lang="de-DE"/>
              <a:t>Linux | Saba Ghaffari | 2020</a:t>
            </a:r>
            <a:endParaRPr lang="en-US" dirty="0"/>
          </a:p>
        </p:txBody>
      </p:sp>
      <p:sp>
        <p:nvSpPr>
          <p:cNvPr id="4" name="Slide Number Placeholder 3"/>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3007661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E5ED2F4-7CB4-BC4A-8413-153F0906BE3C}" type="datetime1">
              <a:rPr lang="en-US" smtClean="0"/>
              <a:t>6/12/23</a:t>
            </a:fld>
            <a:endParaRPr lang="en-US" dirty="0"/>
          </a:p>
        </p:txBody>
      </p:sp>
      <p:sp>
        <p:nvSpPr>
          <p:cNvPr id="6" name="Footer Placeholder 5"/>
          <p:cNvSpPr>
            <a:spLocks noGrp="1"/>
          </p:cNvSpPr>
          <p:nvPr>
            <p:ph type="ftr" sz="quarter" idx="11"/>
          </p:nvPr>
        </p:nvSpPr>
        <p:spPr/>
        <p:txBody>
          <a:bodyPr/>
          <a:lstStyle/>
          <a:p>
            <a:r>
              <a:rPr lang="de-DE"/>
              <a:t>Linux | Saba Ghaffari | 2020</a:t>
            </a:r>
            <a:endParaRPr lang="en-US" dirty="0"/>
          </a:p>
        </p:txBody>
      </p:sp>
      <p:sp>
        <p:nvSpPr>
          <p:cNvPr id="7" name="Slide Number Placeholder 6"/>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3527328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A8875A-4057-4E41-A1CD-4CA491BEAE4E}" type="datetime1">
              <a:rPr lang="en-US" smtClean="0"/>
              <a:t>6/12/23</a:t>
            </a:fld>
            <a:endParaRPr lang="en-US" dirty="0"/>
          </a:p>
        </p:txBody>
      </p:sp>
      <p:sp>
        <p:nvSpPr>
          <p:cNvPr id="5" name="Footer Placeholder 4"/>
          <p:cNvSpPr>
            <a:spLocks noGrp="1"/>
          </p:cNvSpPr>
          <p:nvPr>
            <p:ph type="ftr" sz="quarter" idx="11"/>
          </p:nvPr>
        </p:nvSpPr>
        <p:spPr/>
        <p:txBody>
          <a:bodyPr/>
          <a:lstStyle/>
          <a:p>
            <a:r>
              <a:rPr lang="en-US"/>
              <a:t>Variant Calling Workshop | Chris Fields | 2023</a:t>
            </a:r>
            <a:endParaRPr lang="en-US" dirty="0"/>
          </a:p>
        </p:txBody>
      </p:sp>
      <p:sp>
        <p:nvSpPr>
          <p:cNvPr id="6" name="Slide Number Placeholder 5"/>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39662127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CA2C89C-7F44-E04F-B46A-EF4C06A6C308}" type="datetime1">
              <a:rPr lang="en-US" smtClean="0"/>
              <a:t>6/12/23</a:t>
            </a:fld>
            <a:endParaRPr lang="en-US" dirty="0"/>
          </a:p>
        </p:txBody>
      </p:sp>
      <p:sp>
        <p:nvSpPr>
          <p:cNvPr id="6" name="Footer Placeholder 5"/>
          <p:cNvSpPr>
            <a:spLocks noGrp="1"/>
          </p:cNvSpPr>
          <p:nvPr>
            <p:ph type="ftr" sz="quarter" idx="11"/>
          </p:nvPr>
        </p:nvSpPr>
        <p:spPr/>
        <p:txBody>
          <a:bodyPr/>
          <a:lstStyle/>
          <a:p>
            <a:r>
              <a:rPr lang="de-DE"/>
              <a:t>Linux | Saba Ghaffari | 2020</a:t>
            </a:r>
            <a:endParaRPr lang="en-US" dirty="0"/>
          </a:p>
        </p:txBody>
      </p:sp>
      <p:sp>
        <p:nvSpPr>
          <p:cNvPr id="7" name="Slide Number Placeholder 6"/>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10889689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C132A1-2665-BE4E-9804-C3B66F04791A}" type="datetime1">
              <a:rPr lang="en-US" smtClean="0"/>
              <a:t>6/12/23</a:t>
            </a:fld>
            <a:endParaRPr lang="en-US" dirty="0"/>
          </a:p>
        </p:txBody>
      </p:sp>
      <p:sp>
        <p:nvSpPr>
          <p:cNvPr id="5" name="Footer Placeholder 4"/>
          <p:cNvSpPr>
            <a:spLocks noGrp="1"/>
          </p:cNvSpPr>
          <p:nvPr>
            <p:ph type="ftr" sz="quarter" idx="11"/>
          </p:nvPr>
        </p:nvSpPr>
        <p:spPr/>
        <p:txBody>
          <a:bodyPr/>
          <a:lstStyle/>
          <a:p>
            <a:r>
              <a:rPr lang="de-DE"/>
              <a:t>Linux | Saba Ghaffari | 2020</a:t>
            </a:r>
            <a:endParaRPr lang="en-US" dirty="0"/>
          </a:p>
        </p:txBody>
      </p:sp>
      <p:sp>
        <p:nvSpPr>
          <p:cNvPr id="6" name="Slide Number Placeholder 5"/>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808067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E84BE4-55D0-7B4C-AA3A-DF4F17387A0C}" type="datetime1">
              <a:rPr lang="en-US" smtClean="0"/>
              <a:t>6/12/23</a:t>
            </a:fld>
            <a:endParaRPr lang="en-US" dirty="0"/>
          </a:p>
        </p:txBody>
      </p:sp>
      <p:sp>
        <p:nvSpPr>
          <p:cNvPr id="5" name="Footer Placeholder 4"/>
          <p:cNvSpPr>
            <a:spLocks noGrp="1"/>
          </p:cNvSpPr>
          <p:nvPr>
            <p:ph type="ftr" sz="quarter" idx="11"/>
          </p:nvPr>
        </p:nvSpPr>
        <p:spPr/>
        <p:txBody>
          <a:bodyPr/>
          <a:lstStyle/>
          <a:p>
            <a:r>
              <a:rPr lang="de-DE"/>
              <a:t>Linux | Saba Ghaffari | 2020</a:t>
            </a:r>
            <a:endParaRPr lang="en-US" dirty="0"/>
          </a:p>
        </p:txBody>
      </p:sp>
      <p:sp>
        <p:nvSpPr>
          <p:cNvPr id="6" name="Slide Number Placeholder 5"/>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41378251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FCAE1C05-5E11-3B4B-B8D6-204E42855A78}" type="datetime1">
              <a:rPr lang="en-US" smtClean="0"/>
              <a:t>6/12/23</a:t>
            </a:fld>
            <a:endParaRPr lang="en-US" dirty="0"/>
          </a:p>
        </p:txBody>
      </p:sp>
      <p:sp>
        <p:nvSpPr>
          <p:cNvPr id="5" name="Footer Placeholder 4"/>
          <p:cNvSpPr>
            <a:spLocks noGrp="1"/>
          </p:cNvSpPr>
          <p:nvPr>
            <p:ph type="ftr" sz="quarter" idx="11"/>
          </p:nvPr>
        </p:nvSpPr>
        <p:spPr/>
        <p:txBody>
          <a:bodyPr/>
          <a:lstStyle/>
          <a:p>
            <a:r>
              <a:rPr lang="en-US"/>
              <a:t>Variant Calling Workshop | Chris Fields | 2019</a:t>
            </a:r>
            <a:endParaRPr lang="en-US" dirty="0"/>
          </a:p>
        </p:txBody>
      </p:sp>
      <p:sp>
        <p:nvSpPr>
          <p:cNvPr id="6" name="Slide Number Placeholder 5"/>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37721600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A8BD4A-207F-6E42-83E0-3A823EFB8E90}" type="datetime1">
              <a:rPr lang="en-US" smtClean="0"/>
              <a:t>6/12/23</a:t>
            </a:fld>
            <a:endParaRPr lang="en-US" dirty="0"/>
          </a:p>
        </p:txBody>
      </p:sp>
      <p:sp>
        <p:nvSpPr>
          <p:cNvPr id="5" name="Footer Placeholder 4"/>
          <p:cNvSpPr>
            <a:spLocks noGrp="1"/>
          </p:cNvSpPr>
          <p:nvPr>
            <p:ph type="ftr" sz="quarter" idx="11"/>
          </p:nvPr>
        </p:nvSpPr>
        <p:spPr/>
        <p:txBody>
          <a:bodyPr/>
          <a:lstStyle/>
          <a:p>
            <a:r>
              <a:rPr lang="en-US"/>
              <a:t>Variant Calling Workshop | Chris Fields | 2019</a:t>
            </a:r>
            <a:endParaRPr lang="en-US" dirty="0"/>
          </a:p>
        </p:txBody>
      </p:sp>
      <p:sp>
        <p:nvSpPr>
          <p:cNvPr id="6" name="Slide Number Placeholder 5"/>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39662127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8C4637-BDF2-A645-8289-F00752944799}" type="datetime1">
              <a:rPr lang="en-US" smtClean="0"/>
              <a:t>6/12/23</a:t>
            </a:fld>
            <a:endParaRPr lang="en-US" dirty="0"/>
          </a:p>
        </p:txBody>
      </p:sp>
      <p:sp>
        <p:nvSpPr>
          <p:cNvPr id="5" name="Footer Placeholder 4"/>
          <p:cNvSpPr>
            <a:spLocks noGrp="1"/>
          </p:cNvSpPr>
          <p:nvPr>
            <p:ph type="ftr" sz="quarter" idx="11"/>
          </p:nvPr>
        </p:nvSpPr>
        <p:spPr/>
        <p:txBody>
          <a:bodyPr/>
          <a:lstStyle/>
          <a:p>
            <a:r>
              <a:rPr lang="en-US"/>
              <a:t>Variant Calling Workshop | Chris Fields | 2019</a:t>
            </a:r>
            <a:endParaRPr lang="en-US" dirty="0"/>
          </a:p>
        </p:txBody>
      </p:sp>
      <p:sp>
        <p:nvSpPr>
          <p:cNvPr id="6" name="Slide Number Placeholder 5"/>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18384979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6CA041-D5CC-9F46-866D-10C3C7FB83A9}" type="datetime1">
              <a:rPr lang="en-US" smtClean="0"/>
              <a:t>6/12/23</a:t>
            </a:fld>
            <a:endParaRPr lang="en-US" dirty="0"/>
          </a:p>
        </p:txBody>
      </p:sp>
      <p:sp>
        <p:nvSpPr>
          <p:cNvPr id="6" name="Footer Placeholder 5"/>
          <p:cNvSpPr>
            <a:spLocks noGrp="1"/>
          </p:cNvSpPr>
          <p:nvPr>
            <p:ph type="ftr" sz="quarter" idx="11"/>
          </p:nvPr>
        </p:nvSpPr>
        <p:spPr/>
        <p:txBody>
          <a:bodyPr/>
          <a:lstStyle/>
          <a:p>
            <a:r>
              <a:rPr lang="en-US"/>
              <a:t>Variant Calling Workshop | Chris Fields | 2019</a:t>
            </a:r>
            <a:endParaRPr lang="en-US" dirty="0"/>
          </a:p>
        </p:txBody>
      </p:sp>
      <p:sp>
        <p:nvSpPr>
          <p:cNvPr id="7" name="Slide Number Placeholder 6"/>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25105303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E1B8B8-6BF1-F444-91CE-DADB78A1B112}" type="datetime1">
              <a:rPr lang="en-US" smtClean="0"/>
              <a:t>6/12/23</a:t>
            </a:fld>
            <a:endParaRPr lang="en-US" dirty="0"/>
          </a:p>
        </p:txBody>
      </p:sp>
      <p:sp>
        <p:nvSpPr>
          <p:cNvPr id="8" name="Footer Placeholder 7"/>
          <p:cNvSpPr>
            <a:spLocks noGrp="1"/>
          </p:cNvSpPr>
          <p:nvPr>
            <p:ph type="ftr" sz="quarter" idx="11"/>
          </p:nvPr>
        </p:nvSpPr>
        <p:spPr/>
        <p:txBody>
          <a:bodyPr/>
          <a:lstStyle/>
          <a:p>
            <a:r>
              <a:rPr lang="en-US"/>
              <a:t>Variant Calling Workshop | Chris Fields | 2019</a:t>
            </a:r>
            <a:endParaRPr lang="en-US" dirty="0"/>
          </a:p>
        </p:txBody>
      </p:sp>
      <p:sp>
        <p:nvSpPr>
          <p:cNvPr id="9" name="Slide Number Placeholder 8"/>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26313288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772DC6-EA04-DF4A-9A55-3C89C1568DB5}" type="datetime1">
              <a:rPr lang="en-US" smtClean="0"/>
              <a:t>6/12/23</a:t>
            </a:fld>
            <a:endParaRPr lang="en-US" dirty="0"/>
          </a:p>
        </p:txBody>
      </p:sp>
      <p:sp>
        <p:nvSpPr>
          <p:cNvPr id="4" name="Footer Placeholder 3"/>
          <p:cNvSpPr>
            <a:spLocks noGrp="1"/>
          </p:cNvSpPr>
          <p:nvPr>
            <p:ph type="ftr" sz="quarter" idx="11"/>
          </p:nvPr>
        </p:nvSpPr>
        <p:spPr/>
        <p:txBody>
          <a:bodyPr/>
          <a:lstStyle/>
          <a:p>
            <a:r>
              <a:rPr lang="en-US"/>
              <a:t>Variant Calling Workshop | Chris Fields | 2019</a:t>
            </a:r>
            <a:endParaRPr lang="en-US" dirty="0"/>
          </a:p>
        </p:txBody>
      </p:sp>
      <p:sp>
        <p:nvSpPr>
          <p:cNvPr id="5" name="Slide Number Placeholder 4"/>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1602859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44EBF1-1D9E-574D-ACF9-6F2DE744A130}" type="datetime1">
              <a:rPr lang="en-US" smtClean="0"/>
              <a:t>6/12/23</a:t>
            </a:fld>
            <a:endParaRPr lang="en-US" dirty="0"/>
          </a:p>
        </p:txBody>
      </p:sp>
      <p:sp>
        <p:nvSpPr>
          <p:cNvPr id="3" name="Footer Placeholder 2"/>
          <p:cNvSpPr>
            <a:spLocks noGrp="1"/>
          </p:cNvSpPr>
          <p:nvPr>
            <p:ph type="ftr" sz="quarter" idx="11"/>
          </p:nvPr>
        </p:nvSpPr>
        <p:spPr/>
        <p:txBody>
          <a:bodyPr/>
          <a:lstStyle/>
          <a:p>
            <a:r>
              <a:rPr lang="en-US"/>
              <a:t>Variant Calling Workshop | Chris Fields | 2019</a:t>
            </a:r>
            <a:endParaRPr lang="en-US" dirty="0"/>
          </a:p>
        </p:txBody>
      </p:sp>
      <p:sp>
        <p:nvSpPr>
          <p:cNvPr id="4" name="Slide Number Placeholder 3"/>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3007661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5570ED-A214-594D-B27D-1B9ED1B8538B}" type="datetime1">
              <a:rPr lang="en-US" smtClean="0"/>
              <a:t>6/12/23</a:t>
            </a:fld>
            <a:endParaRPr lang="en-US" dirty="0"/>
          </a:p>
        </p:txBody>
      </p:sp>
      <p:sp>
        <p:nvSpPr>
          <p:cNvPr id="5" name="Footer Placeholder 4"/>
          <p:cNvSpPr>
            <a:spLocks noGrp="1"/>
          </p:cNvSpPr>
          <p:nvPr>
            <p:ph type="ftr" sz="quarter" idx="11"/>
          </p:nvPr>
        </p:nvSpPr>
        <p:spPr/>
        <p:txBody>
          <a:bodyPr/>
          <a:lstStyle/>
          <a:p>
            <a:r>
              <a:rPr lang="en-US"/>
              <a:t>Variant Calling Workshop | Chris Fields | 2023</a:t>
            </a:r>
            <a:endParaRPr lang="en-US" dirty="0"/>
          </a:p>
        </p:txBody>
      </p:sp>
      <p:sp>
        <p:nvSpPr>
          <p:cNvPr id="6" name="Slide Number Placeholder 5"/>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18384979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F5FA6B1-72EF-B045-A990-97D3ACEFFE89}" type="datetime1">
              <a:rPr lang="en-US" smtClean="0"/>
              <a:t>6/12/23</a:t>
            </a:fld>
            <a:endParaRPr lang="en-US" dirty="0"/>
          </a:p>
        </p:txBody>
      </p:sp>
      <p:sp>
        <p:nvSpPr>
          <p:cNvPr id="6" name="Footer Placeholder 5"/>
          <p:cNvSpPr>
            <a:spLocks noGrp="1"/>
          </p:cNvSpPr>
          <p:nvPr>
            <p:ph type="ftr" sz="quarter" idx="11"/>
          </p:nvPr>
        </p:nvSpPr>
        <p:spPr/>
        <p:txBody>
          <a:bodyPr/>
          <a:lstStyle/>
          <a:p>
            <a:r>
              <a:rPr lang="en-US"/>
              <a:t>Variant Calling Workshop | Chris Fields | 2019</a:t>
            </a:r>
            <a:endParaRPr lang="en-US" dirty="0"/>
          </a:p>
        </p:txBody>
      </p:sp>
      <p:sp>
        <p:nvSpPr>
          <p:cNvPr id="7" name="Slide Number Placeholder 6"/>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35273282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E751A23-08BF-6940-A550-D237F60E1B5C}" type="datetime1">
              <a:rPr lang="en-US" smtClean="0"/>
              <a:t>6/12/23</a:t>
            </a:fld>
            <a:endParaRPr lang="en-US" dirty="0"/>
          </a:p>
        </p:txBody>
      </p:sp>
      <p:sp>
        <p:nvSpPr>
          <p:cNvPr id="6" name="Footer Placeholder 5"/>
          <p:cNvSpPr>
            <a:spLocks noGrp="1"/>
          </p:cNvSpPr>
          <p:nvPr>
            <p:ph type="ftr" sz="quarter" idx="11"/>
          </p:nvPr>
        </p:nvSpPr>
        <p:spPr/>
        <p:txBody>
          <a:bodyPr/>
          <a:lstStyle/>
          <a:p>
            <a:r>
              <a:rPr lang="en-US"/>
              <a:t>Variant Calling Workshop | Chris Fields | 2019</a:t>
            </a:r>
            <a:endParaRPr lang="en-US" dirty="0"/>
          </a:p>
        </p:txBody>
      </p:sp>
      <p:sp>
        <p:nvSpPr>
          <p:cNvPr id="7" name="Slide Number Placeholder 6"/>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10889689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CA2DC4-9AEC-9D41-B056-C72B03107B73}" type="datetime1">
              <a:rPr lang="en-US" smtClean="0"/>
              <a:t>6/12/23</a:t>
            </a:fld>
            <a:endParaRPr lang="en-US" dirty="0"/>
          </a:p>
        </p:txBody>
      </p:sp>
      <p:sp>
        <p:nvSpPr>
          <p:cNvPr id="5" name="Footer Placeholder 4"/>
          <p:cNvSpPr>
            <a:spLocks noGrp="1"/>
          </p:cNvSpPr>
          <p:nvPr>
            <p:ph type="ftr" sz="quarter" idx="11"/>
          </p:nvPr>
        </p:nvSpPr>
        <p:spPr/>
        <p:txBody>
          <a:bodyPr/>
          <a:lstStyle/>
          <a:p>
            <a:r>
              <a:rPr lang="en-US"/>
              <a:t>Variant Calling Workshop | Chris Fields | 2019</a:t>
            </a:r>
            <a:endParaRPr lang="en-US" dirty="0"/>
          </a:p>
        </p:txBody>
      </p:sp>
      <p:sp>
        <p:nvSpPr>
          <p:cNvPr id="6" name="Slide Number Placeholder 5"/>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8080675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FC690B-CE15-7F49-A0AC-93891E637CDC}" type="datetime1">
              <a:rPr lang="en-US" smtClean="0"/>
              <a:t>6/12/23</a:t>
            </a:fld>
            <a:endParaRPr lang="en-US" dirty="0"/>
          </a:p>
        </p:txBody>
      </p:sp>
      <p:sp>
        <p:nvSpPr>
          <p:cNvPr id="5" name="Footer Placeholder 4"/>
          <p:cNvSpPr>
            <a:spLocks noGrp="1"/>
          </p:cNvSpPr>
          <p:nvPr>
            <p:ph type="ftr" sz="quarter" idx="11"/>
          </p:nvPr>
        </p:nvSpPr>
        <p:spPr/>
        <p:txBody>
          <a:bodyPr/>
          <a:lstStyle/>
          <a:p>
            <a:r>
              <a:rPr lang="en-US"/>
              <a:t>Variant Calling Workshop | Chris Fields | 2019</a:t>
            </a:r>
            <a:endParaRPr lang="en-US" dirty="0"/>
          </a:p>
        </p:txBody>
      </p:sp>
      <p:sp>
        <p:nvSpPr>
          <p:cNvPr id="6" name="Slide Number Placeholder 5"/>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41378251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14450C2B-E99E-554F-B3AF-6347936266FA}" type="datetime1">
              <a:rPr lang="en-US" smtClean="0"/>
              <a:t>6/12/23</a:t>
            </a:fld>
            <a:endParaRPr lang="en-US" dirty="0"/>
          </a:p>
        </p:txBody>
      </p:sp>
      <p:sp>
        <p:nvSpPr>
          <p:cNvPr id="5" name="Footer Placeholder 4"/>
          <p:cNvSpPr>
            <a:spLocks noGrp="1"/>
          </p:cNvSpPr>
          <p:nvPr>
            <p:ph type="ftr" sz="quarter" idx="11"/>
          </p:nvPr>
        </p:nvSpPr>
        <p:spPr/>
        <p:txBody>
          <a:bodyPr/>
          <a:lstStyle/>
          <a:p>
            <a:r>
              <a:rPr lang="de-DE"/>
              <a:t>Genome Assembly | Saba Ghaffari | 2020</a:t>
            </a:r>
            <a:endParaRPr lang="en-US" dirty="0"/>
          </a:p>
        </p:txBody>
      </p:sp>
      <p:sp>
        <p:nvSpPr>
          <p:cNvPr id="6" name="Slide Number Placeholder 5"/>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37721600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FEB997-FD9F-1347-8512-7264FAF3170C}" type="datetime1">
              <a:rPr lang="en-US" smtClean="0"/>
              <a:t>6/12/23</a:t>
            </a:fld>
            <a:endParaRPr lang="en-US" dirty="0"/>
          </a:p>
        </p:txBody>
      </p:sp>
      <p:sp>
        <p:nvSpPr>
          <p:cNvPr id="5" name="Footer Placeholder 4"/>
          <p:cNvSpPr>
            <a:spLocks noGrp="1"/>
          </p:cNvSpPr>
          <p:nvPr>
            <p:ph type="ftr" sz="quarter" idx="11"/>
          </p:nvPr>
        </p:nvSpPr>
        <p:spPr/>
        <p:txBody>
          <a:bodyPr/>
          <a:lstStyle/>
          <a:p>
            <a:r>
              <a:rPr lang="de-DE"/>
              <a:t>Genome Assembly | Saba Ghaffari | 2020</a:t>
            </a:r>
            <a:endParaRPr lang="en-US" dirty="0"/>
          </a:p>
        </p:txBody>
      </p:sp>
      <p:sp>
        <p:nvSpPr>
          <p:cNvPr id="6" name="Slide Number Placeholder 5"/>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39662127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F61AF3-1EFC-3B45-B35F-B82DBED111B0}" type="datetime1">
              <a:rPr lang="en-US" smtClean="0"/>
              <a:t>6/12/23</a:t>
            </a:fld>
            <a:endParaRPr lang="en-US" dirty="0"/>
          </a:p>
        </p:txBody>
      </p:sp>
      <p:sp>
        <p:nvSpPr>
          <p:cNvPr id="5" name="Footer Placeholder 4"/>
          <p:cNvSpPr>
            <a:spLocks noGrp="1"/>
          </p:cNvSpPr>
          <p:nvPr>
            <p:ph type="ftr" sz="quarter" idx="11"/>
          </p:nvPr>
        </p:nvSpPr>
        <p:spPr/>
        <p:txBody>
          <a:bodyPr/>
          <a:lstStyle/>
          <a:p>
            <a:r>
              <a:rPr lang="de-DE"/>
              <a:t>Genome Assembly | Saba Ghaffari | 2020</a:t>
            </a:r>
            <a:endParaRPr lang="en-US" dirty="0"/>
          </a:p>
        </p:txBody>
      </p:sp>
      <p:sp>
        <p:nvSpPr>
          <p:cNvPr id="6" name="Slide Number Placeholder 5"/>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18384979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4A685E-E5F8-0A45-895B-D8EE6D6A2EAE}" type="datetime1">
              <a:rPr lang="en-US" smtClean="0"/>
              <a:t>6/12/23</a:t>
            </a:fld>
            <a:endParaRPr lang="en-US" dirty="0"/>
          </a:p>
        </p:txBody>
      </p:sp>
      <p:sp>
        <p:nvSpPr>
          <p:cNvPr id="6" name="Footer Placeholder 5"/>
          <p:cNvSpPr>
            <a:spLocks noGrp="1"/>
          </p:cNvSpPr>
          <p:nvPr>
            <p:ph type="ftr" sz="quarter" idx="11"/>
          </p:nvPr>
        </p:nvSpPr>
        <p:spPr/>
        <p:txBody>
          <a:bodyPr/>
          <a:lstStyle/>
          <a:p>
            <a:r>
              <a:rPr lang="de-DE"/>
              <a:t>Genome Assembly | Saba Ghaffari | 2020</a:t>
            </a:r>
            <a:endParaRPr lang="en-US" dirty="0"/>
          </a:p>
        </p:txBody>
      </p:sp>
      <p:sp>
        <p:nvSpPr>
          <p:cNvPr id="7" name="Slide Number Placeholder 6"/>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25105303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AD8461-AB9B-8E40-ABD3-E3BF37872376}" type="datetime1">
              <a:rPr lang="en-US" smtClean="0"/>
              <a:t>6/12/23</a:t>
            </a:fld>
            <a:endParaRPr lang="en-US" dirty="0"/>
          </a:p>
        </p:txBody>
      </p:sp>
      <p:sp>
        <p:nvSpPr>
          <p:cNvPr id="8" name="Footer Placeholder 7"/>
          <p:cNvSpPr>
            <a:spLocks noGrp="1"/>
          </p:cNvSpPr>
          <p:nvPr>
            <p:ph type="ftr" sz="quarter" idx="11"/>
          </p:nvPr>
        </p:nvSpPr>
        <p:spPr/>
        <p:txBody>
          <a:bodyPr/>
          <a:lstStyle/>
          <a:p>
            <a:r>
              <a:rPr lang="de-DE"/>
              <a:t>Genome Assembly | Saba Ghaffari | 2020</a:t>
            </a:r>
            <a:endParaRPr lang="en-US" dirty="0"/>
          </a:p>
        </p:txBody>
      </p:sp>
      <p:sp>
        <p:nvSpPr>
          <p:cNvPr id="9" name="Slide Number Placeholder 8"/>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26313288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70784A-B183-E045-9079-1E49BFF2116E}" type="datetime1">
              <a:rPr lang="en-US" smtClean="0"/>
              <a:t>6/12/23</a:t>
            </a:fld>
            <a:endParaRPr lang="en-US" dirty="0"/>
          </a:p>
        </p:txBody>
      </p:sp>
      <p:sp>
        <p:nvSpPr>
          <p:cNvPr id="4" name="Footer Placeholder 3"/>
          <p:cNvSpPr>
            <a:spLocks noGrp="1"/>
          </p:cNvSpPr>
          <p:nvPr>
            <p:ph type="ftr" sz="quarter" idx="11"/>
          </p:nvPr>
        </p:nvSpPr>
        <p:spPr/>
        <p:txBody>
          <a:bodyPr/>
          <a:lstStyle/>
          <a:p>
            <a:r>
              <a:rPr lang="de-DE"/>
              <a:t>Genome Assembly | Saba Ghaffari | 2020</a:t>
            </a:r>
            <a:endParaRPr lang="en-US" dirty="0"/>
          </a:p>
        </p:txBody>
      </p:sp>
      <p:sp>
        <p:nvSpPr>
          <p:cNvPr id="5" name="Slide Number Placeholder 4"/>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1602859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7707E1-6B32-4C43-B6A2-E56808DCE799}" type="datetime1">
              <a:rPr lang="en-US" smtClean="0"/>
              <a:t>6/12/23</a:t>
            </a:fld>
            <a:endParaRPr lang="en-US" dirty="0"/>
          </a:p>
        </p:txBody>
      </p:sp>
      <p:sp>
        <p:nvSpPr>
          <p:cNvPr id="6" name="Footer Placeholder 5"/>
          <p:cNvSpPr>
            <a:spLocks noGrp="1"/>
          </p:cNvSpPr>
          <p:nvPr>
            <p:ph type="ftr" sz="quarter" idx="11"/>
          </p:nvPr>
        </p:nvSpPr>
        <p:spPr/>
        <p:txBody>
          <a:bodyPr/>
          <a:lstStyle/>
          <a:p>
            <a:r>
              <a:rPr lang="en-US"/>
              <a:t>Variant Calling Workshop | Chris Fields | 2023</a:t>
            </a:r>
            <a:endParaRPr lang="en-US" dirty="0"/>
          </a:p>
        </p:txBody>
      </p:sp>
      <p:sp>
        <p:nvSpPr>
          <p:cNvPr id="7" name="Slide Number Placeholder 6"/>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25105303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B9B6B6-3F95-4A41-B8E0-BFA51357D9B5}" type="datetime1">
              <a:rPr lang="en-US" smtClean="0"/>
              <a:t>6/12/23</a:t>
            </a:fld>
            <a:endParaRPr lang="en-US" dirty="0"/>
          </a:p>
        </p:txBody>
      </p:sp>
      <p:sp>
        <p:nvSpPr>
          <p:cNvPr id="3" name="Footer Placeholder 2"/>
          <p:cNvSpPr>
            <a:spLocks noGrp="1"/>
          </p:cNvSpPr>
          <p:nvPr>
            <p:ph type="ftr" sz="quarter" idx="11"/>
          </p:nvPr>
        </p:nvSpPr>
        <p:spPr/>
        <p:txBody>
          <a:bodyPr/>
          <a:lstStyle/>
          <a:p>
            <a:r>
              <a:rPr lang="de-DE"/>
              <a:t>Genome Assembly | Saba Ghaffari | 2020</a:t>
            </a:r>
            <a:endParaRPr lang="en-US" dirty="0"/>
          </a:p>
        </p:txBody>
      </p:sp>
      <p:sp>
        <p:nvSpPr>
          <p:cNvPr id="4" name="Slide Number Placeholder 3"/>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30076619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1120342-D2B6-4346-899D-FCE66E179730}" type="datetime1">
              <a:rPr lang="en-US" smtClean="0"/>
              <a:t>6/12/23</a:t>
            </a:fld>
            <a:endParaRPr lang="en-US" dirty="0"/>
          </a:p>
        </p:txBody>
      </p:sp>
      <p:sp>
        <p:nvSpPr>
          <p:cNvPr id="6" name="Footer Placeholder 5"/>
          <p:cNvSpPr>
            <a:spLocks noGrp="1"/>
          </p:cNvSpPr>
          <p:nvPr>
            <p:ph type="ftr" sz="quarter" idx="11"/>
          </p:nvPr>
        </p:nvSpPr>
        <p:spPr/>
        <p:txBody>
          <a:bodyPr/>
          <a:lstStyle/>
          <a:p>
            <a:r>
              <a:rPr lang="de-DE"/>
              <a:t>Genome Assembly | Saba Ghaffari | 2020</a:t>
            </a:r>
            <a:endParaRPr lang="en-US" dirty="0"/>
          </a:p>
        </p:txBody>
      </p:sp>
      <p:sp>
        <p:nvSpPr>
          <p:cNvPr id="7" name="Slide Number Placeholder 6"/>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35273282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A4E85A6-1BB4-7B41-9281-7C9AA648E7BD}" type="datetime1">
              <a:rPr lang="en-US" smtClean="0"/>
              <a:t>6/12/23</a:t>
            </a:fld>
            <a:endParaRPr lang="en-US" dirty="0"/>
          </a:p>
        </p:txBody>
      </p:sp>
      <p:sp>
        <p:nvSpPr>
          <p:cNvPr id="6" name="Footer Placeholder 5"/>
          <p:cNvSpPr>
            <a:spLocks noGrp="1"/>
          </p:cNvSpPr>
          <p:nvPr>
            <p:ph type="ftr" sz="quarter" idx="11"/>
          </p:nvPr>
        </p:nvSpPr>
        <p:spPr/>
        <p:txBody>
          <a:bodyPr/>
          <a:lstStyle/>
          <a:p>
            <a:r>
              <a:rPr lang="de-DE"/>
              <a:t>Genome Assembly | Saba Ghaffari | 2020</a:t>
            </a:r>
            <a:endParaRPr lang="en-US" dirty="0"/>
          </a:p>
        </p:txBody>
      </p:sp>
      <p:sp>
        <p:nvSpPr>
          <p:cNvPr id="7" name="Slide Number Placeholder 6"/>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10889689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65F7A7-53C8-4440-ABEC-F6A259A28F91}" type="datetime1">
              <a:rPr lang="en-US" smtClean="0"/>
              <a:t>6/12/23</a:t>
            </a:fld>
            <a:endParaRPr lang="en-US" dirty="0"/>
          </a:p>
        </p:txBody>
      </p:sp>
      <p:sp>
        <p:nvSpPr>
          <p:cNvPr id="5" name="Footer Placeholder 4"/>
          <p:cNvSpPr>
            <a:spLocks noGrp="1"/>
          </p:cNvSpPr>
          <p:nvPr>
            <p:ph type="ftr" sz="quarter" idx="11"/>
          </p:nvPr>
        </p:nvSpPr>
        <p:spPr/>
        <p:txBody>
          <a:bodyPr/>
          <a:lstStyle/>
          <a:p>
            <a:r>
              <a:rPr lang="de-DE"/>
              <a:t>Genome Assembly | Saba Ghaffari | 2020</a:t>
            </a:r>
            <a:endParaRPr lang="en-US" dirty="0"/>
          </a:p>
        </p:txBody>
      </p:sp>
      <p:sp>
        <p:nvSpPr>
          <p:cNvPr id="6" name="Slide Number Placeholder 5"/>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8080675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7EC32A-9E5E-3049-901F-010F3C8D9FB4}" type="datetime1">
              <a:rPr lang="en-US" smtClean="0"/>
              <a:t>6/12/23</a:t>
            </a:fld>
            <a:endParaRPr lang="en-US" dirty="0"/>
          </a:p>
        </p:txBody>
      </p:sp>
      <p:sp>
        <p:nvSpPr>
          <p:cNvPr id="5" name="Footer Placeholder 4"/>
          <p:cNvSpPr>
            <a:spLocks noGrp="1"/>
          </p:cNvSpPr>
          <p:nvPr>
            <p:ph type="ftr" sz="quarter" idx="11"/>
          </p:nvPr>
        </p:nvSpPr>
        <p:spPr/>
        <p:txBody>
          <a:bodyPr/>
          <a:lstStyle/>
          <a:p>
            <a:r>
              <a:rPr lang="de-DE"/>
              <a:t>Genome Assembly | Saba Ghaffari | 2020</a:t>
            </a:r>
            <a:endParaRPr lang="en-US" dirty="0"/>
          </a:p>
        </p:txBody>
      </p:sp>
      <p:sp>
        <p:nvSpPr>
          <p:cNvPr id="6" name="Slide Number Placeholder 5"/>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41378251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5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5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3" name="Google Shape;93;p5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5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5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62"/>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6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99" name="Google Shape;99;p6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6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6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63"/>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63"/>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105" name="Google Shape;105;p6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6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6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6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64"/>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1" name="Google Shape;111;p64"/>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2" name="Google Shape;112;p6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6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6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65"/>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65"/>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118" name="Google Shape;118;p65"/>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9" name="Google Shape;119;p65"/>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120" name="Google Shape;120;p65"/>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1" name="Google Shape;121;p6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6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6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52AE5C-1808-4B4B-AA49-950A1EB828BB}" type="datetime1">
              <a:rPr lang="en-US" smtClean="0"/>
              <a:t>6/12/23</a:t>
            </a:fld>
            <a:endParaRPr lang="en-US" dirty="0"/>
          </a:p>
        </p:txBody>
      </p:sp>
      <p:sp>
        <p:nvSpPr>
          <p:cNvPr id="8" name="Footer Placeholder 7"/>
          <p:cNvSpPr>
            <a:spLocks noGrp="1"/>
          </p:cNvSpPr>
          <p:nvPr>
            <p:ph type="ftr" sz="quarter" idx="11"/>
          </p:nvPr>
        </p:nvSpPr>
        <p:spPr/>
        <p:txBody>
          <a:bodyPr/>
          <a:lstStyle/>
          <a:p>
            <a:r>
              <a:rPr lang="en-US"/>
              <a:t>Variant Calling Workshop | Chris Fields | 2023</a:t>
            </a:r>
            <a:endParaRPr lang="en-US" dirty="0"/>
          </a:p>
        </p:txBody>
      </p:sp>
      <p:sp>
        <p:nvSpPr>
          <p:cNvPr id="9" name="Slide Number Placeholder 8"/>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26313288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6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6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6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6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6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6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6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68"/>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68"/>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136" name="Google Shape;136;p68"/>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37" name="Google Shape;137;p6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6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6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6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69"/>
          <p:cNvSpPr>
            <a:spLocks noGrp="1"/>
          </p:cNvSpPr>
          <p:nvPr>
            <p:ph type="pic" idx="2"/>
          </p:nvPr>
        </p:nvSpPr>
        <p:spPr>
          <a:xfrm>
            <a:off x="3887391" y="987426"/>
            <a:ext cx="4629150" cy="4873625"/>
          </a:xfrm>
          <a:prstGeom prst="rect">
            <a:avLst/>
          </a:prstGeom>
          <a:noFill/>
          <a:ln>
            <a:noFill/>
          </a:ln>
        </p:spPr>
      </p:sp>
      <p:sp>
        <p:nvSpPr>
          <p:cNvPr id="143" name="Google Shape;143;p69"/>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44" name="Google Shape;144;p6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6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6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7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70"/>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0" name="Google Shape;150;p7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7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7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71"/>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71"/>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6" name="Google Shape;156;p7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7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7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553338-A036-E44B-BDA6-5C44F980BDA4}" type="datetime1">
              <a:rPr lang="en-US" smtClean="0"/>
              <a:t>6/12/23</a:t>
            </a:fld>
            <a:endParaRPr lang="en-US" dirty="0"/>
          </a:p>
        </p:txBody>
      </p:sp>
      <p:sp>
        <p:nvSpPr>
          <p:cNvPr id="4" name="Footer Placeholder 3"/>
          <p:cNvSpPr>
            <a:spLocks noGrp="1"/>
          </p:cNvSpPr>
          <p:nvPr>
            <p:ph type="ftr" sz="quarter" idx="11"/>
          </p:nvPr>
        </p:nvSpPr>
        <p:spPr/>
        <p:txBody>
          <a:bodyPr/>
          <a:lstStyle/>
          <a:p>
            <a:r>
              <a:rPr lang="en-US"/>
              <a:t>Variant Calling Workshop | Chris Fields | 2023</a:t>
            </a:r>
            <a:endParaRPr lang="en-US" dirty="0"/>
          </a:p>
        </p:txBody>
      </p:sp>
      <p:sp>
        <p:nvSpPr>
          <p:cNvPr id="5" name="Slide Number Placeholder 4"/>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1602859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771810-AA67-6149-9381-C9E8A4D4F277}" type="datetime1">
              <a:rPr lang="en-US" smtClean="0"/>
              <a:t>6/12/23</a:t>
            </a:fld>
            <a:endParaRPr lang="en-US" dirty="0"/>
          </a:p>
        </p:txBody>
      </p:sp>
      <p:sp>
        <p:nvSpPr>
          <p:cNvPr id="3" name="Footer Placeholder 2"/>
          <p:cNvSpPr>
            <a:spLocks noGrp="1"/>
          </p:cNvSpPr>
          <p:nvPr>
            <p:ph type="ftr" sz="quarter" idx="11"/>
          </p:nvPr>
        </p:nvSpPr>
        <p:spPr/>
        <p:txBody>
          <a:bodyPr/>
          <a:lstStyle/>
          <a:p>
            <a:r>
              <a:rPr lang="en-US"/>
              <a:t>Variant Calling Workshop | Chris Fields | 2023</a:t>
            </a:r>
            <a:endParaRPr lang="en-US" dirty="0"/>
          </a:p>
        </p:txBody>
      </p:sp>
      <p:sp>
        <p:nvSpPr>
          <p:cNvPr id="4" name="Slide Number Placeholder 3"/>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3007661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EFA24CE-A361-8848-AFDC-0AC4BB694DB3}" type="datetime1">
              <a:rPr lang="en-US" smtClean="0"/>
              <a:t>6/12/23</a:t>
            </a:fld>
            <a:endParaRPr lang="en-US" dirty="0"/>
          </a:p>
        </p:txBody>
      </p:sp>
      <p:sp>
        <p:nvSpPr>
          <p:cNvPr id="6" name="Footer Placeholder 5"/>
          <p:cNvSpPr>
            <a:spLocks noGrp="1"/>
          </p:cNvSpPr>
          <p:nvPr>
            <p:ph type="ftr" sz="quarter" idx="11"/>
          </p:nvPr>
        </p:nvSpPr>
        <p:spPr/>
        <p:txBody>
          <a:bodyPr/>
          <a:lstStyle/>
          <a:p>
            <a:r>
              <a:rPr lang="en-US"/>
              <a:t>Variant Calling Workshop | Chris Fields | 2023</a:t>
            </a:r>
            <a:endParaRPr lang="en-US" dirty="0"/>
          </a:p>
        </p:txBody>
      </p:sp>
      <p:sp>
        <p:nvSpPr>
          <p:cNvPr id="7" name="Slide Number Placeholder 6"/>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3527328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181F283-4EE8-414B-9FAC-EEC08C0502A2}" type="datetime1">
              <a:rPr lang="en-US" smtClean="0"/>
              <a:t>6/12/23</a:t>
            </a:fld>
            <a:endParaRPr lang="en-US" dirty="0"/>
          </a:p>
        </p:txBody>
      </p:sp>
      <p:sp>
        <p:nvSpPr>
          <p:cNvPr id="6" name="Footer Placeholder 5"/>
          <p:cNvSpPr>
            <a:spLocks noGrp="1"/>
          </p:cNvSpPr>
          <p:nvPr>
            <p:ph type="ftr" sz="quarter" idx="11"/>
          </p:nvPr>
        </p:nvSpPr>
        <p:spPr/>
        <p:txBody>
          <a:bodyPr/>
          <a:lstStyle/>
          <a:p>
            <a:r>
              <a:rPr lang="en-US"/>
              <a:t>Variant Calling Workshop | Chris Fields | 2023</a:t>
            </a:r>
            <a:endParaRPr lang="en-US" dirty="0"/>
          </a:p>
        </p:txBody>
      </p:sp>
      <p:sp>
        <p:nvSpPr>
          <p:cNvPr id="7" name="Slide Number Placeholder 6"/>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1088968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DE8A09C-B9F4-9041-9901-A5984508627D}" type="datetime1">
              <a:rPr lang="en-US" smtClean="0"/>
              <a:t>6/12/23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Variant Calling Workshop | Chris Fields | 2023</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3558104-51C6-C44C-9211-BF7C16F4A77B}" type="slidenum">
              <a:rPr lang="en-US" smtClean="0"/>
              <a:t>‹#›</a:t>
            </a:fld>
            <a:endParaRPr lang="en-US" dirty="0"/>
          </a:p>
        </p:txBody>
      </p:sp>
    </p:spTree>
    <p:extLst>
      <p:ext uri="{BB962C8B-B14F-4D97-AF65-F5344CB8AC3E}">
        <p14:creationId xmlns:p14="http://schemas.microsoft.com/office/powerpoint/2010/main" val="220625255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2F3D9A0-45FF-C74A-A336-9DF5B80322EC}" type="datetime1">
              <a:rPr lang="en-US" smtClean="0"/>
              <a:t>6/12/23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de-DE"/>
              <a:t>Linux | Saba Ghaffari | 2020</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3558104-51C6-C44C-9211-BF7C16F4A77B}" type="slidenum">
              <a:rPr lang="en-US" smtClean="0"/>
              <a:t>‹#›</a:t>
            </a:fld>
            <a:endParaRPr lang="en-US" dirty="0"/>
          </a:p>
        </p:txBody>
      </p:sp>
    </p:spTree>
    <p:extLst>
      <p:ext uri="{BB962C8B-B14F-4D97-AF65-F5344CB8AC3E}">
        <p14:creationId xmlns:p14="http://schemas.microsoft.com/office/powerpoint/2010/main" val="22062525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4B8AB62-5E26-FB44-8A38-E8A928850CE6}" type="datetime1">
              <a:rPr lang="en-US" smtClean="0"/>
              <a:t>6/12/23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Variant Calling Workshop | Chris Fields | 2019</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3558104-51C6-C44C-9211-BF7C16F4A77B}" type="slidenum">
              <a:rPr lang="en-US" smtClean="0"/>
              <a:t>‹#›</a:t>
            </a:fld>
            <a:endParaRPr lang="en-US" dirty="0"/>
          </a:p>
        </p:txBody>
      </p:sp>
    </p:spTree>
    <p:extLst>
      <p:ext uri="{BB962C8B-B14F-4D97-AF65-F5344CB8AC3E}">
        <p14:creationId xmlns:p14="http://schemas.microsoft.com/office/powerpoint/2010/main" val="22062525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52C5246-BAC1-9D4D-A9D8-AF026DA3BD2F}" type="datetime1">
              <a:rPr lang="en-US" smtClean="0"/>
              <a:t>6/12/23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de-DE"/>
              <a:t>Genome Assembly | Saba Ghaffari | 2020</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3558104-51C6-C44C-9211-BF7C16F4A77B}" type="slidenum">
              <a:rPr lang="en-US" smtClean="0"/>
              <a:t>‹#›</a:t>
            </a:fld>
            <a:endParaRPr lang="en-US" dirty="0"/>
          </a:p>
        </p:txBody>
      </p:sp>
    </p:spTree>
    <p:extLst>
      <p:ext uri="{BB962C8B-B14F-4D97-AF65-F5344CB8AC3E}">
        <p14:creationId xmlns:p14="http://schemas.microsoft.com/office/powerpoint/2010/main" val="22062525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4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4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7" name="Google Shape;87;p4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4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4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gatk.broadinstitute.org/hc/en-us/articles/360035531112--How-to-Filter-variants-either-with-VQSR-or-by-hard-filtering#2"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sites.google.com/a/broadinstitute.org/legacy-gatk-forum-discussions/2013-02-12-2012-10-01/2094-Nondeterministic-UnifiedGenotyper-and-VariantRecalibrator"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publish.illinois.edu/compgenomicscourse/2023-schedule/" TargetMode="External"/><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a:solidFill>
                  <a:schemeClr val="accent2"/>
                </a:solidFill>
              </a:rPr>
              <a:t>Variant Calling Workshop</a:t>
            </a:r>
            <a:endParaRPr lang="en-US" dirty="0">
              <a:solidFill>
                <a:schemeClr val="accent2"/>
              </a:solidFill>
            </a:endParaRPr>
          </a:p>
        </p:txBody>
      </p:sp>
      <p:sp>
        <p:nvSpPr>
          <p:cNvPr id="5" name="Subtitle 4"/>
          <p:cNvSpPr>
            <a:spLocks noGrp="1"/>
          </p:cNvSpPr>
          <p:nvPr>
            <p:ph type="subTitle" idx="1"/>
          </p:nvPr>
        </p:nvSpPr>
        <p:spPr/>
        <p:txBody>
          <a:bodyPr/>
          <a:lstStyle/>
          <a:p>
            <a:endParaRPr lang="en-US" dirty="0"/>
          </a:p>
          <a:p>
            <a:r>
              <a:rPr lang="en-US" dirty="0"/>
              <a:t>Chris Fields</a:t>
            </a:r>
          </a:p>
        </p:txBody>
      </p:sp>
      <p:sp>
        <p:nvSpPr>
          <p:cNvPr id="7" name="Footer Placeholder 6"/>
          <p:cNvSpPr>
            <a:spLocks noGrp="1"/>
          </p:cNvSpPr>
          <p:nvPr>
            <p:ph type="ftr" sz="quarter" idx="11"/>
          </p:nvPr>
        </p:nvSpPr>
        <p:spPr/>
        <p:txBody>
          <a:bodyPr/>
          <a:lstStyle/>
          <a:p>
            <a:r>
              <a:rPr lang="en-US"/>
              <a:t>Variant Calling Workshop | Chris Fields | 2023</a:t>
            </a:r>
            <a:endParaRPr lang="en-US" dirty="0"/>
          </a:p>
        </p:txBody>
      </p:sp>
      <p:sp>
        <p:nvSpPr>
          <p:cNvPr id="8" name="Slide Number Placeholder 7"/>
          <p:cNvSpPr>
            <a:spLocks noGrp="1"/>
          </p:cNvSpPr>
          <p:nvPr>
            <p:ph type="sldNum" sz="quarter" idx="12"/>
          </p:nvPr>
        </p:nvSpPr>
        <p:spPr/>
        <p:txBody>
          <a:bodyPr/>
          <a:lstStyle/>
          <a:p>
            <a:fld id="{C3558104-51C6-C44C-9211-BF7C16F4A77B}" type="slidenum">
              <a:rPr lang="en-US" smtClean="0"/>
              <a:t>1</a:t>
            </a:fld>
            <a:endParaRPr lang="en-US" dirty="0"/>
          </a:p>
        </p:txBody>
      </p:sp>
      <p:sp>
        <p:nvSpPr>
          <p:cNvPr id="2" name="TextBox 1"/>
          <p:cNvSpPr txBox="1"/>
          <p:nvPr/>
        </p:nvSpPr>
        <p:spPr>
          <a:xfrm>
            <a:off x="2067599" y="4949815"/>
            <a:ext cx="5017409" cy="923330"/>
          </a:xfrm>
          <a:prstGeom prst="rect">
            <a:avLst/>
          </a:prstGeom>
          <a:noFill/>
        </p:spPr>
        <p:txBody>
          <a:bodyPr wrap="square" lIns="91440" tIns="45720" rIns="91440" bIns="45720" rtlCol="0" anchor="t">
            <a:spAutoFit/>
          </a:bodyPr>
          <a:lstStyle/>
          <a:p>
            <a:pPr algn="ctr"/>
            <a:r>
              <a:rPr lang="en-US" dirty="0"/>
              <a:t>PowerPoint by Casey Hanson</a:t>
            </a:r>
            <a:endParaRPr lang="en-US"/>
          </a:p>
          <a:p>
            <a:pPr algn="ctr"/>
            <a:r>
              <a:rPr lang="en-US" dirty="0"/>
              <a:t>Edited by Gio Madrigal &amp; Roberto </a:t>
            </a:r>
            <a:r>
              <a:rPr lang="en-US" dirty="0" err="1"/>
              <a:t>Cucalón</a:t>
            </a:r>
            <a:r>
              <a:rPr lang="en-US" dirty="0"/>
              <a:t> Tamayo</a:t>
            </a:r>
            <a:endParaRPr lang="en-US" dirty="0">
              <a:cs typeface="Calibri Light"/>
            </a:endParaRPr>
          </a:p>
          <a:p>
            <a:pPr algn="ctr"/>
            <a:endParaRPr lang="en-US" dirty="0">
              <a:cs typeface="Calibri Light"/>
            </a:endParaRPr>
          </a:p>
        </p:txBody>
      </p:sp>
    </p:spTree>
    <p:extLst>
      <p:ext uri="{BB962C8B-B14F-4D97-AF65-F5344CB8AC3E}">
        <p14:creationId xmlns:p14="http://schemas.microsoft.com/office/powerpoint/2010/main" val="2239936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146"/>
            <a:ext cx="7886700" cy="1325563"/>
          </a:xfrm>
        </p:spPr>
        <p:txBody>
          <a:bodyPr/>
          <a:lstStyle/>
          <a:p>
            <a:r>
              <a:rPr lang="en-US"/>
              <a:t>Step 1A: Running a Variant Calling Job </a:t>
            </a:r>
            <a:endParaRPr lang="en-US" dirty="0"/>
          </a:p>
        </p:txBody>
      </p:sp>
      <p:sp>
        <p:nvSpPr>
          <p:cNvPr id="3" name="Content Placeholder 2"/>
          <p:cNvSpPr>
            <a:spLocks noGrp="1"/>
          </p:cNvSpPr>
          <p:nvPr>
            <p:ph idx="1"/>
          </p:nvPr>
        </p:nvSpPr>
        <p:spPr>
          <a:xfrm>
            <a:off x="628650" y="1565515"/>
            <a:ext cx="7886700" cy="1112840"/>
          </a:xfrm>
        </p:spPr>
        <p:txBody>
          <a:bodyPr>
            <a:normAutofit fontScale="92500"/>
          </a:bodyPr>
          <a:lstStyle/>
          <a:p>
            <a:pPr marL="0" indent="0">
              <a:buNone/>
            </a:pPr>
            <a:r>
              <a:rPr lang="en-US" dirty="0"/>
              <a:t>In this step, we will start a variant calling job using the </a:t>
            </a:r>
            <a:r>
              <a:rPr lang="en-US" b="1" dirty="0" err="1"/>
              <a:t>sbatch</a:t>
            </a:r>
            <a:r>
              <a:rPr lang="en-US" dirty="0"/>
              <a:t> command.</a:t>
            </a:r>
          </a:p>
          <a:p>
            <a:pPr marL="0" indent="0">
              <a:buNone/>
            </a:pPr>
            <a:endParaRPr lang="en-US" dirty="0"/>
          </a:p>
          <a:p>
            <a:pPr marL="0" indent="0">
              <a:buNone/>
            </a:pPr>
            <a:r>
              <a:rPr lang="en-US" dirty="0"/>
              <a:t>Additionally, we will gather statistics about our job using the </a:t>
            </a:r>
            <a:r>
              <a:rPr lang="en-US" b="1" dirty="0" err="1"/>
              <a:t>squeue</a:t>
            </a:r>
            <a:r>
              <a:rPr lang="en-US" dirty="0"/>
              <a:t> command.</a:t>
            </a:r>
          </a:p>
        </p:txBody>
      </p:sp>
      <p:sp>
        <p:nvSpPr>
          <p:cNvPr id="4" name="Footer Placeholder 3"/>
          <p:cNvSpPr>
            <a:spLocks noGrp="1"/>
          </p:cNvSpPr>
          <p:nvPr>
            <p:ph type="ftr" sz="quarter" idx="11"/>
          </p:nvPr>
        </p:nvSpPr>
        <p:spPr/>
        <p:txBody>
          <a:bodyPr/>
          <a:lstStyle/>
          <a:p>
            <a:r>
              <a:rPr lang="en-US"/>
              <a:t>Variant Calling Workshop | Chris Fields | 2023</a:t>
            </a:r>
            <a:endParaRPr lang="en-US" dirty="0"/>
          </a:p>
        </p:txBody>
      </p:sp>
      <p:sp>
        <p:nvSpPr>
          <p:cNvPr id="5" name="Slide Number Placeholder 4"/>
          <p:cNvSpPr>
            <a:spLocks noGrp="1"/>
          </p:cNvSpPr>
          <p:nvPr>
            <p:ph type="sldNum" sz="quarter" idx="12"/>
          </p:nvPr>
        </p:nvSpPr>
        <p:spPr/>
        <p:txBody>
          <a:bodyPr/>
          <a:lstStyle/>
          <a:p>
            <a:fld id="{C3558104-51C6-C44C-9211-BF7C16F4A77B}" type="slidenum">
              <a:rPr lang="en-US" smtClean="0"/>
              <a:t>10</a:t>
            </a:fld>
            <a:endParaRPr lang="en-US" dirty="0"/>
          </a:p>
        </p:txBody>
      </p:sp>
      <p:sp>
        <p:nvSpPr>
          <p:cNvPr id="6" name="Content Placeholder 3"/>
          <p:cNvSpPr txBox="1">
            <a:spLocks/>
          </p:cNvSpPr>
          <p:nvPr/>
        </p:nvSpPr>
        <p:spPr>
          <a:xfrm>
            <a:off x="674188" y="2887610"/>
            <a:ext cx="7886700" cy="2270296"/>
          </a:xfrm>
          <a:prstGeom prst="rect">
            <a:avLst/>
          </a:prstGeom>
          <a:solidFill>
            <a:schemeClr val="bg1">
              <a:lumMod val="95000"/>
            </a:schemeClr>
          </a:solidFill>
          <a:ln>
            <a:solidFill>
              <a:schemeClr val="tx1">
                <a:lumMod val="65000"/>
                <a:lumOff val="3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buFont typeface="Arial" panose="020B0604020202020204" pitchFamily="34" charset="0"/>
              <a:buNone/>
            </a:pPr>
            <a:r>
              <a:rPr lang="en-US" sz="1800" dirty="0">
                <a:latin typeface="Consolas"/>
              </a:rPr>
              <a:t>$ </a:t>
            </a:r>
            <a:r>
              <a:rPr lang="en-US" sz="1800" dirty="0" err="1">
                <a:latin typeface="Consolas"/>
              </a:rPr>
              <a:t>sbatch</a:t>
            </a:r>
            <a:r>
              <a:rPr lang="en-US" sz="1800" dirty="0">
                <a:latin typeface="Consolas"/>
              </a:rPr>
              <a:t> call_variants_ug.sh</a:t>
            </a:r>
          </a:p>
          <a:p>
            <a:pPr marL="0" indent="0">
              <a:lnSpc>
                <a:spcPct val="130000"/>
              </a:lnSpc>
              <a:buNone/>
            </a:pPr>
            <a:r>
              <a:rPr lang="en-US" sz="1800" dirty="0">
                <a:solidFill>
                  <a:schemeClr val="tx2"/>
                </a:solidFill>
                <a:latin typeface="Consolas"/>
              </a:rPr>
              <a:t># This will execute call_variants_ug.sh on the </a:t>
            </a:r>
            <a:r>
              <a:rPr lang="en-US" sz="1800" dirty="0" err="1">
                <a:solidFill>
                  <a:schemeClr val="tx2"/>
                </a:solidFill>
                <a:latin typeface="Consolas"/>
              </a:rPr>
              <a:t>biocluster</a:t>
            </a:r>
            <a:r>
              <a:rPr lang="en-US" sz="1800" dirty="0">
                <a:solidFill>
                  <a:schemeClr val="tx2"/>
                </a:solidFill>
                <a:latin typeface="Consolas"/>
              </a:rPr>
              <a:t>. </a:t>
            </a:r>
            <a:endParaRPr lang="en-US" sz="1800" dirty="0">
              <a:solidFill>
                <a:schemeClr val="tx2"/>
              </a:solidFill>
              <a:latin typeface="Consolas" panose="020B0609020204030204" pitchFamily="49" charset="0"/>
            </a:endParaRPr>
          </a:p>
          <a:p>
            <a:pPr marL="0" indent="0">
              <a:lnSpc>
                <a:spcPct val="130000"/>
              </a:lnSpc>
              <a:buFont typeface="Arial" panose="020B0604020202020204" pitchFamily="34" charset="0"/>
              <a:buNone/>
            </a:pPr>
            <a:endParaRPr lang="en-US" sz="1800" dirty="0">
              <a:solidFill>
                <a:schemeClr val="tx2"/>
              </a:solidFill>
              <a:latin typeface="Consolas" panose="020B0609020204030204" pitchFamily="49" charset="0"/>
            </a:endParaRPr>
          </a:p>
          <a:p>
            <a:pPr marL="0" indent="0">
              <a:lnSpc>
                <a:spcPct val="130000"/>
              </a:lnSpc>
              <a:buNone/>
            </a:pPr>
            <a:r>
              <a:rPr lang="en-US" sz="1800" dirty="0">
                <a:latin typeface="Consolas"/>
              </a:rPr>
              <a:t>$ </a:t>
            </a:r>
            <a:r>
              <a:rPr lang="en-US" sz="1800" dirty="0" err="1">
                <a:latin typeface="Consolas"/>
              </a:rPr>
              <a:t>squeue</a:t>
            </a:r>
            <a:r>
              <a:rPr lang="en-US" sz="1800" dirty="0">
                <a:latin typeface="Consolas"/>
              </a:rPr>
              <a:t> –u $USER</a:t>
            </a:r>
            <a:endParaRPr lang="en-US" sz="1800" b="1" dirty="0">
              <a:solidFill>
                <a:schemeClr val="accent6"/>
              </a:solidFill>
              <a:latin typeface="Consolas"/>
            </a:endParaRPr>
          </a:p>
          <a:p>
            <a:pPr marL="0" indent="0">
              <a:lnSpc>
                <a:spcPct val="130000"/>
              </a:lnSpc>
              <a:buFont typeface="Arial" panose="020B0604020202020204" pitchFamily="34" charset="0"/>
              <a:buNone/>
            </a:pPr>
            <a:r>
              <a:rPr lang="en-US" sz="1800" dirty="0">
                <a:solidFill>
                  <a:schemeClr val="tx2"/>
                </a:solidFill>
                <a:latin typeface="Consolas" panose="020B0609020204030204" pitchFamily="49" charset="0"/>
              </a:rPr>
              <a:t># Get statistics on your submitted job</a:t>
            </a:r>
          </a:p>
          <a:p>
            <a:pPr marL="0" indent="0">
              <a:lnSpc>
                <a:spcPct val="130000"/>
              </a:lnSpc>
              <a:buFont typeface="Arial" panose="020B0604020202020204" pitchFamily="34" charset="0"/>
              <a:buNone/>
            </a:pPr>
            <a:r>
              <a:rPr lang="en-US" sz="1800" dirty="0">
                <a:solidFill>
                  <a:schemeClr val="tx2"/>
                </a:solidFill>
                <a:latin typeface="Consolas" panose="020B0609020204030204" pitchFamily="49" charset="0"/>
              </a:rPr>
              <a:t>     </a:t>
            </a:r>
            <a:endParaRPr lang="en-US" sz="1800" b="1" dirty="0">
              <a:solidFill>
                <a:srgbClr val="FF0000"/>
              </a:solidFill>
              <a:latin typeface="Consolas" panose="020B0609020204030204" pitchFamily="49" charset="0"/>
            </a:endParaRPr>
          </a:p>
        </p:txBody>
      </p:sp>
    </p:spTree>
    <p:extLst>
      <p:ext uri="{BB962C8B-B14F-4D97-AF65-F5344CB8AC3E}">
        <p14:creationId xmlns:p14="http://schemas.microsoft.com/office/powerpoint/2010/main" val="3499795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2791"/>
            <a:ext cx="7886700" cy="1325563"/>
          </a:xfrm>
        </p:spPr>
        <p:txBody>
          <a:bodyPr/>
          <a:lstStyle/>
          <a:p>
            <a:r>
              <a:rPr lang="en-US"/>
              <a:t>Step 1B: Output of Variant Calling Job</a:t>
            </a:r>
            <a:endParaRPr lang="en-US" dirty="0"/>
          </a:p>
        </p:txBody>
      </p:sp>
      <p:sp>
        <p:nvSpPr>
          <p:cNvPr id="3" name="Content Placeholder 2"/>
          <p:cNvSpPr>
            <a:spLocks noGrp="1"/>
          </p:cNvSpPr>
          <p:nvPr>
            <p:ph idx="1"/>
          </p:nvPr>
        </p:nvSpPr>
        <p:spPr>
          <a:xfrm>
            <a:off x="628650" y="1633291"/>
            <a:ext cx="5829300" cy="4615109"/>
          </a:xfrm>
        </p:spPr>
        <p:txBody>
          <a:bodyPr vert="horz" lIns="91440" tIns="45720" rIns="91440" bIns="45720" rtlCol="0" anchor="t">
            <a:normAutofit lnSpcReduction="10000"/>
          </a:bodyPr>
          <a:lstStyle/>
          <a:p>
            <a:pPr marL="0" indent="0">
              <a:buNone/>
            </a:pPr>
            <a:r>
              <a:rPr lang="en-US" dirty="0"/>
              <a:t>Periodically, call </a:t>
            </a:r>
            <a:r>
              <a:rPr lang="en-US" b="1" dirty="0" err="1"/>
              <a:t>squeue</a:t>
            </a:r>
            <a:r>
              <a:rPr lang="en-US" b="1"/>
              <a:t> </a:t>
            </a:r>
            <a:r>
              <a:rPr lang="en-US"/>
              <a:t>to </a:t>
            </a:r>
            <a:r>
              <a:rPr lang="en-US" dirty="0"/>
              <a:t>see if your job has finished.</a:t>
            </a:r>
          </a:p>
          <a:p>
            <a:pPr marL="0" indent="0">
              <a:buNone/>
            </a:pPr>
            <a:endParaRPr lang="en-US" dirty="0"/>
          </a:p>
          <a:p>
            <a:pPr marL="0" indent="0">
              <a:buNone/>
            </a:pPr>
            <a:r>
              <a:rPr lang="en-US" dirty="0"/>
              <a:t>You should have </a:t>
            </a:r>
            <a:r>
              <a:rPr lang="en-US" b="1" dirty="0"/>
              <a:t>4</a:t>
            </a:r>
            <a:r>
              <a:rPr lang="en-US" dirty="0"/>
              <a:t> files when it has completed. </a:t>
            </a:r>
          </a:p>
          <a:p>
            <a:pPr marL="0" indent="0">
              <a:buNone/>
            </a:pPr>
            <a:endParaRPr lang="en-US" dirty="0"/>
          </a:p>
          <a:p>
            <a:pPr marL="0" indent="0">
              <a:buNone/>
            </a:pPr>
            <a:endParaRPr lang="en-US" b="1" dirty="0"/>
          </a:p>
          <a:p>
            <a:pPr marL="0" indent="0">
              <a:buNone/>
            </a:pPr>
            <a:r>
              <a:rPr lang="en-US" b="1" dirty="0"/>
              <a:t>Discussion</a:t>
            </a:r>
            <a:endParaRPr lang="en-US" dirty="0">
              <a:cs typeface="Calibri Light"/>
            </a:endParaRPr>
          </a:p>
          <a:p>
            <a:pPr marL="0" indent="0">
              <a:buNone/>
            </a:pPr>
            <a:endParaRPr lang="en-US" b="1" dirty="0"/>
          </a:p>
          <a:p>
            <a:pPr marL="0" indent="0">
              <a:buNone/>
            </a:pPr>
            <a:r>
              <a:rPr lang="en-US" dirty="0"/>
              <a:t>- What did we just do?</a:t>
            </a:r>
            <a:endParaRPr lang="en-US" dirty="0">
              <a:cs typeface="Calibri Light"/>
            </a:endParaRPr>
          </a:p>
          <a:p>
            <a:pPr marL="0" indent="0">
              <a:buNone/>
            </a:pPr>
            <a:endParaRPr lang="en-US" dirty="0"/>
          </a:p>
          <a:p>
            <a:pPr marL="0" indent="0">
              <a:buNone/>
            </a:pPr>
            <a:r>
              <a:rPr lang="en-US" dirty="0"/>
              <a:t>We ran the </a:t>
            </a:r>
            <a:r>
              <a:rPr lang="en-US" b="1" dirty="0">
                <a:solidFill>
                  <a:schemeClr val="accent2"/>
                </a:solidFill>
              </a:rPr>
              <a:t>GATK </a:t>
            </a:r>
            <a:r>
              <a:rPr lang="en-US" b="1" dirty="0" err="1">
                <a:solidFill>
                  <a:schemeClr val="accent2"/>
                </a:solidFill>
              </a:rPr>
              <a:t>UnifiedGenotyper</a:t>
            </a:r>
            <a:r>
              <a:rPr lang="en-US" b="1" dirty="0">
                <a:solidFill>
                  <a:schemeClr val="accent2"/>
                </a:solidFill>
              </a:rPr>
              <a:t> </a:t>
            </a:r>
            <a:r>
              <a:rPr lang="en-US" dirty="0"/>
              <a:t>to call variants.</a:t>
            </a:r>
          </a:p>
          <a:p>
            <a:pPr marL="0" indent="0">
              <a:buNone/>
            </a:pPr>
            <a:endParaRPr lang="en-US" dirty="0"/>
          </a:p>
          <a:p>
            <a:pPr marL="0" indent="0">
              <a:buNone/>
            </a:pPr>
            <a:r>
              <a:rPr lang="en-US" dirty="0"/>
              <a:t>Look at the file structure.</a:t>
            </a:r>
            <a:endParaRPr lang="en-US" dirty="0">
              <a:cs typeface="Calibri Light"/>
            </a:endParaRPr>
          </a:p>
        </p:txBody>
      </p:sp>
      <p:sp>
        <p:nvSpPr>
          <p:cNvPr id="4" name="Footer Placeholder 3"/>
          <p:cNvSpPr>
            <a:spLocks noGrp="1"/>
          </p:cNvSpPr>
          <p:nvPr>
            <p:ph type="ftr" sz="quarter" idx="11"/>
          </p:nvPr>
        </p:nvSpPr>
        <p:spPr/>
        <p:txBody>
          <a:bodyPr/>
          <a:lstStyle/>
          <a:p>
            <a:r>
              <a:rPr lang="en-US"/>
              <a:t>Variant Calling Workshop | Chris Fields | 2023</a:t>
            </a:r>
            <a:endParaRPr lang="en-US" dirty="0"/>
          </a:p>
        </p:txBody>
      </p:sp>
      <p:sp>
        <p:nvSpPr>
          <p:cNvPr id="5" name="Slide Number Placeholder 4"/>
          <p:cNvSpPr>
            <a:spLocks noGrp="1"/>
          </p:cNvSpPr>
          <p:nvPr>
            <p:ph type="sldNum" sz="quarter" idx="12"/>
          </p:nvPr>
        </p:nvSpPr>
        <p:spPr/>
        <p:txBody>
          <a:bodyPr/>
          <a:lstStyle/>
          <a:p>
            <a:fld id="{C3558104-51C6-C44C-9211-BF7C16F4A77B}" type="slidenum">
              <a:rPr lang="en-US" smtClean="0"/>
              <a:t>11</a:t>
            </a:fld>
            <a:endParaRPr lang="en-US" dirty="0"/>
          </a:p>
        </p:txBody>
      </p:sp>
      <p:sp>
        <p:nvSpPr>
          <p:cNvPr id="7" name="TextBox 6"/>
          <p:cNvSpPr txBox="1"/>
          <p:nvPr/>
        </p:nvSpPr>
        <p:spPr>
          <a:xfrm>
            <a:off x="6457950" y="1717852"/>
            <a:ext cx="2571750" cy="2585323"/>
          </a:xfrm>
          <a:prstGeom prst="rect">
            <a:avLst/>
          </a:prstGeom>
          <a:solidFill>
            <a:schemeClr val="bg1">
              <a:lumMod val="95000"/>
            </a:schemeClr>
          </a:solidFill>
          <a:ln>
            <a:solidFill>
              <a:schemeClr val="tx1">
                <a:lumMod val="50000"/>
                <a:lumOff val="50000"/>
              </a:schemeClr>
            </a:solidFill>
          </a:ln>
        </p:spPr>
        <p:txBody>
          <a:bodyPr wrap="square" rtlCol="0">
            <a:spAutoFit/>
          </a:bodyPr>
          <a:lstStyle/>
          <a:p>
            <a:pPr algn="ctr"/>
            <a:r>
              <a:rPr lang="en-US" b="1" dirty="0"/>
              <a:t>Files</a:t>
            </a:r>
          </a:p>
          <a:p>
            <a:pPr algn="ctr"/>
            <a:endParaRPr lang="en-US" b="1" dirty="0"/>
          </a:p>
          <a:p>
            <a:r>
              <a:rPr lang="en-US" dirty="0" err="1">
                <a:latin typeface="Consolas" panose="020B0609020204030204" pitchFamily="49" charset="0"/>
              </a:rPr>
              <a:t>raw_</a:t>
            </a:r>
            <a:r>
              <a:rPr lang="en-US" err="1">
                <a:latin typeface="Consolas" panose="020B0609020204030204" pitchFamily="49" charset="0"/>
              </a:rPr>
              <a:t>indels</a:t>
            </a:r>
            <a:r>
              <a:rPr lang="en-US">
                <a:latin typeface="Consolas" panose="020B0609020204030204" pitchFamily="49" charset="0"/>
              </a:rPr>
              <a:t>.vcf</a:t>
            </a:r>
            <a:endParaRPr lang="en-US" dirty="0">
              <a:latin typeface="Consolas" panose="020B0609020204030204" pitchFamily="49" charset="0"/>
            </a:endParaRPr>
          </a:p>
          <a:p>
            <a:endParaRPr lang="en-US" dirty="0">
              <a:latin typeface="Consolas" panose="020B0609020204030204" pitchFamily="49" charset="0"/>
            </a:endParaRPr>
          </a:p>
          <a:p>
            <a:r>
              <a:rPr lang="en-US" dirty="0" err="1">
                <a:latin typeface="Consolas" panose="020B0609020204030204" pitchFamily="49" charset="0"/>
              </a:rPr>
              <a:t>raw_indels.vcf.idx</a:t>
            </a:r>
            <a:endParaRPr lang="en-US" dirty="0">
              <a:latin typeface="Consolas" panose="020B0609020204030204" pitchFamily="49" charset="0"/>
            </a:endParaRPr>
          </a:p>
          <a:p>
            <a:endParaRPr lang="en-US" dirty="0">
              <a:latin typeface="Consolas" panose="020B0609020204030204" pitchFamily="49" charset="0"/>
            </a:endParaRPr>
          </a:p>
          <a:p>
            <a:r>
              <a:rPr lang="en-US" dirty="0">
                <a:latin typeface="Consolas" panose="020B0609020204030204" pitchFamily="49" charset="0"/>
              </a:rPr>
              <a:t>raw_snps.vcf</a:t>
            </a:r>
          </a:p>
          <a:p>
            <a:endParaRPr lang="en-US" dirty="0">
              <a:latin typeface="Consolas" panose="020B0609020204030204" pitchFamily="49" charset="0"/>
            </a:endParaRPr>
          </a:p>
          <a:p>
            <a:r>
              <a:rPr lang="en-US" dirty="0" err="1">
                <a:latin typeface="Consolas" panose="020B0609020204030204" pitchFamily="49" charset="0"/>
              </a:rPr>
              <a:t>raw_snps.vcf.idx</a:t>
            </a:r>
            <a:endParaRPr lang="en-US" dirty="0">
              <a:latin typeface="Consolas" panose="020B0609020204030204" pitchFamily="49" charset="0"/>
            </a:endParaRPr>
          </a:p>
        </p:txBody>
      </p:sp>
      <p:cxnSp>
        <p:nvCxnSpPr>
          <p:cNvPr id="9" name="Straight Arrow Connector 8"/>
          <p:cNvCxnSpPr/>
          <p:nvPr/>
        </p:nvCxnSpPr>
        <p:spPr>
          <a:xfrm>
            <a:off x="5857875" y="2755502"/>
            <a:ext cx="514350" cy="0"/>
          </a:xfrm>
          <a:prstGeom prst="straightConnector1">
            <a:avLst/>
          </a:prstGeom>
          <a:ln w="38100">
            <a:prstDash val="dashDot"/>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79018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10481"/>
            <a:ext cx="7886700" cy="1125197"/>
          </a:xfrm>
        </p:spPr>
        <p:txBody>
          <a:bodyPr/>
          <a:lstStyle/>
          <a:p>
            <a:r>
              <a:rPr lang="en-US"/>
              <a:t>Step 1C: SNP and Indel Counting</a:t>
            </a:r>
            <a:endParaRPr lang="en-US" dirty="0"/>
          </a:p>
        </p:txBody>
      </p:sp>
      <p:sp>
        <p:nvSpPr>
          <p:cNvPr id="3" name="Content Placeholder 2"/>
          <p:cNvSpPr>
            <a:spLocks noGrp="1"/>
          </p:cNvSpPr>
          <p:nvPr>
            <p:ph idx="1"/>
          </p:nvPr>
        </p:nvSpPr>
        <p:spPr>
          <a:xfrm>
            <a:off x="628650" y="1690689"/>
            <a:ext cx="8134350" cy="4557711"/>
          </a:xfrm>
        </p:spPr>
        <p:txBody>
          <a:bodyPr vert="horz" lIns="91440" tIns="45720" rIns="91440" bIns="45720" rtlCol="0" anchor="t">
            <a:normAutofit/>
          </a:bodyPr>
          <a:lstStyle/>
          <a:p>
            <a:pPr marL="0" indent="0">
              <a:buNone/>
            </a:pPr>
            <a:r>
              <a:rPr lang="en-US" dirty="0"/>
              <a:t>In this step, we will count the # of SNPS and Indels identified in the </a:t>
            </a:r>
            <a:r>
              <a:rPr lang="en-US" b="1" dirty="0"/>
              <a:t>raw_snps.vcf</a:t>
            </a:r>
            <a:r>
              <a:rPr lang="en-US" dirty="0"/>
              <a:t> and </a:t>
            </a:r>
            <a:r>
              <a:rPr lang="en-US" b="1" dirty="0"/>
              <a:t>raw_indels.vcf</a:t>
            </a:r>
            <a:r>
              <a:rPr lang="en-US" dirty="0"/>
              <a:t> files.</a:t>
            </a:r>
          </a:p>
          <a:p>
            <a:pPr marL="0" indent="0">
              <a:buNone/>
            </a:pPr>
            <a:endParaRPr lang="en-US"/>
          </a:p>
          <a:p>
            <a:pPr marL="0" indent="0">
              <a:buNone/>
            </a:pPr>
            <a:r>
              <a:rPr lang="en-US" dirty="0"/>
              <a:t>We will use</a:t>
            </a:r>
            <a:r>
              <a:rPr lang="en-US" b="1" dirty="0"/>
              <a:t> grep</a:t>
            </a:r>
            <a:r>
              <a:rPr lang="en-US" dirty="0"/>
              <a:t>, which is a text matching program.</a:t>
            </a:r>
            <a:endParaRPr lang="en-US" dirty="0">
              <a:cs typeface="Calibri Light"/>
            </a:endParaRPr>
          </a:p>
          <a:p>
            <a:pPr marL="0" indent="0">
              <a:buNone/>
            </a:pPr>
            <a:endParaRPr lang="en-US"/>
          </a:p>
          <a:p>
            <a:pPr marL="0" indent="0">
              <a:buNone/>
            </a:pPr>
            <a:endParaRPr lang="en-US" dirty="0"/>
          </a:p>
        </p:txBody>
      </p:sp>
      <p:sp>
        <p:nvSpPr>
          <p:cNvPr id="4" name="Footer Placeholder 3"/>
          <p:cNvSpPr>
            <a:spLocks noGrp="1"/>
          </p:cNvSpPr>
          <p:nvPr>
            <p:ph type="ftr" sz="quarter" idx="11"/>
          </p:nvPr>
        </p:nvSpPr>
        <p:spPr/>
        <p:txBody>
          <a:bodyPr/>
          <a:lstStyle/>
          <a:p>
            <a:r>
              <a:rPr lang="en-US"/>
              <a:t>Variant Calling Workshop | Chris Fields | 2023</a:t>
            </a:r>
            <a:endParaRPr lang="en-US" dirty="0"/>
          </a:p>
        </p:txBody>
      </p:sp>
      <p:sp>
        <p:nvSpPr>
          <p:cNvPr id="5" name="Slide Number Placeholder 4"/>
          <p:cNvSpPr>
            <a:spLocks noGrp="1"/>
          </p:cNvSpPr>
          <p:nvPr>
            <p:ph type="sldNum" sz="quarter" idx="12"/>
          </p:nvPr>
        </p:nvSpPr>
        <p:spPr/>
        <p:txBody>
          <a:bodyPr/>
          <a:lstStyle/>
          <a:p>
            <a:fld id="{C3558104-51C6-C44C-9211-BF7C16F4A77B}" type="slidenum">
              <a:rPr lang="en-US" smtClean="0"/>
              <a:t>12</a:t>
            </a:fld>
            <a:endParaRPr lang="en-US" dirty="0"/>
          </a:p>
        </p:txBody>
      </p:sp>
      <p:sp>
        <p:nvSpPr>
          <p:cNvPr id="8" name="Content Placeholder 3"/>
          <p:cNvSpPr txBox="1">
            <a:spLocks/>
          </p:cNvSpPr>
          <p:nvPr/>
        </p:nvSpPr>
        <p:spPr>
          <a:xfrm>
            <a:off x="628650" y="3215641"/>
            <a:ext cx="8134350" cy="3140710"/>
          </a:xfrm>
          <a:prstGeom prst="rect">
            <a:avLst/>
          </a:prstGeom>
          <a:solidFill>
            <a:schemeClr val="bg1">
              <a:lumMod val="95000"/>
            </a:schemeClr>
          </a:solidFill>
          <a:ln>
            <a:solidFill>
              <a:schemeClr val="tx1">
                <a:lumMod val="65000"/>
                <a:lumOff val="3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buNone/>
            </a:pPr>
            <a:r>
              <a:rPr lang="en-US" sz="1600" dirty="0">
                <a:latin typeface="Consolas"/>
              </a:rPr>
              <a:t>$ grep -c -v '^#' raw_snps.vcf                </a:t>
            </a:r>
            <a:r>
              <a:rPr lang="en-US" sz="1600" dirty="0">
                <a:solidFill>
                  <a:schemeClr val="tx2"/>
                </a:solidFill>
                <a:latin typeface="Consolas"/>
              </a:rPr>
              <a:t># Get the number of SNPs.</a:t>
            </a:r>
          </a:p>
          <a:p>
            <a:pPr marL="0" indent="0">
              <a:lnSpc>
                <a:spcPct val="130000"/>
              </a:lnSpc>
              <a:buFont typeface="Arial" panose="020B0604020202020204" pitchFamily="34" charset="0"/>
              <a:buNone/>
            </a:pPr>
            <a:r>
              <a:rPr lang="en-US" sz="1600" b="1" dirty="0">
                <a:solidFill>
                  <a:schemeClr val="tx2"/>
                </a:solidFill>
                <a:latin typeface="Consolas"/>
              </a:rPr>
              <a:t># </a:t>
            </a:r>
            <a:r>
              <a:rPr lang="en-US" sz="1600" dirty="0">
                <a:solidFill>
                  <a:schemeClr val="tx2"/>
                </a:solidFill>
                <a:latin typeface="Consolas"/>
              </a:rPr>
              <a:t>-v Tells grep to show all lines not beginning with # in raw_snps.vcf.</a:t>
            </a:r>
            <a:endParaRPr lang="en-US" sz="1600" b="1" dirty="0">
              <a:solidFill>
                <a:schemeClr val="tx2"/>
              </a:solidFill>
              <a:latin typeface="Consolas"/>
            </a:endParaRPr>
          </a:p>
          <a:p>
            <a:pPr marL="0" indent="0">
              <a:lnSpc>
                <a:spcPct val="130000"/>
              </a:lnSpc>
              <a:buFont typeface="Arial" panose="020B0604020202020204" pitchFamily="34" charset="0"/>
              <a:buNone/>
            </a:pPr>
            <a:r>
              <a:rPr lang="en-US" sz="1600" dirty="0">
                <a:solidFill>
                  <a:schemeClr val="tx2"/>
                </a:solidFill>
                <a:latin typeface="Consolas"/>
              </a:rPr>
              <a:t># -c Tells grep to return the total number of returned lines.</a:t>
            </a:r>
          </a:p>
          <a:p>
            <a:pPr marL="0" indent="0">
              <a:lnSpc>
                <a:spcPct val="130000"/>
              </a:lnSpc>
              <a:buNone/>
            </a:pPr>
            <a:r>
              <a:rPr lang="en-US" sz="1600" dirty="0">
                <a:solidFill>
                  <a:schemeClr val="tx2"/>
                </a:solidFill>
                <a:latin typeface="Consolas" panose="020B0609020204030204" pitchFamily="49" charset="0"/>
              </a:rPr>
              <a:t># Output should be approx. 14400.</a:t>
            </a:r>
          </a:p>
          <a:p>
            <a:pPr marL="0" indent="0">
              <a:lnSpc>
                <a:spcPct val="130000"/>
              </a:lnSpc>
              <a:buFont typeface="Arial" panose="020B0604020202020204" pitchFamily="34" charset="0"/>
              <a:buNone/>
            </a:pPr>
            <a:endParaRPr lang="en-US" sz="1600" dirty="0">
              <a:solidFill>
                <a:schemeClr val="tx2"/>
              </a:solidFill>
              <a:latin typeface="Consolas" panose="020B0609020204030204" pitchFamily="49" charset="0"/>
            </a:endParaRPr>
          </a:p>
          <a:p>
            <a:pPr marL="0" indent="0">
              <a:lnSpc>
                <a:spcPct val="130000"/>
              </a:lnSpc>
              <a:buNone/>
            </a:pPr>
            <a:r>
              <a:rPr lang="en-US" sz="1600" dirty="0">
                <a:latin typeface="Consolas"/>
              </a:rPr>
              <a:t>$ grep -c -v '^#' raw_indels.vcf            </a:t>
            </a:r>
            <a:r>
              <a:rPr lang="en-US" sz="1600" dirty="0">
                <a:solidFill>
                  <a:schemeClr val="tx2"/>
                </a:solidFill>
                <a:latin typeface="Consolas"/>
              </a:rPr>
              <a:t># Get the number of indels.</a:t>
            </a:r>
          </a:p>
          <a:p>
            <a:pPr marL="0" indent="0">
              <a:lnSpc>
                <a:spcPct val="130000"/>
              </a:lnSpc>
              <a:buNone/>
            </a:pPr>
            <a:r>
              <a:rPr lang="en-US" sz="1600" dirty="0">
                <a:solidFill>
                  <a:schemeClr val="tx2"/>
                </a:solidFill>
                <a:latin typeface="Consolas" panose="020B0609020204030204" pitchFamily="49" charset="0"/>
              </a:rPr>
              <a:t># Output should be approx. 1069.</a:t>
            </a:r>
          </a:p>
          <a:p>
            <a:pPr marL="0" indent="0">
              <a:lnSpc>
                <a:spcPct val="130000"/>
              </a:lnSpc>
              <a:buFont typeface="Arial" panose="020B0604020202020204" pitchFamily="34" charset="0"/>
              <a:buNone/>
            </a:pPr>
            <a:r>
              <a:rPr lang="en-US" sz="1600" dirty="0">
                <a:solidFill>
                  <a:schemeClr val="tx2"/>
                </a:solidFill>
                <a:latin typeface="Consolas" panose="020B0609020204030204" pitchFamily="49" charset="0"/>
              </a:rPr>
              <a:t>     </a:t>
            </a:r>
            <a:endParaRPr lang="en-US" sz="1600" b="1" dirty="0">
              <a:solidFill>
                <a:srgbClr val="FF0000"/>
              </a:solidFill>
              <a:latin typeface="Consolas" panose="020B0609020204030204" pitchFamily="49" charset="0"/>
            </a:endParaRPr>
          </a:p>
        </p:txBody>
      </p:sp>
    </p:spTree>
    <p:extLst>
      <p:ext uri="{BB962C8B-B14F-4D97-AF65-F5344CB8AC3E}">
        <p14:creationId xmlns:p14="http://schemas.microsoft.com/office/powerpoint/2010/main" val="3535609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Step 1D: SNP and Indel Counting in dbSNP</a:t>
            </a:r>
            <a:endParaRPr lang="en-US" dirty="0"/>
          </a:p>
        </p:txBody>
      </p:sp>
      <p:sp>
        <p:nvSpPr>
          <p:cNvPr id="3" name="Content Placeholder 2"/>
          <p:cNvSpPr>
            <a:spLocks noGrp="1"/>
          </p:cNvSpPr>
          <p:nvPr>
            <p:ph idx="1"/>
          </p:nvPr>
        </p:nvSpPr>
        <p:spPr>
          <a:xfrm>
            <a:off x="628650" y="1690689"/>
            <a:ext cx="8134350" cy="4557711"/>
          </a:xfrm>
        </p:spPr>
        <p:txBody>
          <a:bodyPr>
            <a:normAutofit/>
          </a:bodyPr>
          <a:lstStyle/>
          <a:p>
            <a:pPr marL="0" indent="0">
              <a:buNone/>
            </a:pPr>
            <a:r>
              <a:rPr lang="en-US"/>
              <a:t>In this step, we will count the number of SNPs and Indels in dbSNP.</a:t>
            </a:r>
          </a:p>
          <a:p>
            <a:pPr marL="0" indent="0">
              <a:buNone/>
            </a:pPr>
            <a:endParaRPr lang="en-US"/>
          </a:p>
          <a:p>
            <a:pPr marL="0" indent="0">
              <a:buNone/>
            </a:pPr>
            <a:r>
              <a:rPr lang="en-US"/>
              <a:t>dbSNP SNPs and Indels have the </a:t>
            </a:r>
            <a:r>
              <a:rPr lang="en-US" b="1"/>
              <a:t>rs#</a:t>
            </a:r>
            <a:r>
              <a:rPr lang="en-US"/>
              <a:t> identifier where # is a number. </a:t>
            </a:r>
          </a:p>
          <a:p>
            <a:pPr marL="0" indent="0">
              <a:buNone/>
            </a:pPr>
            <a:endParaRPr lang="en-US" sz="1000" b="1"/>
          </a:p>
          <a:p>
            <a:pPr marL="0" indent="0" algn="ctr">
              <a:buNone/>
            </a:pPr>
            <a:r>
              <a:rPr lang="en-US" sz="1800" b="1">
                <a:latin typeface="Consolas" panose="020B0609020204030204" pitchFamily="49" charset="0"/>
              </a:rPr>
              <a:t>Example: rs1000</a:t>
            </a:r>
          </a:p>
          <a:p>
            <a:pPr marL="0" indent="0">
              <a:buNone/>
            </a:pPr>
            <a:endParaRPr lang="en-US"/>
          </a:p>
          <a:p>
            <a:pPr marL="0" indent="0">
              <a:buNone/>
            </a:pPr>
            <a:endParaRPr lang="en-US" dirty="0"/>
          </a:p>
        </p:txBody>
      </p:sp>
      <p:sp>
        <p:nvSpPr>
          <p:cNvPr id="4" name="Footer Placeholder 3"/>
          <p:cNvSpPr>
            <a:spLocks noGrp="1"/>
          </p:cNvSpPr>
          <p:nvPr>
            <p:ph type="ftr" sz="quarter" idx="11"/>
          </p:nvPr>
        </p:nvSpPr>
        <p:spPr>
          <a:xfrm>
            <a:off x="3028950" y="6356351"/>
            <a:ext cx="3086100" cy="365125"/>
          </a:xfrm>
        </p:spPr>
        <p:txBody>
          <a:bodyPr/>
          <a:lstStyle/>
          <a:p>
            <a:r>
              <a:rPr lang="en-US"/>
              <a:t>Variant Calling Workshop | Chris Fields | 2023</a:t>
            </a:r>
            <a:endParaRPr lang="en-US" dirty="0"/>
          </a:p>
        </p:txBody>
      </p:sp>
      <p:sp>
        <p:nvSpPr>
          <p:cNvPr id="5" name="Slide Number Placeholder 4"/>
          <p:cNvSpPr>
            <a:spLocks noGrp="1"/>
          </p:cNvSpPr>
          <p:nvPr>
            <p:ph type="sldNum" sz="quarter" idx="12"/>
          </p:nvPr>
        </p:nvSpPr>
        <p:spPr/>
        <p:txBody>
          <a:bodyPr/>
          <a:lstStyle/>
          <a:p>
            <a:fld id="{C3558104-51C6-C44C-9211-BF7C16F4A77B}" type="slidenum">
              <a:rPr lang="en-US" smtClean="0"/>
              <a:t>13</a:t>
            </a:fld>
            <a:endParaRPr lang="en-US" dirty="0"/>
          </a:p>
        </p:txBody>
      </p:sp>
      <p:sp>
        <p:nvSpPr>
          <p:cNvPr id="8" name="Content Placeholder 3"/>
          <p:cNvSpPr txBox="1">
            <a:spLocks/>
          </p:cNvSpPr>
          <p:nvPr/>
        </p:nvSpPr>
        <p:spPr>
          <a:xfrm>
            <a:off x="628650" y="3467101"/>
            <a:ext cx="8134350" cy="2889250"/>
          </a:xfrm>
          <a:prstGeom prst="rect">
            <a:avLst/>
          </a:prstGeom>
          <a:solidFill>
            <a:schemeClr val="bg1">
              <a:lumMod val="95000"/>
            </a:schemeClr>
          </a:solidFill>
          <a:ln>
            <a:solidFill>
              <a:schemeClr val="tx1">
                <a:lumMod val="65000"/>
                <a:lumOff val="35000"/>
              </a:schemeClr>
            </a:solidFill>
          </a:ln>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buFont typeface="Arial" panose="020B0604020202020204" pitchFamily="34" charset="0"/>
              <a:buNone/>
            </a:pPr>
            <a:r>
              <a:rPr lang="en-US" sz="1600" dirty="0">
                <a:latin typeface="Consolas" panose="020B0609020204030204" pitchFamily="49" charset="0"/>
              </a:rPr>
              <a:t>$ </a:t>
            </a:r>
            <a:r>
              <a:rPr lang="en-US" sz="1600" dirty="0" err="1">
                <a:latin typeface="Consolas" panose="020B0609020204030204" pitchFamily="49" charset="0"/>
              </a:rPr>
              <a:t>grep</a:t>
            </a:r>
            <a:r>
              <a:rPr lang="en-US" sz="1600" dirty="0">
                <a:latin typeface="Consolas" panose="020B0609020204030204" pitchFamily="49" charset="0"/>
              </a:rPr>
              <a:t> -c '</a:t>
            </a:r>
            <a:r>
              <a:rPr lang="en-US" sz="1600" dirty="0" err="1">
                <a:latin typeface="Consolas" panose="020B0609020204030204" pitchFamily="49" charset="0"/>
              </a:rPr>
              <a:t>rs</a:t>
            </a:r>
            <a:r>
              <a:rPr lang="en-US" sz="1600" dirty="0">
                <a:latin typeface="Consolas" panose="020B0609020204030204" pitchFamily="49" charset="0"/>
              </a:rPr>
              <a:t>[0-9]*' raw_snps.vcf       </a:t>
            </a:r>
            <a:r>
              <a:rPr lang="en-US" sz="1600" dirty="0">
                <a:solidFill>
                  <a:schemeClr val="tx2"/>
                </a:solidFill>
                <a:latin typeface="Consolas" panose="020B0609020204030204" pitchFamily="49" charset="0"/>
              </a:rPr>
              <a:t># Get the number of </a:t>
            </a:r>
            <a:r>
              <a:rPr lang="en-US" sz="1600" dirty="0" err="1">
                <a:solidFill>
                  <a:schemeClr val="tx2"/>
                </a:solidFill>
                <a:latin typeface="Consolas" panose="020B0609020204030204" pitchFamily="49" charset="0"/>
              </a:rPr>
              <a:t>dbSNP</a:t>
            </a:r>
            <a:r>
              <a:rPr lang="en-US" sz="1600" dirty="0">
                <a:solidFill>
                  <a:schemeClr val="tx2"/>
                </a:solidFill>
                <a:latin typeface="Consolas" panose="020B0609020204030204" pitchFamily="49" charset="0"/>
              </a:rPr>
              <a:t> SNPs.</a:t>
            </a:r>
          </a:p>
          <a:p>
            <a:pPr marL="0" indent="0">
              <a:lnSpc>
                <a:spcPct val="130000"/>
              </a:lnSpc>
              <a:buFont typeface="Arial" panose="020B0604020202020204" pitchFamily="34" charset="0"/>
              <a:buNone/>
            </a:pPr>
            <a:r>
              <a:rPr lang="en-US" sz="1600" b="1" dirty="0">
                <a:solidFill>
                  <a:schemeClr val="tx2"/>
                </a:solidFill>
                <a:latin typeface="Consolas" panose="020B0609020204030204" pitchFamily="49" charset="0"/>
              </a:rPr>
              <a:t># </a:t>
            </a:r>
            <a:r>
              <a:rPr lang="en-US" sz="1600" dirty="0">
                <a:solidFill>
                  <a:schemeClr val="tx2"/>
                </a:solidFill>
                <a:latin typeface="Consolas" panose="020B0609020204030204" pitchFamily="49" charset="0"/>
              </a:rPr>
              <a:t>Return all lines in raw_snps.vcf containing </a:t>
            </a:r>
            <a:r>
              <a:rPr lang="en-US" sz="1600" b="1" dirty="0" err="1">
                <a:solidFill>
                  <a:schemeClr val="tx2"/>
                </a:solidFill>
                <a:latin typeface="Consolas" panose="020B0609020204030204" pitchFamily="49" charset="0"/>
              </a:rPr>
              <a:t>rs</a:t>
            </a:r>
            <a:r>
              <a:rPr lang="en-US" sz="1600" dirty="0">
                <a:solidFill>
                  <a:schemeClr val="tx2"/>
                </a:solidFill>
                <a:latin typeface="Consolas" panose="020B0609020204030204" pitchFamily="49" charset="0"/>
              </a:rPr>
              <a:t> followed by a number. </a:t>
            </a:r>
          </a:p>
          <a:p>
            <a:pPr marL="0" indent="0">
              <a:lnSpc>
                <a:spcPct val="130000"/>
              </a:lnSpc>
              <a:buFont typeface="Arial" panose="020B0604020202020204" pitchFamily="34" charset="0"/>
              <a:buNone/>
            </a:pPr>
            <a:r>
              <a:rPr lang="en-US" sz="1600" dirty="0">
                <a:solidFill>
                  <a:schemeClr val="tx2"/>
                </a:solidFill>
                <a:latin typeface="Consolas" panose="020B0609020204030204" pitchFamily="49" charset="0"/>
              </a:rPr>
              <a:t># -c Tells </a:t>
            </a:r>
            <a:r>
              <a:rPr lang="en-US" sz="1600" dirty="0" err="1">
                <a:solidFill>
                  <a:schemeClr val="tx2"/>
                </a:solidFill>
                <a:latin typeface="Consolas" panose="020B0609020204030204" pitchFamily="49" charset="0"/>
              </a:rPr>
              <a:t>grep</a:t>
            </a:r>
            <a:r>
              <a:rPr lang="en-US" sz="1600" dirty="0">
                <a:solidFill>
                  <a:schemeClr val="tx2"/>
                </a:solidFill>
                <a:latin typeface="Consolas" panose="020B0609020204030204" pitchFamily="49" charset="0"/>
              </a:rPr>
              <a:t> to return the total number of returned lines.</a:t>
            </a:r>
          </a:p>
          <a:p>
            <a:pPr marL="0" indent="0">
              <a:lnSpc>
                <a:spcPct val="130000"/>
              </a:lnSpc>
              <a:buNone/>
            </a:pPr>
            <a:r>
              <a:rPr lang="en-US" sz="1600" dirty="0">
                <a:solidFill>
                  <a:schemeClr val="tx2"/>
                </a:solidFill>
                <a:latin typeface="Consolas" panose="020B0609020204030204" pitchFamily="49" charset="0"/>
              </a:rPr>
              <a:t># Output should be approx. </a:t>
            </a:r>
            <a:r>
              <a:rPr lang="tr-TR" sz="1600" dirty="0">
                <a:solidFill>
                  <a:schemeClr val="tx2"/>
                </a:solidFill>
                <a:highlight>
                  <a:srgbClr val="FF00FF"/>
                </a:highlight>
                <a:latin typeface="Consolas" panose="020B0609020204030204" pitchFamily="49" charset="0"/>
              </a:rPr>
              <a:t>1265</a:t>
            </a:r>
            <a:r>
              <a:rPr lang="en-US" sz="1600" dirty="0">
                <a:solidFill>
                  <a:schemeClr val="tx2"/>
                </a:solidFill>
                <a:highlight>
                  <a:srgbClr val="FF00FF"/>
                </a:highlight>
                <a:latin typeface="Consolas" panose="020B0609020204030204" pitchFamily="49" charset="0"/>
              </a:rPr>
              <a:t>0</a:t>
            </a:r>
            <a:r>
              <a:rPr lang="en-US" sz="1600" dirty="0">
                <a:solidFill>
                  <a:schemeClr val="tx2"/>
                </a:solidFill>
                <a:latin typeface="Consolas" panose="020B0609020204030204" pitchFamily="49" charset="0"/>
              </a:rPr>
              <a:t>.</a:t>
            </a:r>
          </a:p>
          <a:p>
            <a:pPr marL="0" indent="0">
              <a:lnSpc>
                <a:spcPct val="130000"/>
              </a:lnSpc>
              <a:buFont typeface="Arial" panose="020B0604020202020204" pitchFamily="34" charset="0"/>
              <a:buNone/>
            </a:pPr>
            <a:endParaRPr lang="en-US" sz="1600" dirty="0">
              <a:solidFill>
                <a:schemeClr val="tx2"/>
              </a:solidFill>
              <a:latin typeface="Consolas" panose="020B0609020204030204" pitchFamily="49" charset="0"/>
            </a:endParaRPr>
          </a:p>
          <a:p>
            <a:pPr marL="0" indent="0">
              <a:lnSpc>
                <a:spcPct val="130000"/>
              </a:lnSpc>
              <a:buNone/>
            </a:pPr>
            <a:r>
              <a:rPr lang="en-US" sz="1600" dirty="0">
                <a:latin typeface="Consolas" panose="020B0609020204030204" pitchFamily="49" charset="0"/>
              </a:rPr>
              <a:t>$ </a:t>
            </a:r>
            <a:r>
              <a:rPr lang="en-US" sz="1600" dirty="0" err="1">
                <a:latin typeface="Consolas" panose="020B0609020204030204" pitchFamily="49" charset="0"/>
              </a:rPr>
              <a:t>grep</a:t>
            </a:r>
            <a:r>
              <a:rPr lang="en-US" sz="1600" dirty="0">
                <a:latin typeface="Consolas" panose="020B0609020204030204" pitchFamily="49" charset="0"/>
              </a:rPr>
              <a:t> -c '</a:t>
            </a:r>
            <a:r>
              <a:rPr lang="en-US" sz="1600" dirty="0" err="1">
                <a:latin typeface="Consolas" panose="020B0609020204030204" pitchFamily="49" charset="0"/>
              </a:rPr>
              <a:t>rs</a:t>
            </a:r>
            <a:r>
              <a:rPr lang="en-US" sz="1600" dirty="0">
                <a:latin typeface="Consolas" panose="020B0609020204030204" pitchFamily="49" charset="0"/>
              </a:rPr>
              <a:t>[0-9]*' raw_indels.vcf   </a:t>
            </a:r>
            <a:r>
              <a:rPr lang="en-US" sz="1600" dirty="0">
                <a:solidFill>
                  <a:schemeClr val="tx2"/>
                </a:solidFill>
                <a:latin typeface="Consolas" panose="020B0609020204030204" pitchFamily="49" charset="0"/>
              </a:rPr>
              <a:t># Get the number of </a:t>
            </a:r>
            <a:r>
              <a:rPr lang="en-US" sz="1600" dirty="0" err="1">
                <a:solidFill>
                  <a:schemeClr val="tx2"/>
                </a:solidFill>
                <a:latin typeface="Consolas" panose="020B0609020204030204" pitchFamily="49" charset="0"/>
              </a:rPr>
              <a:t>dbSNP</a:t>
            </a:r>
            <a:r>
              <a:rPr lang="en-US" sz="1600" dirty="0">
                <a:solidFill>
                  <a:schemeClr val="tx2"/>
                </a:solidFill>
                <a:latin typeface="Consolas" panose="020B0609020204030204" pitchFamily="49" charset="0"/>
              </a:rPr>
              <a:t> </a:t>
            </a:r>
            <a:r>
              <a:rPr lang="en-US" sz="1600" dirty="0" err="1">
                <a:solidFill>
                  <a:schemeClr val="tx2"/>
                </a:solidFill>
                <a:latin typeface="Consolas" panose="020B0609020204030204" pitchFamily="49" charset="0"/>
              </a:rPr>
              <a:t>indels</a:t>
            </a:r>
            <a:r>
              <a:rPr lang="en-US" sz="1600" dirty="0">
                <a:solidFill>
                  <a:schemeClr val="tx2"/>
                </a:solidFill>
                <a:latin typeface="Consolas" panose="020B0609020204030204" pitchFamily="49" charset="0"/>
              </a:rPr>
              <a:t>.</a:t>
            </a:r>
          </a:p>
          <a:p>
            <a:pPr marL="0" indent="0">
              <a:lnSpc>
                <a:spcPct val="130000"/>
              </a:lnSpc>
              <a:buNone/>
            </a:pPr>
            <a:r>
              <a:rPr lang="en-US" sz="1600" dirty="0">
                <a:solidFill>
                  <a:schemeClr val="tx2"/>
                </a:solidFill>
                <a:latin typeface="Consolas" panose="020B0609020204030204" pitchFamily="49" charset="0"/>
              </a:rPr>
              <a:t># Output should be approx. </a:t>
            </a:r>
            <a:r>
              <a:rPr lang="en-US" sz="1600" dirty="0">
                <a:solidFill>
                  <a:schemeClr val="tx2"/>
                </a:solidFill>
                <a:highlight>
                  <a:srgbClr val="FF00FF"/>
                </a:highlight>
                <a:latin typeface="Consolas" panose="020B0609020204030204" pitchFamily="49" charset="0"/>
              </a:rPr>
              <a:t>958</a:t>
            </a:r>
            <a:r>
              <a:rPr lang="en-US" sz="1600" dirty="0">
                <a:solidFill>
                  <a:schemeClr val="tx2"/>
                </a:solidFill>
                <a:latin typeface="Consolas" panose="020B0609020204030204" pitchFamily="49" charset="0"/>
              </a:rPr>
              <a:t>.</a:t>
            </a:r>
          </a:p>
          <a:p>
            <a:pPr marL="0" indent="0">
              <a:lnSpc>
                <a:spcPct val="130000"/>
              </a:lnSpc>
              <a:buFont typeface="Arial" panose="020B0604020202020204" pitchFamily="34" charset="0"/>
              <a:buNone/>
            </a:pPr>
            <a:r>
              <a:rPr lang="en-US" sz="1600" dirty="0">
                <a:solidFill>
                  <a:schemeClr val="tx2"/>
                </a:solidFill>
                <a:latin typeface="Consolas" panose="020B0609020204030204" pitchFamily="49" charset="0"/>
              </a:rPr>
              <a:t>     </a:t>
            </a:r>
            <a:endParaRPr lang="en-US" sz="1600" b="1" dirty="0">
              <a:solidFill>
                <a:srgbClr val="FF0000"/>
              </a:solidFill>
              <a:latin typeface="Consolas" panose="020B0609020204030204" pitchFamily="49" charset="0"/>
            </a:endParaRPr>
          </a:p>
        </p:txBody>
      </p:sp>
    </p:spTree>
    <p:extLst>
      <p:ext uri="{BB962C8B-B14F-4D97-AF65-F5344CB8AC3E}">
        <p14:creationId xmlns:p14="http://schemas.microsoft.com/office/powerpoint/2010/main" val="1321985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2A: Hard Filtering Variant Calls </a:t>
            </a:r>
          </a:p>
        </p:txBody>
      </p:sp>
      <p:sp>
        <p:nvSpPr>
          <p:cNvPr id="3" name="Content Placeholder 2"/>
          <p:cNvSpPr>
            <a:spLocks noGrp="1"/>
          </p:cNvSpPr>
          <p:nvPr>
            <p:ph idx="1"/>
          </p:nvPr>
        </p:nvSpPr>
        <p:spPr>
          <a:xfrm>
            <a:off x="628650" y="1825625"/>
            <a:ext cx="7886700" cy="1635125"/>
          </a:xfrm>
        </p:spPr>
        <p:txBody>
          <a:bodyPr/>
          <a:lstStyle/>
          <a:p>
            <a:pPr marL="0" indent="0">
              <a:buNone/>
            </a:pPr>
            <a:r>
              <a:rPr lang="en-US" dirty="0"/>
              <a:t>We need to filter these variant calls in some way.</a:t>
            </a:r>
          </a:p>
          <a:p>
            <a:pPr marL="0" indent="0">
              <a:buNone/>
            </a:pPr>
            <a:endParaRPr lang="en-US" dirty="0"/>
          </a:p>
          <a:p>
            <a:pPr marL="0" indent="0">
              <a:buNone/>
            </a:pPr>
            <a:r>
              <a:rPr lang="en-US" dirty="0"/>
              <a:t>In general, we would filter on quality scores. However, since we have a very small set of variants, we will use hard filtering.</a:t>
            </a:r>
          </a:p>
        </p:txBody>
      </p:sp>
      <p:sp>
        <p:nvSpPr>
          <p:cNvPr id="4" name="Footer Placeholder 3"/>
          <p:cNvSpPr>
            <a:spLocks noGrp="1"/>
          </p:cNvSpPr>
          <p:nvPr>
            <p:ph type="ftr" sz="quarter" idx="11"/>
          </p:nvPr>
        </p:nvSpPr>
        <p:spPr/>
        <p:txBody>
          <a:bodyPr/>
          <a:lstStyle/>
          <a:p>
            <a:r>
              <a:rPr lang="en-US"/>
              <a:t>Variant Calling Workshop | Chris Fields | 2023</a:t>
            </a:r>
            <a:endParaRPr lang="en-US" dirty="0"/>
          </a:p>
        </p:txBody>
      </p:sp>
      <p:sp>
        <p:nvSpPr>
          <p:cNvPr id="5" name="Slide Number Placeholder 4"/>
          <p:cNvSpPr>
            <a:spLocks noGrp="1"/>
          </p:cNvSpPr>
          <p:nvPr>
            <p:ph type="sldNum" sz="quarter" idx="12"/>
          </p:nvPr>
        </p:nvSpPr>
        <p:spPr/>
        <p:txBody>
          <a:bodyPr/>
          <a:lstStyle/>
          <a:p>
            <a:fld id="{C3558104-51C6-C44C-9211-BF7C16F4A77B}" type="slidenum">
              <a:rPr lang="en-US" smtClean="0"/>
              <a:t>14</a:t>
            </a:fld>
            <a:endParaRPr lang="en-US" dirty="0"/>
          </a:p>
        </p:txBody>
      </p:sp>
      <p:sp>
        <p:nvSpPr>
          <p:cNvPr id="7" name="Content Placeholder 3"/>
          <p:cNvSpPr txBox="1">
            <a:spLocks/>
          </p:cNvSpPr>
          <p:nvPr/>
        </p:nvSpPr>
        <p:spPr>
          <a:xfrm>
            <a:off x="628650" y="3525679"/>
            <a:ext cx="5880100" cy="2100421"/>
          </a:xfrm>
          <a:prstGeom prst="rect">
            <a:avLst/>
          </a:prstGeom>
          <a:solidFill>
            <a:schemeClr val="bg1">
              <a:lumMod val="95000"/>
            </a:schemeClr>
          </a:solidFill>
          <a:ln>
            <a:solidFill>
              <a:schemeClr val="tx1">
                <a:lumMod val="65000"/>
                <a:lumOff val="3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buFont typeface="Arial" panose="020B0604020202020204" pitchFamily="34" charset="0"/>
              <a:buNone/>
            </a:pPr>
            <a:r>
              <a:rPr lang="en-US" sz="1600" dirty="0">
                <a:latin typeface="Consolas" panose="020B0609020204030204" pitchFamily="49" charset="0"/>
              </a:rPr>
              <a:t>$ </a:t>
            </a:r>
            <a:r>
              <a:rPr lang="en-US" sz="1600" dirty="0" err="1">
                <a:latin typeface="Consolas" panose="020B0609020204030204" pitchFamily="49" charset="0"/>
              </a:rPr>
              <a:t>sbatch</a:t>
            </a:r>
            <a:r>
              <a:rPr lang="en-US" sz="1600" dirty="0">
                <a:latin typeface="Consolas" panose="020B0609020204030204" pitchFamily="49" charset="0"/>
              </a:rPr>
              <a:t> hard_filtering.sh</a:t>
            </a:r>
          </a:p>
          <a:p>
            <a:pPr marL="0" indent="0">
              <a:lnSpc>
                <a:spcPct val="130000"/>
              </a:lnSpc>
              <a:buFont typeface="Arial" panose="020B0604020202020204" pitchFamily="34" charset="0"/>
              <a:buNone/>
            </a:pPr>
            <a:r>
              <a:rPr lang="en-US" sz="1600" dirty="0">
                <a:solidFill>
                  <a:schemeClr val="tx2"/>
                </a:solidFill>
                <a:latin typeface="Consolas" panose="020B0609020204030204" pitchFamily="49" charset="0"/>
              </a:rPr>
              <a:t># Execute hard_filtering.sh on the </a:t>
            </a:r>
            <a:r>
              <a:rPr lang="en-US" sz="1600" dirty="0" err="1">
                <a:solidFill>
                  <a:schemeClr val="tx2"/>
                </a:solidFill>
                <a:latin typeface="Consolas" panose="020B0609020204030204" pitchFamily="49" charset="0"/>
              </a:rPr>
              <a:t>biocluster</a:t>
            </a:r>
            <a:r>
              <a:rPr lang="en-US" sz="1600" dirty="0">
                <a:solidFill>
                  <a:schemeClr val="tx2"/>
                </a:solidFill>
                <a:latin typeface="Consolas" panose="020B0609020204030204" pitchFamily="49" charset="0"/>
              </a:rPr>
              <a:t>.</a:t>
            </a:r>
          </a:p>
          <a:p>
            <a:pPr marL="0" indent="0">
              <a:lnSpc>
                <a:spcPct val="130000"/>
              </a:lnSpc>
              <a:buNone/>
            </a:pPr>
            <a:r>
              <a:rPr lang="en-US" sz="1600" dirty="0">
                <a:latin typeface="Consolas"/>
              </a:rPr>
              <a:t>$ </a:t>
            </a:r>
            <a:r>
              <a:rPr lang="en-US" sz="1600" dirty="0" err="1">
                <a:latin typeface="Consolas"/>
              </a:rPr>
              <a:t>squeue</a:t>
            </a:r>
            <a:r>
              <a:rPr lang="en-US" sz="1600" dirty="0">
                <a:latin typeface="Consolas"/>
              </a:rPr>
              <a:t> –u $USER</a:t>
            </a:r>
            <a:endParaRPr lang="en-US" sz="1600" b="1" dirty="0">
              <a:solidFill>
                <a:schemeClr val="accent6"/>
              </a:solidFill>
              <a:latin typeface="Consolas"/>
            </a:endParaRPr>
          </a:p>
          <a:p>
            <a:pPr marL="0" indent="0">
              <a:lnSpc>
                <a:spcPct val="130000"/>
              </a:lnSpc>
              <a:buFont typeface="Arial" panose="020B0604020202020204" pitchFamily="34" charset="0"/>
              <a:buNone/>
            </a:pPr>
            <a:endParaRPr lang="en-US" sz="1600" dirty="0">
              <a:solidFill>
                <a:schemeClr val="tx2"/>
              </a:solidFill>
              <a:latin typeface="Consolas" panose="020B0609020204030204" pitchFamily="49" charset="0"/>
            </a:endParaRPr>
          </a:p>
        </p:txBody>
      </p:sp>
      <p:sp>
        <p:nvSpPr>
          <p:cNvPr id="9" name="TextBox 8"/>
          <p:cNvSpPr txBox="1"/>
          <p:nvPr/>
        </p:nvSpPr>
        <p:spPr>
          <a:xfrm>
            <a:off x="6623050" y="3525679"/>
            <a:ext cx="2203450" cy="1569660"/>
          </a:xfrm>
          <a:prstGeom prst="rect">
            <a:avLst/>
          </a:prstGeom>
          <a:solidFill>
            <a:schemeClr val="bg1">
              <a:lumMod val="95000"/>
            </a:schemeClr>
          </a:solidFill>
          <a:ln>
            <a:solidFill>
              <a:schemeClr val="tx1">
                <a:lumMod val="50000"/>
                <a:lumOff val="50000"/>
              </a:schemeClr>
            </a:solidFill>
          </a:ln>
        </p:spPr>
        <p:txBody>
          <a:bodyPr wrap="square" rtlCol="0">
            <a:spAutoFit/>
          </a:bodyPr>
          <a:lstStyle/>
          <a:p>
            <a:pPr algn="ctr"/>
            <a:r>
              <a:rPr lang="en-US" sz="1600" b="1" dirty="0"/>
              <a:t>Output Files</a:t>
            </a:r>
          </a:p>
          <a:p>
            <a:pPr algn="ctr"/>
            <a:endParaRPr lang="en-US" sz="1600" b="1" dirty="0"/>
          </a:p>
          <a:p>
            <a:r>
              <a:rPr lang="en-US" sz="1600" b="1" dirty="0"/>
              <a:t>hard_filtered_snps.vcf</a:t>
            </a:r>
          </a:p>
          <a:p>
            <a:endParaRPr lang="en-US" sz="1600" b="1" dirty="0"/>
          </a:p>
          <a:p>
            <a:r>
              <a:rPr lang="en-US" sz="1600" b="1" dirty="0"/>
              <a:t>hard_filtered_indels.vcf</a:t>
            </a:r>
          </a:p>
          <a:p>
            <a:pPr algn="ctr"/>
            <a:endParaRPr lang="en-US" sz="1600" b="1" dirty="0"/>
          </a:p>
        </p:txBody>
      </p:sp>
      <p:sp>
        <p:nvSpPr>
          <p:cNvPr id="10" name="Rectangle 9"/>
          <p:cNvSpPr/>
          <p:nvPr/>
        </p:nvSpPr>
        <p:spPr>
          <a:xfrm>
            <a:off x="1978025" y="5779870"/>
            <a:ext cx="5746750" cy="646331"/>
          </a:xfrm>
          <a:prstGeom prst="rect">
            <a:avLst/>
          </a:prstGeom>
        </p:spPr>
        <p:txBody>
          <a:bodyPr wrap="square">
            <a:spAutoFit/>
          </a:bodyPr>
          <a:lstStyle/>
          <a:p>
            <a:r>
              <a:rPr lang="en-US" b="1" dirty="0">
                <a:solidFill>
                  <a:schemeClr val="accent2"/>
                </a:solidFill>
              </a:rPr>
              <a:t>Periodically, call </a:t>
            </a:r>
            <a:r>
              <a:rPr lang="en-US" b="1" dirty="0" err="1">
                <a:solidFill>
                  <a:schemeClr val="accent2"/>
                </a:solidFill>
              </a:rPr>
              <a:t>squeue</a:t>
            </a:r>
            <a:r>
              <a:rPr lang="en-US" b="1" dirty="0">
                <a:solidFill>
                  <a:schemeClr val="accent2"/>
                </a:solidFill>
              </a:rPr>
              <a:t> to see if your job has finished</a:t>
            </a:r>
            <a:r>
              <a:rPr lang="en-US" dirty="0"/>
              <a:t>.</a:t>
            </a:r>
          </a:p>
        </p:txBody>
      </p:sp>
    </p:spTree>
    <p:extLst>
      <p:ext uri="{BB962C8B-B14F-4D97-AF65-F5344CB8AC3E}">
        <p14:creationId xmlns:p14="http://schemas.microsoft.com/office/powerpoint/2010/main" val="2941957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7E186C-506B-4C23-87FD-DEF81069EAFC}"/>
              </a:ext>
            </a:extLst>
          </p:cNvPr>
          <p:cNvSpPr>
            <a:spLocks noGrp="1"/>
          </p:cNvSpPr>
          <p:nvPr>
            <p:ph idx="1"/>
          </p:nvPr>
        </p:nvSpPr>
        <p:spPr>
          <a:xfrm>
            <a:off x="628650" y="1825625"/>
            <a:ext cx="3565663" cy="4351338"/>
          </a:xfrm>
        </p:spPr>
        <p:txBody>
          <a:bodyPr/>
          <a:lstStyle/>
          <a:p>
            <a:r>
              <a:rPr lang="en-US" dirty="0"/>
              <a:t>Hard filtering steps use specific cutoffs with annotations for filtering data, labeling them according to any filters that a variant doesn’t pass. </a:t>
            </a:r>
          </a:p>
          <a:p>
            <a:r>
              <a:rPr lang="en-US" dirty="0"/>
              <a:t>In the lecture we discuss ways to look at samples and assess a cutoff</a:t>
            </a:r>
          </a:p>
          <a:p>
            <a:r>
              <a:rPr lang="en-US" dirty="0"/>
              <a:t>Here we use example cutoffs recommended by </a:t>
            </a:r>
            <a:r>
              <a:rPr lang="en-US" dirty="0">
                <a:hlinkClick r:id="rId2"/>
              </a:rPr>
              <a:t>GATK group</a:t>
            </a:r>
            <a:endParaRPr lang="en-US" dirty="0"/>
          </a:p>
        </p:txBody>
      </p:sp>
      <p:sp>
        <p:nvSpPr>
          <p:cNvPr id="4" name="Footer Placeholder 3">
            <a:extLst>
              <a:ext uri="{FF2B5EF4-FFF2-40B4-BE49-F238E27FC236}">
                <a16:creationId xmlns:a16="http://schemas.microsoft.com/office/drawing/2014/main" id="{EC8A9083-03CF-4174-8DCF-DF99C0B00DB6}"/>
              </a:ext>
            </a:extLst>
          </p:cNvPr>
          <p:cNvSpPr>
            <a:spLocks noGrp="1"/>
          </p:cNvSpPr>
          <p:nvPr>
            <p:ph type="ftr" sz="quarter" idx="11"/>
          </p:nvPr>
        </p:nvSpPr>
        <p:spPr/>
        <p:txBody>
          <a:bodyPr/>
          <a:lstStyle/>
          <a:p>
            <a:r>
              <a:rPr lang="en-US"/>
              <a:t>Variant Calling Workshop | Chris Fields | 2023</a:t>
            </a:r>
            <a:endParaRPr lang="en-US" dirty="0"/>
          </a:p>
        </p:txBody>
      </p:sp>
      <p:sp>
        <p:nvSpPr>
          <p:cNvPr id="5" name="Slide Number Placeholder 4">
            <a:extLst>
              <a:ext uri="{FF2B5EF4-FFF2-40B4-BE49-F238E27FC236}">
                <a16:creationId xmlns:a16="http://schemas.microsoft.com/office/drawing/2014/main" id="{BF71DB53-2D90-424E-84B9-51E5F8048BE3}"/>
              </a:ext>
            </a:extLst>
          </p:cNvPr>
          <p:cNvSpPr>
            <a:spLocks noGrp="1"/>
          </p:cNvSpPr>
          <p:nvPr>
            <p:ph type="sldNum" sz="quarter" idx="12"/>
          </p:nvPr>
        </p:nvSpPr>
        <p:spPr/>
        <p:txBody>
          <a:bodyPr/>
          <a:lstStyle/>
          <a:p>
            <a:fld id="{C3558104-51C6-C44C-9211-BF7C16F4A77B}" type="slidenum">
              <a:rPr lang="en-US" smtClean="0"/>
              <a:t>15</a:t>
            </a:fld>
            <a:endParaRPr lang="en-US" dirty="0"/>
          </a:p>
        </p:txBody>
      </p:sp>
      <p:sp>
        <p:nvSpPr>
          <p:cNvPr id="9" name="Title 1">
            <a:extLst>
              <a:ext uri="{FF2B5EF4-FFF2-40B4-BE49-F238E27FC236}">
                <a16:creationId xmlns:a16="http://schemas.microsoft.com/office/drawing/2014/main" id="{9B2E73B3-20B6-7D47-BF82-89E8DE81A508}"/>
              </a:ext>
            </a:extLst>
          </p:cNvPr>
          <p:cNvSpPr>
            <a:spLocks noGrp="1"/>
          </p:cNvSpPr>
          <p:nvPr>
            <p:ph type="title"/>
          </p:nvPr>
        </p:nvSpPr>
        <p:spPr/>
        <p:txBody>
          <a:bodyPr/>
          <a:lstStyle/>
          <a:p>
            <a:r>
              <a:rPr lang="en-US" dirty="0"/>
              <a:t>Step 2A: Hard Filtering Variant Calls </a:t>
            </a:r>
          </a:p>
        </p:txBody>
      </p:sp>
      <p:sp>
        <p:nvSpPr>
          <p:cNvPr id="6" name="Content Placeholder 3">
            <a:extLst>
              <a:ext uri="{FF2B5EF4-FFF2-40B4-BE49-F238E27FC236}">
                <a16:creationId xmlns:a16="http://schemas.microsoft.com/office/drawing/2014/main" id="{EE9C5C2A-4376-734D-9677-C0A992C08BF1}"/>
              </a:ext>
            </a:extLst>
          </p:cNvPr>
          <p:cNvSpPr txBox="1">
            <a:spLocks/>
          </p:cNvSpPr>
          <p:nvPr/>
        </p:nvSpPr>
        <p:spPr>
          <a:xfrm>
            <a:off x="4572000" y="1649298"/>
            <a:ext cx="4340916" cy="4617359"/>
          </a:xfrm>
          <a:prstGeom prst="rect">
            <a:avLst/>
          </a:prstGeom>
          <a:solidFill>
            <a:schemeClr val="bg1">
              <a:lumMod val="95000"/>
            </a:schemeClr>
          </a:solidFill>
          <a:ln>
            <a:solidFill>
              <a:schemeClr val="tx1">
                <a:lumMod val="65000"/>
                <a:lumOff val="35000"/>
              </a:schemeClr>
            </a:solidFill>
          </a:ln>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en-US" sz="1200" dirty="0" err="1">
                <a:latin typeface="Consolas" panose="020B0609020204030204" pitchFamily="49" charset="0"/>
              </a:rPr>
              <a:t>gatk</a:t>
            </a:r>
            <a:r>
              <a:rPr lang="en-US" sz="1200" dirty="0">
                <a:latin typeface="Consolas" panose="020B0609020204030204" pitchFamily="49" charset="0"/>
              </a:rPr>
              <a:t> -T </a:t>
            </a:r>
            <a:r>
              <a:rPr lang="en-US" sz="1200" dirty="0" err="1">
                <a:latin typeface="Consolas" panose="020B0609020204030204" pitchFamily="49" charset="0"/>
              </a:rPr>
              <a:t>VariantFiltration</a:t>
            </a:r>
            <a:r>
              <a:rPr lang="en-US" sz="1200" dirty="0">
                <a:latin typeface="Consolas" panose="020B0609020204030204" pitchFamily="49" charset="0"/>
              </a:rPr>
              <a:t> \</a:t>
            </a:r>
          </a:p>
          <a:p>
            <a:pPr marL="0" indent="0">
              <a:lnSpc>
                <a:spcPct val="130000"/>
              </a:lnSpc>
              <a:spcBef>
                <a:spcPts val="0"/>
              </a:spcBef>
              <a:buNone/>
            </a:pPr>
            <a:r>
              <a:rPr lang="en-US" sz="1200" dirty="0">
                <a:latin typeface="Consolas" panose="020B0609020204030204" pitchFamily="49" charset="0"/>
              </a:rPr>
              <a:t>    -R $REFERENCE \</a:t>
            </a:r>
          </a:p>
          <a:p>
            <a:pPr marL="0" indent="0">
              <a:lnSpc>
                <a:spcPct val="130000"/>
              </a:lnSpc>
              <a:spcBef>
                <a:spcPts val="0"/>
              </a:spcBef>
              <a:buNone/>
            </a:pPr>
            <a:r>
              <a:rPr lang="en-US" sz="1200" dirty="0">
                <a:latin typeface="Consolas" panose="020B0609020204030204" pitchFamily="49" charset="0"/>
              </a:rPr>
              <a:t>    --variant $SNP_VCF_FILE \</a:t>
            </a:r>
          </a:p>
          <a:p>
            <a:pPr marL="0" indent="0">
              <a:lnSpc>
                <a:spcPct val="130000"/>
              </a:lnSpc>
              <a:spcBef>
                <a:spcPts val="0"/>
              </a:spcBef>
              <a:buNone/>
            </a:pPr>
            <a:r>
              <a:rPr lang="en-US" sz="1200" dirty="0">
                <a:latin typeface="Consolas" panose="020B0609020204030204" pitchFamily="49" charset="0"/>
              </a:rPr>
              <a:t>    --</a:t>
            </a:r>
            <a:r>
              <a:rPr lang="en-US" sz="1200" dirty="0" err="1">
                <a:latin typeface="Consolas" panose="020B0609020204030204" pitchFamily="49" charset="0"/>
              </a:rPr>
              <a:t>clusterSize</a:t>
            </a:r>
            <a:r>
              <a:rPr lang="en-US" sz="1200" dirty="0">
                <a:latin typeface="Consolas" panose="020B0609020204030204" pitchFamily="49" charset="0"/>
              </a:rPr>
              <a:t> </a:t>
            </a:r>
            <a:r>
              <a:rPr lang="en-US" sz="1200" dirty="0">
                <a:solidFill>
                  <a:srgbClr val="FF0000"/>
                </a:solidFill>
                <a:latin typeface="Consolas" panose="020B0609020204030204" pitchFamily="49" charset="0"/>
              </a:rPr>
              <a:t>3</a:t>
            </a:r>
            <a:r>
              <a:rPr lang="en-US" sz="1200" dirty="0">
                <a:latin typeface="Consolas" panose="020B0609020204030204" pitchFamily="49" charset="0"/>
              </a:rPr>
              <a:t> \             </a:t>
            </a:r>
            <a:r>
              <a:rPr lang="en-US" sz="1200" dirty="0">
                <a:solidFill>
                  <a:srgbClr val="FF0000"/>
                </a:solidFill>
                <a:latin typeface="Consolas" panose="020B0609020204030204" pitchFamily="49" charset="0"/>
              </a:rPr>
              <a:t># 3 SNPs within</a:t>
            </a:r>
          </a:p>
          <a:p>
            <a:pPr marL="0" indent="0">
              <a:lnSpc>
                <a:spcPct val="130000"/>
              </a:lnSpc>
              <a:spcBef>
                <a:spcPts val="0"/>
              </a:spcBef>
              <a:buNone/>
            </a:pPr>
            <a:r>
              <a:rPr lang="en-US" sz="1200" dirty="0">
                <a:latin typeface="Consolas" panose="020B0609020204030204" pitchFamily="49" charset="0"/>
              </a:rPr>
              <a:t>    --</a:t>
            </a:r>
            <a:r>
              <a:rPr lang="en-US" sz="1200" dirty="0" err="1">
                <a:latin typeface="Consolas" panose="020B0609020204030204" pitchFamily="49" charset="0"/>
              </a:rPr>
              <a:t>clusterWindowSize</a:t>
            </a:r>
            <a:r>
              <a:rPr lang="en-US" sz="1200" dirty="0">
                <a:latin typeface="Consolas" panose="020B0609020204030204" pitchFamily="49" charset="0"/>
              </a:rPr>
              <a:t> </a:t>
            </a:r>
            <a:r>
              <a:rPr lang="en-US" sz="1200" dirty="0">
                <a:solidFill>
                  <a:srgbClr val="FF0000"/>
                </a:solidFill>
                <a:latin typeface="Consolas" panose="020B0609020204030204" pitchFamily="49" charset="0"/>
              </a:rPr>
              <a:t>10</a:t>
            </a:r>
            <a:r>
              <a:rPr lang="en-US" sz="1200" dirty="0">
                <a:latin typeface="Consolas" panose="020B0609020204030204" pitchFamily="49" charset="0"/>
              </a:rPr>
              <a:t> \      </a:t>
            </a:r>
            <a:r>
              <a:rPr lang="en-US" sz="1200" dirty="0">
                <a:solidFill>
                  <a:srgbClr val="FF0000"/>
                </a:solidFill>
                <a:latin typeface="Consolas" panose="020B0609020204030204" pitchFamily="49" charset="0"/>
              </a:rPr>
              <a:t># 10nt window</a:t>
            </a:r>
          </a:p>
          <a:p>
            <a:pPr marL="0" indent="0">
              <a:lnSpc>
                <a:spcPct val="130000"/>
              </a:lnSpc>
              <a:spcBef>
                <a:spcPts val="0"/>
              </a:spcBef>
              <a:buNone/>
            </a:pPr>
            <a:r>
              <a:rPr lang="en-US" sz="1200" dirty="0">
                <a:latin typeface="Consolas" panose="020B0609020204030204" pitchFamily="49" charset="0"/>
              </a:rPr>
              <a:t>    --</a:t>
            </a:r>
            <a:r>
              <a:rPr lang="en-US" sz="1200" dirty="0" err="1">
                <a:latin typeface="Consolas" panose="020B0609020204030204" pitchFamily="49" charset="0"/>
              </a:rPr>
              <a:t>filterExpression</a:t>
            </a:r>
            <a:r>
              <a:rPr lang="en-US" sz="1200" dirty="0">
                <a:latin typeface="Consolas" panose="020B0609020204030204" pitchFamily="49" charset="0"/>
              </a:rPr>
              <a:t> "</a:t>
            </a:r>
            <a:r>
              <a:rPr lang="en-US" sz="1200" dirty="0">
                <a:solidFill>
                  <a:srgbClr val="FF0000"/>
                </a:solidFill>
                <a:latin typeface="Consolas" panose="020B0609020204030204" pitchFamily="49" charset="0"/>
              </a:rPr>
              <a:t>QD &lt; 2.0</a:t>
            </a:r>
            <a:r>
              <a:rPr lang="en-US" sz="1200" dirty="0">
                <a:latin typeface="Consolas" panose="020B0609020204030204" pitchFamily="49" charset="0"/>
              </a:rPr>
              <a:t>" \  </a:t>
            </a:r>
            <a:r>
              <a:rPr lang="en-US" sz="1200" dirty="0">
                <a:solidFill>
                  <a:srgbClr val="FF0000"/>
                </a:solidFill>
                <a:latin typeface="Consolas" panose="020B0609020204030204" pitchFamily="49" charset="0"/>
              </a:rPr>
              <a:t># Condition</a:t>
            </a:r>
          </a:p>
          <a:p>
            <a:pPr marL="0" indent="0">
              <a:lnSpc>
                <a:spcPct val="130000"/>
              </a:lnSpc>
              <a:spcBef>
                <a:spcPts val="0"/>
              </a:spcBef>
              <a:buNone/>
            </a:pPr>
            <a:r>
              <a:rPr lang="en-US" sz="1200" dirty="0">
                <a:latin typeface="Consolas" panose="020B0609020204030204" pitchFamily="49" charset="0"/>
              </a:rPr>
              <a:t>    --</a:t>
            </a:r>
            <a:r>
              <a:rPr lang="en-US" sz="1200" dirty="0" err="1">
                <a:latin typeface="Consolas" panose="020B0609020204030204" pitchFamily="49" charset="0"/>
              </a:rPr>
              <a:t>filterName</a:t>
            </a:r>
            <a:r>
              <a:rPr lang="en-US" sz="1200" dirty="0">
                <a:latin typeface="Consolas" panose="020B0609020204030204" pitchFamily="49" charset="0"/>
              </a:rPr>
              <a:t> "</a:t>
            </a:r>
            <a:r>
              <a:rPr lang="en-US" sz="1200" dirty="0" err="1">
                <a:solidFill>
                  <a:srgbClr val="FF0000"/>
                </a:solidFill>
                <a:latin typeface="Consolas" panose="020B0609020204030204" pitchFamily="49" charset="0"/>
              </a:rPr>
              <a:t>QDFilter</a:t>
            </a:r>
            <a:r>
              <a:rPr lang="en-US" sz="1200" dirty="0">
                <a:latin typeface="Consolas" panose="020B0609020204030204" pitchFamily="49" charset="0"/>
              </a:rPr>
              <a:t>" \        </a:t>
            </a:r>
            <a:r>
              <a:rPr lang="en-US" sz="1200" dirty="0">
                <a:solidFill>
                  <a:srgbClr val="FF0000"/>
                </a:solidFill>
                <a:latin typeface="Consolas" panose="020B0609020204030204" pitchFamily="49" charset="0"/>
              </a:rPr>
              <a:t># Label</a:t>
            </a:r>
          </a:p>
          <a:p>
            <a:pPr marL="0" indent="0">
              <a:lnSpc>
                <a:spcPct val="130000"/>
              </a:lnSpc>
              <a:spcBef>
                <a:spcPts val="0"/>
              </a:spcBef>
              <a:buNone/>
            </a:pPr>
            <a:r>
              <a:rPr lang="en-US" sz="1200" dirty="0">
                <a:latin typeface="Consolas" panose="020B0609020204030204" pitchFamily="49" charset="0"/>
              </a:rPr>
              <a:t>    --</a:t>
            </a:r>
            <a:r>
              <a:rPr lang="en-US" sz="1200" dirty="0" err="1">
                <a:latin typeface="Consolas" panose="020B0609020204030204" pitchFamily="49" charset="0"/>
              </a:rPr>
              <a:t>filterExpression</a:t>
            </a:r>
            <a:r>
              <a:rPr lang="en-US" sz="1200" dirty="0">
                <a:latin typeface="Consolas" panose="020B0609020204030204" pitchFamily="49" charset="0"/>
              </a:rPr>
              <a:t> "</a:t>
            </a:r>
            <a:r>
              <a:rPr lang="en-US" sz="1200" dirty="0">
                <a:solidFill>
                  <a:srgbClr val="FF0000"/>
                </a:solidFill>
                <a:latin typeface="Consolas" panose="020B0609020204030204" pitchFamily="49" charset="0"/>
              </a:rPr>
              <a:t>MQ &lt; 40.0</a:t>
            </a:r>
            <a:r>
              <a:rPr lang="en-US" sz="1200" dirty="0">
                <a:latin typeface="Consolas" panose="020B0609020204030204" pitchFamily="49" charset="0"/>
              </a:rPr>
              <a:t>" \ </a:t>
            </a:r>
          </a:p>
          <a:p>
            <a:pPr marL="0" indent="0">
              <a:lnSpc>
                <a:spcPct val="130000"/>
              </a:lnSpc>
              <a:spcBef>
                <a:spcPts val="0"/>
              </a:spcBef>
              <a:buNone/>
            </a:pPr>
            <a:r>
              <a:rPr lang="en-US" sz="1200" dirty="0">
                <a:latin typeface="Consolas" panose="020B0609020204030204" pitchFamily="49" charset="0"/>
              </a:rPr>
              <a:t>    --</a:t>
            </a:r>
            <a:r>
              <a:rPr lang="en-US" sz="1200" dirty="0" err="1">
                <a:latin typeface="Consolas" panose="020B0609020204030204" pitchFamily="49" charset="0"/>
              </a:rPr>
              <a:t>filterName</a:t>
            </a:r>
            <a:r>
              <a:rPr lang="en-US" sz="1200" dirty="0">
                <a:latin typeface="Consolas" panose="020B0609020204030204" pitchFamily="49" charset="0"/>
              </a:rPr>
              <a:t> "</a:t>
            </a:r>
            <a:r>
              <a:rPr lang="en-US" sz="1200" dirty="0" err="1">
                <a:solidFill>
                  <a:srgbClr val="FF0000"/>
                </a:solidFill>
                <a:latin typeface="Consolas" panose="020B0609020204030204" pitchFamily="49" charset="0"/>
              </a:rPr>
              <a:t>MQFilter</a:t>
            </a:r>
            <a:r>
              <a:rPr lang="en-US" sz="1200" dirty="0">
                <a:latin typeface="Consolas" panose="020B0609020204030204" pitchFamily="49" charset="0"/>
              </a:rPr>
              <a:t>" \</a:t>
            </a:r>
          </a:p>
          <a:p>
            <a:pPr marL="0" indent="0">
              <a:lnSpc>
                <a:spcPct val="130000"/>
              </a:lnSpc>
              <a:spcBef>
                <a:spcPts val="0"/>
              </a:spcBef>
              <a:buNone/>
            </a:pPr>
            <a:r>
              <a:rPr lang="en-US" sz="1200" dirty="0">
                <a:latin typeface="Consolas" panose="020B0609020204030204" pitchFamily="49" charset="0"/>
              </a:rPr>
              <a:t>    --</a:t>
            </a:r>
            <a:r>
              <a:rPr lang="en-US" sz="1200" dirty="0" err="1">
                <a:latin typeface="Consolas" panose="020B0609020204030204" pitchFamily="49" charset="0"/>
              </a:rPr>
              <a:t>filterExpression</a:t>
            </a:r>
            <a:r>
              <a:rPr lang="en-US" sz="1200" dirty="0">
                <a:latin typeface="Consolas" panose="020B0609020204030204" pitchFamily="49" charset="0"/>
              </a:rPr>
              <a:t> "</a:t>
            </a:r>
            <a:r>
              <a:rPr lang="en-US" sz="1200" dirty="0">
                <a:solidFill>
                  <a:srgbClr val="FF0000"/>
                </a:solidFill>
                <a:latin typeface="Consolas" panose="020B0609020204030204" pitchFamily="49" charset="0"/>
              </a:rPr>
              <a:t>FS &gt; 60.0</a:t>
            </a:r>
            <a:r>
              <a:rPr lang="en-US" sz="1200" dirty="0">
                <a:latin typeface="Consolas" panose="020B0609020204030204" pitchFamily="49" charset="0"/>
              </a:rPr>
              <a:t>" \</a:t>
            </a:r>
          </a:p>
          <a:p>
            <a:pPr marL="0" indent="0">
              <a:lnSpc>
                <a:spcPct val="130000"/>
              </a:lnSpc>
              <a:spcBef>
                <a:spcPts val="0"/>
              </a:spcBef>
              <a:buNone/>
            </a:pPr>
            <a:r>
              <a:rPr lang="en-US" sz="1200" dirty="0">
                <a:latin typeface="Consolas" panose="020B0609020204030204" pitchFamily="49" charset="0"/>
              </a:rPr>
              <a:t>    --</a:t>
            </a:r>
            <a:r>
              <a:rPr lang="en-US" sz="1200" dirty="0" err="1">
                <a:latin typeface="Consolas" panose="020B0609020204030204" pitchFamily="49" charset="0"/>
              </a:rPr>
              <a:t>filterName</a:t>
            </a:r>
            <a:r>
              <a:rPr lang="en-US" sz="1200" dirty="0">
                <a:latin typeface="Consolas" panose="020B0609020204030204" pitchFamily="49" charset="0"/>
              </a:rPr>
              <a:t> "</a:t>
            </a:r>
            <a:r>
              <a:rPr lang="en-US" sz="1200" dirty="0" err="1">
                <a:solidFill>
                  <a:srgbClr val="FF0000"/>
                </a:solidFill>
                <a:latin typeface="Consolas" panose="020B0609020204030204" pitchFamily="49" charset="0"/>
              </a:rPr>
              <a:t>FSFilter</a:t>
            </a:r>
            <a:r>
              <a:rPr lang="en-US" sz="1200" dirty="0">
                <a:latin typeface="Consolas" panose="020B0609020204030204" pitchFamily="49" charset="0"/>
              </a:rPr>
              <a:t>" \</a:t>
            </a:r>
          </a:p>
          <a:p>
            <a:pPr marL="0" indent="0">
              <a:lnSpc>
                <a:spcPct val="130000"/>
              </a:lnSpc>
              <a:spcBef>
                <a:spcPts val="0"/>
              </a:spcBef>
              <a:buNone/>
            </a:pPr>
            <a:r>
              <a:rPr lang="en-US" sz="1200" dirty="0">
                <a:latin typeface="Consolas" panose="020B0609020204030204" pitchFamily="49" charset="0"/>
              </a:rPr>
              <a:t>    --</a:t>
            </a:r>
            <a:r>
              <a:rPr lang="en-US" sz="1200" dirty="0" err="1">
                <a:latin typeface="Consolas" panose="020B0609020204030204" pitchFamily="49" charset="0"/>
              </a:rPr>
              <a:t>filterExpression</a:t>
            </a:r>
            <a:r>
              <a:rPr lang="en-US" sz="1200" dirty="0">
                <a:latin typeface="Consolas" panose="020B0609020204030204" pitchFamily="49" charset="0"/>
              </a:rPr>
              <a:t> "</a:t>
            </a:r>
            <a:r>
              <a:rPr lang="en-US" sz="1200" dirty="0" err="1">
                <a:solidFill>
                  <a:srgbClr val="FF0000"/>
                </a:solidFill>
                <a:latin typeface="Consolas" panose="020B0609020204030204" pitchFamily="49" charset="0"/>
              </a:rPr>
              <a:t>HaplotypeScore</a:t>
            </a:r>
            <a:r>
              <a:rPr lang="en-US" sz="1200" dirty="0">
                <a:solidFill>
                  <a:srgbClr val="FF0000"/>
                </a:solidFill>
                <a:latin typeface="Consolas" panose="020B0609020204030204" pitchFamily="49" charset="0"/>
              </a:rPr>
              <a:t> &gt; 13.0</a:t>
            </a:r>
            <a:r>
              <a:rPr lang="en-US" sz="1200" dirty="0">
                <a:latin typeface="Consolas" panose="020B0609020204030204" pitchFamily="49" charset="0"/>
              </a:rPr>
              <a:t>" \</a:t>
            </a:r>
          </a:p>
          <a:p>
            <a:pPr marL="0" indent="0">
              <a:lnSpc>
                <a:spcPct val="130000"/>
              </a:lnSpc>
              <a:spcBef>
                <a:spcPts val="0"/>
              </a:spcBef>
              <a:buNone/>
            </a:pPr>
            <a:r>
              <a:rPr lang="en-US" sz="1200" dirty="0">
                <a:latin typeface="Consolas" panose="020B0609020204030204" pitchFamily="49" charset="0"/>
              </a:rPr>
              <a:t>    --</a:t>
            </a:r>
            <a:r>
              <a:rPr lang="en-US" sz="1200" dirty="0" err="1">
                <a:latin typeface="Consolas" panose="020B0609020204030204" pitchFamily="49" charset="0"/>
              </a:rPr>
              <a:t>filterName</a:t>
            </a:r>
            <a:r>
              <a:rPr lang="en-US" sz="1200" dirty="0">
                <a:latin typeface="Consolas" panose="020B0609020204030204" pitchFamily="49" charset="0"/>
              </a:rPr>
              <a:t> "</a:t>
            </a:r>
            <a:r>
              <a:rPr lang="en-US" sz="1200" dirty="0" err="1">
                <a:solidFill>
                  <a:srgbClr val="FF0000"/>
                </a:solidFill>
                <a:latin typeface="Consolas" panose="020B0609020204030204" pitchFamily="49" charset="0"/>
              </a:rPr>
              <a:t>HaplotypeScoreFilter</a:t>
            </a:r>
            <a:r>
              <a:rPr lang="en-US" sz="1200" dirty="0">
                <a:latin typeface="Consolas" panose="020B0609020204030204" pitchFamily="49" charset="0"/>
              </a:rPr>
              <a:t>" \</a:t>
            </a:r>
          </a:p>
          <a:p>
            <a:pPr marL="0" indent="0">
              <a:lnSpc>
                <a:spcPct val="130000"/>
              </a:lnSpc>
              <a:spcBef>
                <a:spcPts val="0"/>
              </a:spcBef>
              <a:buNone/>
            </a:pPr>
            <a:r>
              <a:rPr lang="en-US" sz="1200" dirty="0">
                <a:latin typeface="Consolas" panose="020B0609020204030204" pitchFamily="49" charset="0"/>
              </a:rPr>
              <a:t>    --</a:t>
            </a:r>
            <a:r>
              <a:rPr lang="en-US" sz="1200" dirty="0" err="1">
                <a:latin typeface="Consolas" panose="020B0609020204030204" pitchFamily="49" charset="0"/>
              </a:rPr>
              <a:t>filterExpression</a:t>
            </a:r>
            <a:r>
              <a:rPr lang="en-US" sz="1200" dirty="0">
                <a:latin typeface="Consolas" panose="020B0609020204030204" pitchFamily="49" charset="0"/>
              </a:rPr>
              <a:t> "</a:t>
            </a:r>
            <a:r>
              <a:rPr lang="en-US" sz="1200" dirty="0" err="1">
                <a:solidFill>
                  <a:srgbClr val="FF0000"/>
                </a:solidFill>
                <a:latin typeface="Consolas" panose="020B0609020204030204" pitchFamily="49" charset="0"/>
              </a:rPr>
              <a:t>MQRankSum</a:t>
            </a:r>
            <a:r>
              <a:rPr lang="en-US" sz="1200" dirty="0">
                <a:solidFill>
                  <a:srgbClr val="FF0000"/>
                </a:solidFill>
                <a:latin typeface="Consolas" panose="020B0609020204030204" pitchFamily="49" charset="0"/>
              </a:rPr>
              <a:t> &lt; -12.5</a:t>
            </a:r>
            <a:r>
              <a:rPr lang="en-US" sz="1200" dirty="0">
                <a:latin typeface="Consolas" panose="020B0609020204030204" pitchFamily="49" charset="0"/>
              </a:rPr>
              <a:t>" \</a:t>
            </a:r>
          </a:p>
          <a:p>
            <a:pPr marL="0" indent="0">
              <a:lnSpc>
                <a:spcPct val="130000"/>
              </a:lnSpc>
              <a:spcBef>
                <a:spcPts val="0"/>
              </a:spcBef>
              <a:buNone/>
            </a:pPr>
            <a:r>
              <a:rPr lang="en-US" sz="1200" dirty="0">
                <a:latin typeface="Consolas" panose="020B0609020204030204" pitchFamily="49" charset="0"/>
              </a:rPr>
              <a:t>    --</a:t>
            </a:r>
            <a:r>
              <a:rPr lang="en-US" sz="1200" dirty="0" err="1">
                <a:latin typeface="Consolas" panose="020B0609020204030204" pitchFamily="49" charset="0"/>
              </a:rPr>
              <a:t>filterName</a:t>
            </a:r>
            <a:r>
              <a:rPr lang="en-US" sz="1200" dirty="0">
                <a:latin typeface="Consolas" panose="020B0609020204030204" pitchFamily="49" charset="0"/>
              </a:rPr>
              <a:t> "</a:t>
            </a:r>
            <a:r>
              <a:rPr lang="en-US" sz="1200" dirty="0" err="1">
                <a:solidFill>
                  <a:srgbClr val="FF0000"/>
                </a:solidFill>
                <a:latin typeface="Consolas" panose="020B0609020204030204" pitchFamily="49" charset="0"/>
              </a:rPr>
              <a:t>MQRankSumFilter</a:t>
            </a:r>
            <a:r>
              <a:rPr lang="en-US" sz="1200" dirty="0">
                <a:latin typeface="Consolas" panose="020B0609020204030204" pitchFamily="49" charset="0"/>
              </a:rPr>
              <a:t>" \</a:t>
            </a:r>
          </a:p>
          <a:p>
            <a:pPr marL="0" indent="0">
              <a:lnSpc>
                <a:spcPct val="130000"/>
              </a:lnSpc>
              <a:spcBef>
                <a:spcPts val="0"/>
              </a:spcBef>
              <a:buNone/>
            </a:pPr>
            <a:r>
              <a:rPr lang="en-US" sz="1200" dirty="0">
                <a:latin typeface="Consolas" panose="020B0609020204030204" pitchFamily="49" charset="0"/>
              </a:rPr>
              <a:t>    --</a:t>
            </a:r>
            <a:r>
              <a:rPr lang="en-US" sz="1200" dirty="0" err="1">
                <a:latin typeface="Consolas" panose="020B0609020204030204" pitchFamily="49" charset="0"/>
              </a:rPr>
              <a:t>filterExpression</a:t>
            </a:r>
            <a:r>
              <a:rPr lang="en-US" sz="1200" dirty="0">
                <a:latin typeface="Consolas" panose="020B0609020204030204" pitchFamily="49" charset="0"/>
              </a:rPr>
              <a:t> "</a:t>
            </a:r>
            <a:r>
              <a:rPr lang="en-US" sz="1200" dirty="0" err="1">
                <a:solidFill>
                  <a:srgbClr val="FF0000"/>
                </a:solidFill>
                <a:latin typeface="Consolas" panose="020B0609020204030204" pitchFamily="49" charset="0"/>
              </a:rPr>
              <a:t>ReadPosRankSum</a:t>
            </a:r>
            <a:r>
              <a:rPr lang="en-US" sz="1200" dirty="0">
                <a:solidFill>
                  <a:srgbClr val="FF0000"/>
                </a:solidFill>
                <a:latin typeface="Consolas" panose="020B0609020204030204" pitchFamily="49" charset="0"/>
              </a:rPr>
              <a:t> &lt; -8.0</a:t>
            </a:r>
            <a:r>
              <a:rPr lang="en-US" sz="1200" dirty="0">
                <a:latin typeface="Consolas" panose="020B0609020204030204" pitchFamily="49" charset="0"/>
              </a:rPr>
              <a:t>" \</a:t>
            </a:r>
          </a:p>
          <a:p>
            <a:pPr marL="0" indent="0">
              <a:lnSpc>
                <a:spcPct val="130000"/>
              </a:lnSpc>
              <a:spcBef>
                <a:spcPts val="0"/>
              </a:spcBef>
              <a:buNone/>
            </a:pPr>
            <a:r>
              <a:rPr lang="en-US" sz="1200" dirty="0">
                <a:latin typeface="Consolas" panose="020B0609020204030204" pitchFamily="49" charset="0"/>
              </a:rPr>
              <a:t>    --</a:t>
            </a:r>
            <a:r>
              <a:rPr lang="en-US" sz="1200" dirty="0" err="1">
                <a:latin typeface="Consolas" panose="020B0609020204030204" pitchFamily="49" charset="0"/>
              </a:rPr>
              <a:t>filterName</a:t>
            </a:r>
            <a:r>
              <a:rPr lang="en-US" sz="1200" dirty="0">
                <a:latin typeface="Consolas" panose="020B0609020204030204" pitchFamily="49" charset="0"/>
              </a:rPr>
              <a:t> "</a:t>
            </a:r>
            <a:r>
              <a:rPr lang="en-US" sz="1200" dirty="0" err="1">
                <a:solidFill>
                  <a:srgbClr val="FF0000"/>
                </a:solidFill>
                <a:latin typeface="Consolas" panose="020B0609020204030204" pitchFamily="49" charset="0"/>
              </a:rPr>
              <a:t>ReadPosRankSumFilter</a:t>
            </a:r>
            <a:r>
              <a:rPr lang="en-US" sz="1200" dirty="0">
                <a:latin typeface="Consolas" panose="020B0609020204030204" pitchFamily="49" charset="0"/>
              </a:rPr>
              <a:t>" \</a:t>
            </a:r>
          </a:p>
          <a:p>
            <a:pPr marL="0" indent="0">
              <a:lnSpc>
                <a:spcPct val="130000"/>
              </a:lnSpc>
              <a:spcBef>
                <a:spcPts val="0"/>
              </a:spcBef>
              <a:buNone/>
            </a:pPr>
            <a:r>
              <a:rPr lang="en-US" sz="1200" dirty="0">
                <a:latin typeface="Consolas" panose="020B0609020204030204" pitchFamily="49" charset="0"/>
              </a:rPr>
              <a:t>    -o $SNP_VCF_FILE_OUT</a:t>
            </a:r>
            <a:endParaRPr lang="en-US" sz="1200" dirty="0">
              <a:solidFill>
                <a:schemeClr val="tx2"/>
              </a:solidFill>
              <a:latin typeface="Consolas" panose="020B0609020204030204" pitchFamily="49" charset="0"/>
            </a:endParaRPr>
          </a:p>
        </p:txBody>
      </p:sp>
      <p:sp>
        <p:nvSpPr>
          <p:cNvPr id="2" name="TextBox 1">
            <a:extLst>
              <a:ext uri="{FF2B5EF4-FFF2-40B4-BE49-F238E27FC236}">
                <a16:creationId xmlns:a16="http://schemas.microsoft.com/office/drawing/2014/main" id="{115ED48B-2F83-4BAA-8F43-9ABC6179694E}"/>
              </a:ext>
            </a:extLst>
          </p:cNvPr>
          <p:cNvSpPr txBox="1"/>
          <p:nvPr/>
        </p:nvSpPr>
        <p:spPr>
          <a:xfrm>
            <a:off x="5100386" y="1280361"/>
            <a:ext cx="328462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FF0000"/>
                </a:solidFill>
                <a:cs typeface="Calibri Light"/>
              </a:rPr>
              <a:t>**Do not need to run this code**</a:t>
            </a:r>
            <a:endParaRPr lang="en-US" b="1" dirty="0">
              <a:solidFill>
                <a:srgbClr val="FF0000"/>
              </a:solidFill>
            </a:endParaRPr>
          </a:p>
        </p:txBody>
      </p:sp>
    </p:spTree>
    <p:extLst>
      <p:ext uri="{BB962C8B-B14F-4D97-AF65-F5344CB8AC3E}">
        <p14:creationId xmlns:p14="http://schemas.microsoft.com/office/powerpoint/2010/main" val="196405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103"/>
            <a:ext cx="7886700" cy="1325563"/>
          </a:xfrm>
        </p:spPr>
        <p:txBody>
          <a:bodyPr/>
          <a:lstStyle/>
          <a:p>
            <a:r>
              <a:rPr lang="en-US" dirty="0"/>
              <a:t>Step 2B: Hard Filtering Variants Calls</a:t>
            </a:r>
          </a:p>
        </p:txBody>
      </p:sp>
      <p:sp>
        <p:nvSpPr>
          <p:cNvPr id="3" name="Content Placeholder 2"/>
          <p:cNvSpPr>
            <a:spLocks noGrp="1"/>
          </p:cNvSpPr>
          <p:nvPr>
            <p:ph idx="1"/>
          </p:nvPr>
        </p:nvSpPr>
        <p:spPr>
          <a:xfrm>
            <a:off x="628650" y="1475457"/>
            <a:ext cx="7886700" cy="568486"/>
          </a:xfrm>
        </p:spPr>
        <p:txBody>
          <a:bodyPr>
            <a:normAutofit/>
          </a:bodyPr>
          <a:lstStyle/>
          <a:p>
            <a:pPr marL="0" indent="0">
              <a:buNone/>
            </a:pPr>
            <a:r>
              <a:rPr lang="en-US" sz="2200"/>
              <a:t>In this step, we will count the # of filtered SNPs and Indels.</a:t>
            </a:r>
          </a:p>
          <a:p>
            <a:pPr marL="0" indent="0">
              <a:buNone/>
            </a:pPr>
            <a:endParaRPr lang="en-US" sz="2200" b="1" dirty="0"/>
          </a:p>
        </p:txBody>
      </p:sp>
      <p:sp>
        <p:nvSpPr>
          <p:cNvPr id="4" name="Footer Placeholder 3"/>
          <p:cNvSpPr>
            <a:spLocks noGrp="1"/>
          </p:cNvSpPr>
          <p:nvPr>
            <p:ph type="ftr" sz="quarter" idx="11"/>
          </p:nvPr>
        </p:nvSpPr>
        <p:spPr/>
        <p:txBody>
          <a:bodyPr/>
          <a:lstStyle/>
          <a:p>
            <a:r>
              <a:rPr lang="en-US"/>
              <a:t>Variant Calling Workshop | Chris Fields | 2023</a:t>
            </a:r>
            <a:endParaRPr lang="en-US" dirty="0"/>
          </a:p>
        </p:txBody>
      </p:sp>
      <p:sp>
        <p:nvSpPr>
          <p:cNvPr id="5" name="Slide Number Placeholder 4"/>
          <p:cNvSpPr>
            <a:spLocks noGrp="1"/>
          </p:cNvSpPr>
          <p:nvPr>
            <p:ph type="sldNum" sz="quarter" idx="12"/>
          </p:nvPr>
        </p:nvSpPr>
        <p:spPr/>
        <p:txBody>
          <a:bodyPr/>
          <a:lstStyle/>
          <a:p>
            <a:fld id="{C3558104-51C6-C44C-9211-BF7C16F4A77B}" type="slidenum">
              <a:rPr lang="en-US" smtClean="0"/>
              <a:t>16</a:t>
            </a:fld>
            <a:endParaRPr lang="en-US" dirty="0"/>
          </a:p>
        </p:txBody>
      </p:sp>
      <p:sp>
        <p:nvSpPr>
          <p:cNvPr id="7" name="Content Placeholder 3"/>
          <p:cNvSpPr txBox="1">
            <a:spLocks/>
          </p:cNvSpPr>
          <p:nvPr/>
        </p:nvSpPr>
        <p:spPr>
          <a:xfrm>
            <a:off x="628650" y="2130979"/>
            <a:ext cx="7781925" cy="2100421"/>
          </a:xfrm>
          <a:prstGeom prst="rect">
            <a:avLst/>
          </a:prstGeom>
          <a:solidFill>
            <a:schemeClr val="bg1">
              <a:lumMod val="95000"/>
            </a:schemeClr>
          </a:solidFill>
          <a:ln>
            <a:solidFill>
              <a:schemeClr val="tx1">
                <a:lumMod val="65000"/>
                <a:lumOff val="35000"/>
              </a:schemeClr>
            </a:solidFill>
          </a:ln>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buFont typeface="Arial" panose="020B0604020202020204" pitchFamily="34" charset="0"/>
              <a:buNone/>
            </a:pPr>
            <a:r>
              <a:rPr lang="en-US" sz="1600" dirty="0">
                <a:latin typeface="Consolas" panose="020B0609020204030204" pitchFamily="49" charset="0"/>
              </a:rPr>
              <a:t>$ </a:t>
            </a:r>
            <a:r>
              <a:rPr lang="en-US" sz="1600" dirty="0" err="1">
                <a:latin typeface="Consolas" panose="020B0609020204030204" pitchFamily="49" charset="0"/>
              </a:rPr>
              <a:t>grep</a:t>
            </a:r>
            <a:r>
              <a:rPr lang="en-US" sz="1600" dirty="0">
                <a:latin typeface="Consolas" panose="020B0609020204030204" pitchFamily="49" charset="0"/>
              </a:rPr>
              <a:t> -c 'PASS' hard_filtered_snps.vcf   </a:t>
            </a:r>
            <a:r>
              <a:rPr lang="en-US" sz="1600" dirty="0">
                <a:solidFill>
                  <a:schemeClr val="tx2"/>
                </a:solidFill>
                <a:latin typeface="Consolas" panose="020B0609020204030204" pitchFamily="49" charset="0"/>
              </a:rPr>
              <a:t># Count # of passes</a:t>
            </a:r>
          </a:p>
          <a:p>
            <a:pPr marL="0" indent="0">
              <a:lnSpc>
                <a:spcPct val="130000"/>
              </a:lnSpc>
              <a:buNone/>
            </a:pPr>
            <a:r>
              <a:rPr lang="en-US" sz="1600" dirty="0">
                <a:solidFill>
                  <a:schemeClr val="tx2"/>
                </a:solidFill>
                <a:latin typeface="Consolas" panose="020B0609020204030204" pitchFamily="49" charset="0"/>
              </a:rPr>
              <a:t># Output </a:t>
            </a:r>
            <a:r>
              <a:rPr lang="en-US" altLang="zh-TW" sz="1600" dirty="0">
                <a:solidFill>
                  <a:schemeClr val="tx2"/>
                </a:solidFill>
                <a:latin typeface="Consolas" panose="020B0609020204030204" pitchFamily="49" charset="0"/>
              </a:rPr>
              <a:t>8554</a:t>
            </a:r>
            <a:r>
              <a:rPr lang="en-US" sz="1600" dirty="0">
                <a:solidFill>
                  <a:schemeClr val="tx2"/>
                </a:solidFill>
                <a:latin typeface="Consolas" panose="020B0609020204030204" pitchFamily="49" charset="0"/>
              </a:rPr>
              <a:t>.</a:t>
            </a:r>
          </a:p>
          <a:p>
            <a:pPr marL="0" indent="0">
              <a:lnSpc>
                <a:spcPct val="130000"/>
              </a:lnSpc>
              <a:buFont typeface="Arial" panose="020B0604020202020204" pitchFamily="34" charset="0"/>
              <a:buNone/>
            </a:pPr>
            <a:endParaRPr lang="en-US" sz="1600" dirty="0">
              <a:solidFill>
                <a:schemeClr val="tx2"/>
              </a:solidFill>
              <a:latin typeface="Consolas" panose="020B0609020204030204" pitchFamily="49" charset="0"/>
            </a:endParaRPr>
          </a:p>
          <a:p>
            <a:pPr marL="0" indent="0">
              <a:lnSpc>
                <a:spcPct val="130000"/>
              </a:lnSpc>
              <a:buFont typeface="Arial" panose="020B0604020202020204" pitchFamily="34" charset="0"/>
              <a:buNone/>
            </a:pPr>
            <a:r>
              <a:rPr lang="en-US" sz="1600" dirty="0">
                <a:latin typeface="Consolas" panose="020B0609020204030204" pitchFamily="49" charset="0"/>
              </a:rPr>
              <a:t>$ </a:t>
            </a:r>
            <a:r>
              <a:rPr lang="en-US" sz="1600" dirty="0" err="1">
                <a:latin typeface="Consolas" panose="020B0609020204030204" pitchFamily="49" charset="0"/>
              </a:rPr>
              <a:t>grep</a:t>
            </a:r>
            <a:r>
              <a:rPr lang="en-US" sz="1600" dirty="0">
                <a:latin typeface="Consolas" panose="020B0609020204030204" pitchFamily="49" charset="0"/>
              </a:rPr>
              <a:t> -c 'PASS' hard_filtered_indels.vcf  </a:t>
            </a:r>
            <a:r>
              <a:rPr lang="en-US" sz="1600" dirty="0">
                <a:solidFill>
                  <a:schemeClr val="tx2"/>
                </a:solidFill>
                <a:latin typeface="Consolas" panose="020B0609020204030204" pitchFamily="49" charset="0"/>
              </a:rPr>
              <a:t># Count # of PASSES</a:t>
            </a:r>
          </a:p>
          <a:p>
            <a:pPr marL="0" indent="0">
              <a:lnSpc>
                <a:spcPct val="130000"/>
              </a:lnSpc>
              <a:buFont typeface="Arial" panose="020B0604020202020204" pitchFamily="34" charset="0"/>
              <a:buNone/>
            </a:pPr>
            <a:r>
              <a:rPr lang="en-US" sz="1600" dirty="0">
                <a:solidFill>
                  <a:schemeClr val="tx2"/>
                </a:solidFill>
                <a:latin typeface="Consolas" panose="020B0609020204030204" pitchFamily="49" charset="0"/>
              </a:rPr>
              <a:t># Output 1069</a:t>
            </a:r>
          </a:p>
        </p:txBody>
      </p:sp>
      <p:sp>
        <p:nvSpPr>
          <p:cNvPr id="8" name="Content Placeholder 2"/>
          <p:cNvSpPr txBox="1">
            <a:spLocks/>
          </p:cNvSpPr>
          <p:nvPr/>
        </p:nvSpPr>
        <p:spPr>
          <a:xfrm>
            <a:off x="628650" y="4270508"/>
            <a:ext cx="7886700" cy="2124074"/>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2200" b="1" dirty="0"/>
              <a:t>Discussion</a:t>
            </a:r>
          </a:p>
          <a:p>
            <a:pPr marL="457200" indent="-457200">
              <a:buFont typeface="+mj-lt"/>
              <a:buAutoNum type="arabicPeriod"/>
            </a:pPr>
            <a:r>
              <a:rPr lang="en-US" sz="1800" dirty="0"/>
              <a:t>Did we lose any variants?</a:t>
            </a:r>
            <a:endParaRPr lang="en-US" sz="1800" dirty="0">
              <a:cs typeface="Calibri Light"/>
            </a:endParaRPr>
          </a:p>
          <a:p>
            <a:pPr marL="457200" indent="-457200">
              <a:buFont typeface="+mj-lt"/>
              <a:buAutoNum type="arabicPeriod"/>
            </a:pPr>
            <a:r>
              <a:rPr lang="en-US" sz="1800" dirty="0"/>
              <a:t>How many </a:t>
            </a:r>
            <a:r>
              <a:rPr lang="en-US" sz="1800" i="1" dirty="0"/>
              <a:t>PASSED </a:t>
            </a:r>
            <a:r>
              <a:rPr lang="en-US" sz="1800" dirty="0"/>
              <a:t>the filter?</a:t>
            </a:r>
            <a:endParaRPr lang="en-US" sz="1800" dirty="0">
              <a:cs typeface="Calibri Light"/>
            </a:endParaRPr>
          </a:p>
          <a:p>
            <a:pPr marL="457200" indent="-457200">
              <a:buFont typeface="+mj-lt"/>
              <a:buAutoNum type="arabicPeriod"/>
            </a:pPr>
            <a:r>
              <a:rPr lang="en-US" sz="1800" dirty="0"/>
              <a:t>What is the difference in the filtered and raw input?</a:t>
            </a:r>
            <a:endParaRPr lang="en-US" sz="1800" dirty="0">
              <a:cs typeface="Calibri Light"/>
            </a:endParaRPr>
          </a:p>
          <a:p>
            <a:pPr marL="457200" indent="-457200">
              <a:buAutoNum type="arabicPeriod"/>
            </a:pPr>
            <a:r>
              <a:rPr lang="en-US" sz="1800" dirty="0"/>
              <a:t>Why are these approximate </a:t>
            </a:r>
            <a:r>
              <a:rPr lang="en-US" sz="1800" dirty="0">
                <a:hlinkClick r:id="rId3"/>
              </a:rPr>
              <a:t>(</a:t>
            </a:r>
            <a:r>
              <a:rPr lang="en-US" sz="1800" u="sng" dirty="0">
                <a:hlinkClick r:id="rId3"/>
              </a:rPr>
              <a:t>why do results slightly differ</a:t>
            </a:r>
            <a:r>
              <a:rPr lang="en-US" sz="1800" dirty="0">
                <a:hlinkClick r:id="rId3"/>
              </a:rPr>
              <a:t>)</a:t>
            </a:r>
            <a:r>
              <a:rPr lang="en-US" sz="1800" dirty="0"/>
              <a:t>? </a:t>
            </a:r>
            <a:r>
              <a:rPr lang="en-US" sz="1800" dirty="0" err="1">
                <a:ea typeface="+mn-lt"/>
                <a:cs typeface="+mn-lt"/>
              </a:rPr>
              <a:t>UnifiedGenotyper</a:t>
            </a:r>
            <a:r>
              <a:rPr lang="en-US" sz="1800" dirty="0">
                <a:ea typeface="+mn-lt"/>
                <a:cs typeface="+mn-lt"/>
              </a:rPr>
              <a:t> is non-deterministic when using multi-threading (timing)</a:t>
            </a:r>
            <a:endParaRPr lang="en-US" sz="1800" dirty="0">
              <a:cs typeface="Calibri Light"/>
            </a:endParaRPr>
          </a:p>
          <a:p>
            <a:pPr marL="0" indent="0">
              <a:buNone/>
            </a:pPr>
            <a:endParaRPr lang="en-US" sz="2200" dirty="0"/>
          </a:p>
          <a:p>
            <a:pPr marL="0" indent="0">
              <a:buFont typeface="Arial" panose="020B0604020202020204" pitchFamily="34" charset="0"/>
              <a:buNone/>
            </a:pPr>
            <a:endParaRPr lang="en-US" sz="2200" dirty="0"/>
          </a:p>
        </p:txBody>
      </p:sp>
    </p:spTree>
    <p:extLst>
      <p:ext uri="{BB962C8B-B14F-4D97-AF65-F5344CB8AC3E}">
        <p14:creationId xmlns:p14="http://schemas.microsoft.com/office/powerpoint/2010/main" val="811918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B8A37-F049-BC48-923F-E4CA711DA7B1}"/>
              </a:ext>
            </a:extLst>
          </p:cNvPr>
          <p:cNvSpPr>
            <a:spLocks noGrp="1"/>
          </p:cNvSpPr>
          <p:nvPr>
            <p:ph type="title"/>
          </p:nvPr>
        </p:nvSpPr>
        <p:spPr>
          <a:xfrm>
            <a:off x="432707" y="253160"/>
            <a:ext cx="7886700" cy="707894"/>
          </a:xfrm>
        </p:spPr>
        <p:txBody>
          <a:bodyPr/>
          <a:lstStyle/>
          <a:p>
            <a:r>
              <a:rPr lang="en-US" dirty="0"/>
              <a:t>Step 2B: Hard Filtering Variants Calls</a:t>
            </a:r>
          </a:p>
        </p:txBody>
      </p:sp>
      <p:sp>
        <p:nvSpPr>
          <p:cNvPr id="3" name="Content Placeholder 2">
            <a:extLst>
              <a:ext uri="{FF2B5EF4-FFF2-40B4-BE49-F238E27FC236}">
                <a16:creationId xmlns:a16="http://schemas.microsoft.com/office/drawing/2014/main" id="{2748BD3D-AA5A-DC4B-B99A-9B9B13C1BAAB}"/>
              </a:ext>
            </a:extLst>
          </p:cNvPr>
          <p:cNvSpPr>
            <a:spLocks noGrp="1"/>
          </p:cNvSpPr>
          <p:nvPr>
            <p:ph idx="1"/>
          </p:nvPr>
        </p:nvSpPr>
        <p:spPr>
          <a:xfrm>
            <a:off x="432707" y="1500981"/>
            <a:ext cx="7886700" cy="4103688"/>
          </a:xfrm>
        </p:spPr>
        <p:txBody>
          <a:bodyPr vert="horz" lIns="91440" tIns="45720" rIns="91440" bIns="45720" rtlCol="0" anchor="t">
            <a:normAutofit/>
          </a:bodyPr>
          <a:lstStyle/>
          <a:p>
            <a:pPr marL="0" indent="0">
              <a:buNone/>
            </a:pPr>
            <a:r>
              <a:rPr lang="en-US" dirty="0"/>
              <a:t>Some of the filters are as following:</a:t>
            </a:r>
          </a:p>
          <a:p>
            <a:pPr marL="0" indent="0">
              <a:buNone/>
            </a:pPr>
            <a:endParaRPr lang="en-US" b="1" dirty="0"/>
          </a:p>
          <a:p>
            <a:pPr marL="342900" indent="-342900"/>
            <a:r>
              <a:rPr lang="en-US" b="1" dirty="0"/>
              <a:t>QD: </a:t>
            </a:r>
            <a:r>
              <a:rPr lang="en-US" dirty="0"/>
              <a:t>variant confidence/ quality by depth, </a:t>
            </a:r>
            <a:r>
              <a:rPr lang="en-US" b="1" dirty="0"/>
              <a:t>QD &lt; 2</a:t>
            </a:r>
            <a:endParaRPr lang="en-US">
              <a:cs typeface="Calibri Light"/>
            </a:endParaRPr>
          </a:p>
          <a:p>
            <a:pPr marL="342900" indent="-342900"/>
            <a:r>
              <a:rPr lang="en-US" b="1" dirty="0"/>
              <a:t>MQ: </a:t>
            </a:r>
            <a:r>
              <a:rPr lang="en-US" dirty="0"/>
              <a:t>RMS mapping quality, </a:t>
            </a:r>
            <a:r>
              <a:rPr lang="en-US" b="1" dirty="0"/>
              <a:t>MQ &lt; 40</a:t>
            </a:r>
            <a:endParaRPr lang="en-US" b="1" dirty="0">
              <a:cs typeface="Calibri Light"/>
            </a:endParaRPr>
          </a:p>
          <a:p>
            <a:pPr marL="342900" indent="-342900"/>
            <a:r>
              <a:rPr lang="en-US" b="1" dirty="0"/>
              <a:t>FS: </a:t>
            </a:r>
            <a:r>
              <a:rPr lang="en-US" dirty="0" err="1"/>
              <a:t>Phred</a:t>
            </a:r>
            <a:r>
              <a:rPr lang="en-US" dirty="0"/>
              <a:t>-scaled p-value, </a:t>
            </a:r>
            <a:r>
              <a:rPr lang="en-US" b="1" dirty="0"/>
              <a:t>FS &gt; 60.0</a:t>
            </a:r>
            <a:endParaRPr lang="en-US" b="1" dirty="0">
              <a:cs typeface="Calibri Light"/>
            </a:endParaRPr>
          </a:p>
          <a:p>
            <a:pPr marL="0" indent="0">
              <a:buNone/>
            </a:pPr>
            <a:endParaRPr lang="en-US" dirty="0"/>
          </a:p>
          <a:p>
            <a:pPr marL="0" indent="0">
              <a:buNone/>
            </a:pPr>
            <a:endParaRPr lang="en-US" dirty="0"/>
          </a:p>
          <a:p>
            <a:pPr marL="0" indent="0">
              <a:buNone/>
            </a:pPr>
            <a:r>
              <a:rPr lang="en-US" sz="2000" dirty="0"/>
              <a:t>- What is the difference in the filtered and raw input?</a:t>
            </a:r>
            <a:endParaRPr lang="en-US" sz="2000" dirty="0">
              <a:cs typeface="Calibri Light"/>
            </a:endParaRPr>
          </a:p>
          <a:p>
            <a:pPr marL="0" indent="0">
              <a:buNone/>
            </a:pPr>
            <a:r>
              <a:rPr lang="en-US" sz="2000" dirty="0"/>
              <a:t>In the filtered input the “FORMAT” column has information on whether the SNP has passed all the filters (“PASS”) or has failed any of them.</a:t>
            </a:r>
            <a:endParaRPr lang="en-US" dirty="0"/>
          </a:p>
          <a:p>
            <a:pPr marL="0" indent="0">
              <a:buNone/>
            </a:pPr>
            <a:endParaRPr lang="en-US" dirty="0"/>
          </a:p>
        </p:txBody>
      </p:sp>
      <p:sp>
        <p:nvSpPr>
          <p:cNvPr id="4" name="Footer Placeholder 3">
            <a:extLst>
              <a:ext uri="{FF2B5EF4-FFF2-40B4-BE49-F238E27FC236}">
                <a16:creationId xmlns:a16="http://schemas.microsoft.com/office/drawing/2014/main" id="{5AD9A522-0837-3243-8D88-0752CA9FAF34}"/>
              </a:ext>
            </a:extLst>
          </p:cNvPr>
          <p:cNvSpPr>
            <a:spLocks noGrp="1"/>
          </p:cNvSpPr>
          <p:nvPr>
            <p:ph type="ftr" sz="quarter" idx="11"/>
          </p:nvPr>
        </p:nvSpPr>
        <p:spPr/>
        <p:txBody>
          <a:bodyPr/>
          <a:lstStyle/>
          <a:p>
            <a:r>
              <a:rPr lang="en-US"/>
              <a:t>Variant Calling Workshop | Chris Fields | 2023</a:t>
            </a:r>
            <a:endParaRPr lang="en-US" dirty="0"/>
          </a:p>
        </p:txBody>
      </p:sp>
      <p:sp>
        <p:nvSpPr>
          <p:cNvPr id="5" name="Slide Number Placeholder 4">
            <a:extLst>
              <a:ext uri="{FF2B5EF4-FFF2-40B4-BE49-F238E27FC236}">
                <a16:creationId xmlns:a16="http://schemas.microsoft.com/office/drawing/2014/main" id="{6DD1F8C8-AA6C-0B49-97B1-9F32B59F1FA4}"/>
              </a:ext>
            </a:extLst>
          </p:cNvPr>
          <p:cNvSpPr>
            <a:spLocks noGrp="1"/>
          </p:cNvSpPr>
          <p:nvPr>
            <p:ph type="sldNum" sz="quarter" idx="12"/>
          </p:nvPr>
        </p:nvSpPr>
        <p:spPr/>
        <p:txBody>
          <a:bodyPr/>
          <a:lstStyle/>
          <a:p>
            <a:fld id="{C3558104-51C6-C44C-9211-BF7C16F4A77B}" type="slidenum">
              <a:rPr lang="en-US" smtClean="0"/>
              <a:t>17</a:t>
            </a:fld>
            <a:endParaRPr lang="en-US" dirty="0"/>
          </a:p>
        </p:txBody>
      </p:sp>
    </p:spTree>
    <p:extLst>
      <p:ext uri="{BB962C8B-B14F-4D97-AF65-F5344CB8AC3E}">
        <p14:creationId xmlns:p14="http://schemas.microsoft.com/office/powerpoint/2010/main" val="30679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0326"/>
            <a:ext cx="7886700" cy="1325563"/>
          </a:xfrm>
        </p:spPr>
        <p:txBody>
          <a:bodyPr/>
          <a:lstStyle/>
          <a:p>
            <a:r>
              <a:rPr lang="en-US"/>
              <a:t>Step 3A: Annotating Variants With SnpEff</a:t>
            </a:r>
            <a:endParaRPr lang="en-US" dirty="0"/>
          </a:p>
        </p:txBody>
      </p:sp>
      <p:sp>
        <p:nvSpPr>
          <p:cNvPr id="3" name="Content Placeholder 2"/>
          <p:cNvSpPr>
            <a:spLocks noGrp="1"/>
          </p:cNvSpPr>
          <p:nvPr>
            <p:ph idx="1"/>
          </p:nvPr>
        </p:nvSpPr>
        <p:spPr>
          <a:xfrm>
            <a:off x="628650" y="1615025"/>
            <a:ext cx="7886700" cy="1852392"/>
          </a:xfrm>
        </p:spPr>
        <p:txBody>
          <a:bodyPr/>
          <a:lstStyle/>
          <a:p>
            <a:pPr marL="0" indent="0">
              <a:buNone/>
            </a:pPr>
            <a:r>
              <a:rPr lang="en-US" dirty="0"/>
              <a:t>With our filtered variants, we now need to annotate them with </a:t>
            </a:r>
            <a:r>
              <a:rPr lang="en-US" b="1" dirty="0" err="1"/>
              <a:t>SnpEff</a:t>
            </a:r>
            <a:r>
              <a:rPr lang="en-US" b="1" dirty="0"/>
              <a:t>.</a:t>
            </a:r>
          </a:p>
          <a:p>
            <a:pPr marL="0" indent="0">
              <a:buNone/>
            </a:pPr>
            <a:endParaRPr lang="en-US" b="1" dirty="0"/>
          </a:p>
          <a:p>
            <a:pPr marL="0" indent="0">
              <a:buNone/>
            </a:pPr>
            <a:r>
              <a:rPr lang="en-US" b="1" dirty="0" err="1"/>
              <a:t>SnpEff</a:t>
            </a:r>
            <a:r>
              <a:rPr lang="en-US" dirty="0"/>
              <a:t> adds information about where variants are in relation to specific genes.</a:t>
            </a:r>
          </a:p>
          <a:p>
            <a:pPr marL="0" indent="0">
              <a:buNone/>
            </a:pPr>
            <a:endParaRPr lang="en-US" b="1" dirty="0"/>
          </a:p>
          <a:p>
            <a:pPr marL="0" indent="0">
              <a:buNone/>
            </a:pPr>
            <a:endParaRPr lang="en-US" b="1" dirty="0"/>
          </a:p>
        </p:txBody>
      </p:sp>
      <p:sp>
        <p:nvSpPr>
          <p:cNvPr id="4" name="Footer Placeholder 3"/>
          <p:cNvSpPr>
            <a:spLocks noGrp="1"/>
          </p:cNvSpPr>
          <p:nvPr>
            <p:ph type="ftr" sz="quarter" idx="11"/>
          </p:nvPr>
        </p:nvSpPr>
        <p:spPr/>
        <p:txBody>
          <a:bodyPr/>
          <a:lstStyle/>
          <a:p>
            <a:r>
              <a:rPr lang="en-US"/>
              <a:t>Variant Calling Workshop | Chris Fields | 2023</a:t>
            </a:r>
            <a:endParaRPr lang="en-US" dirty="0"/>
          </a:p>
        </p:txBody>
      </p:sp>
      <p:sp>
        <p:nvSpPr>
          <p:cNvPr id="5" name="Slide Number Placeholder 4"/>
          <p:cNvSpPr>
            <a:spLocks noGrp="1"/>
          </p:cNvSpPr>
          <p:nvPr>
            <p:ph type="sldNum" sz="quarter" idx="12"/>
          </p:nvPr>
        </p:nvSpPr>
        <p:spPr/>
        <p:txBody>
          <a:bodyPr/>
          <a:lstStyle/>
          <a:p>
            <a:fld id="{C3558104-51C6-C44C-9211-BF7C16F4A77B}" type="slidenum">
              <a:rPr lang="en-US" smtClean="0"/>
              <a:t>18</a:t>
            </a:fld>
            <a:endParaRPr lang="en-US" dirty="0"/>
          </a:p>
        </p:txBody>
      </p:sp>
      <p:sp>
        <p:nvSpPr>
          <p:cNvPr id="7" name="Content Placeholder 3"/>
          <p:cNvSpPr txBox="1">
            <a:spLocks/>
          </p:cNvSpPr>
          <p:nvPr/>
        </p:nvSpPr>
        <p:spPr>
          <a:xfrm>
            <a:off x="457200" y="4117960"/>
            <a:ext cx="5559012" cy="1806357"/>
          </a:xfrm>
          <a:prstGeom prst="rect">
            <a:avLst/>
          </a:prstGeom>
          <a:solidFill>
            <a:schemeClr val="bg1">
              <a:lumMod val="95000"/>
            </a:schemeClr>
          </a:solidFill>
          <a:ln>
            <a:solidFill>
              <a:schemeClr val="tx1">
                <a:lumMod val="65000"/>
                <a:lumOff val="3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buFont typeface="Arial" panose="020B0604020202020204" pitchFamily="34" charset="0"/>
              <a:buNone/>
            </a:pPr>
            <a:r>
              <a:rPr lang="en-US" sz="1600" dirty="0">
                <a:latin typeface="Consolas" panose="020B0609020204030204" pitchFamily="49" charset="0"/>
              </a:rPr>
              <a:t>$ </a:t>
            </a:r>
            <a:r>
              <a:rPr lang="en-US" sz="1600" dirty="0" err="1">
                <a:latin typeface="Consolas" panose="020B0609020204030204" pitchFamily="49" charset="0"/>
              </a:rPr>
              <a:t>sbatch</a:t>
            </a:r>
            <a:r>
              <a:rPr lang="en-US" sz="1600" dirty="0">
                <a:latin typeface="Consolas" panose="020B0609020204030204" pitchFamily="49" charset="0"/>
              </a:rPr>
              <a:t> annotate_snpeff.sh</a:t>
            </a:r>
          </a:p>
          <a:p>
            <a:pPr marL="0" indent="0">
              <a:lnSpc>
                <a:spcPct val="130000"/>
              </a:lnSpc>
              <a:buFont typeface="Arial" panose="020B0604020202020204" pitchFamily="34" charset="0"/>
              <a:buNone/>
            </a:pPr>
            <a:r>
              <a:rPr lang="en-US" sz="1600" dirty="0">
                <a:solidFill>
                  <a:schemeClr val="tx2"/>
                </a:solidFill>
                <a:latin typeface="Consolas" panose="020B0609020204030204" pitchFamily="49" charset="0"/>
              </a:rPr>
              <a:t># This will execute snpeff.sh on the </a:t>
            </a:r>
            <a:r>
              <a:rPr lang="en-US" sz="1600" dirty="0" err="1">
                <a:solidFill>
                  <a:schemeClr val="tx2"/>
                </a:solidFill>
                <a:latin typeface="Consolas" panose="020B0609020204030204" pitchFamily="49" charset="0"/>
              </a:rPr>
              <a:t>biocluster</a:t>
            </a:r>
            <a:r>
              <a:rPr lang="en-US" sz="1600" dirty="0">
                <a:solidFill>
                  <a:schemeClr val="tx2"/>
                </a:solidFill>
                <a:latin typeface="Consolas" panose="020B0609020204030204" pitchFamily="49" charset="0"/>
              </a:rPr>
              <a:t>.</a:t>
            </a:r>
          </a:p>
          <a:p>
            <a:pPr marL="0" indent="0">
              <a:lnSpc>
                <a:spcPct val="130000"/>
              </a:lnSpc>
              <a:buFont typeface="Arial" panose="020B0604020202020204" pitchFamily="34" charset="0"/>
              <a:buNone/>
            </a:pPr>
            <a:endParaRPr lang="en-US" sz="1600" dirty="0">
              <a:solidFill>
                <a:schemeClr val="tx2"/>
              </a:solidFill>
              <a:latin typeface="Consolas" panose="020B0609020204030204" pitchFamily="49" charset="0"/>
            </a:endParaRPr>
          </a:p>
          <a:p>
            <a:pPr marL="0" indent="0">
              <a:lnSpc>
                <a:spcPct val="130000"/>
              </a:lnSpc>
              <a:buNone/>
            </a:pPr>
            <a:r>
              <a:rPr lang="en-US" sz="1600" dirty="0">
                <a:latin typeface="Consolas"/>
              </a:rPr>
              <a:t>$ </a:t>
            </a:r>
            <a:r>
              <a:rPr lang="en-US" sz="1600" dirty="0" err="1">
                <a:latin typeface="Consolas"/>
              </a:rPr>
              <a:t>squeue</a:t>
            </a:r>
            <a:r>
              <a:rPr lang="en-US" sz="1600" dirty="0">
                <a:latin typeface="Consolas"/>
              </a:rPr>
              <a:t> –u $USER</a:t>
            </a:r>
            <a:endParaRPr lang="en-US" sz="1600" b="1" dirty="0">
              <a:solidFill>
                <a:schemeClr val="accent6"/>
              </a:solidFill>
              <a:latin typeface="Consolas"/>
            </a:endParaRPr>
          </a:p>
          <a:p>
            <a:pPr marL="0" indent="0">
              <a:lnSpc>
                <a:spcPct val="130000"/>
              </a:lnSpc>
              <a:buFont typeface="Arial" panose="020B0604020202020204" pitchFamily="34" charset="0"/>
              <a:buNone/>
            </a:pPr>
            <a:endParaRPr lang="en-US" sz="1600" dirty="0">
              <a:solidFill>
                <a:schemeClr val="tx2"/>
              </a:solidFill>
              <a:latin typeface="Consolas" panose="020B0609020204030204" pitchFamily="49" charset="0"/>
            </a:endParaRPr>
          </a:p>
        </p:txBody>
      </p:sp>
      <p:sp>
        <p:nvSpPr>
          <p:cNvPr id="9" name="TextBox 8"/>
          <p:cNvSpPr txBox="1"/>
          <p:nvPr/>
        </p:nvSpPr>
        <p:spPr>
          <a:xfrm>
            <a:off x="6126919" y="4119426"/>
            <a:ext cx="2959667" cy="1187135"/>
          </a:xfrm>
          <a:prstGeom prst="rect">
            <a:avLst/>
          </a:prstGeom>
          <a:solidFill>
            <a:schemeClr val="bg1">
              <a:lumMod val="95000"/>
            </a:schemeClr>
          </a:solidFill>
          <a:ln>
            <a:solidFill>
              <a:schemeClr val="tx1">
                <a:lumMod val="50000"/>
                <a:lumOff val="50000"/>
              </a:schemeClr>
            </a:solidFill>
          </a:ln>
        </p:spPr>
        <p:txBody>
          <a:bodyPr wrap="square" rtlCol="0">
            <a:spAutoFit/>
          </a:bodyPr>
          <a:lstStyle/>
          <a:p>
            <a:pPr algn="ctr"/>
            <a:r>
              <a:rPr lang="en-US" sz="1400" b="1" dirty="0"/>
              <a:t>Output Files</a:t>
            </a:r>
          </a:p>
          <a:p>
            <a:pPr algn="ctr"/>
            <a:endParaRPr lang="en-US" sz="1400" b="1" dirty="0"/>
          </a:p>
          <a:p>
            <a:r>
              <a:rPr lang="en-US" sz="1400" b="1" dirty="0"/>
              <a:t>hard_filtered_snps_annotated.vcf</a:t>
            </a:r>
          </a:p>
          <a:p>
            <a:endParaRPr lang="en-US" sz="1400" b="1" dirty="0"/>
          </a:p>
          <a:p>
            <a:r>
              <a:rPr lang="en-US" sz="1400" b="1" dirty="0"/>
              <a:t>hard_filtered_indels_annotated.vcf</a:t>
            </a:r>
          </a:p>
        </p:txBody>
      </p:sp>
      <p:sp>
        <p:nvSpPr>
          <p:cNvPr id="10" name="Rectangle 9"/>
          <p:cNvSpPr/>
          <p:nvPr/>
        </p:nvSpPr>
        <p:spPr>
          <a:xfrm>
            <a:off x="1698625" y="3239648"/>
            <a:ext cx="5746750" cy="646331"/>
          </a:xfrm>
          <a:prstGeom prst="rect">
            <a:avLst/>
          </a:prstGeom>
        </p:spPr>
        <p:txBody>
          <a:bodyPr wrap="square">
            <a:spAutoFit/>
          </a:bodyPr>
          <a:lstStyle/>
          <a:p>
            <a:r>
              <a:rPr lang="en-US" b="1" dirty="0">
                <a:solidFill>
                  <a:schemeClr val="accent2"/>
                </a:solidFill>
              </a:rPr>
              <a:t>Periodically, call </a:t>
            </a:r>
            <a:r>
              <a:rPr lang="en-US" b="1" dirty="0" err="1">
                <a:solidFill>
                  <a:schemeClr val="accent2"/>
                </a:solidFill>
              </a:rPr>
              <a:t>squeue</a:t>
            </a:r>
            <a:r>
              <a:rPr lang="en-US" b="1" dirty="0">
                <a:solidFill>
                  <a:schemeClr val="accent2"/>
                </a:solidFill>
              </a:rPr>
              <a:t> to see if your job has finished</a:t>
            </a:r>
            <a:r>
              <a:rPr lang="en-US" dirty="0"/>
              <a:t>.</a:t>
            </a:r>
          </a:p>
        </p:txBody>
      </p:sp>
    </p:spTree>
    <p:extLst>
      <p:ext uri="{BB962C8B-B14F-4D97-AF65-F5344CB8AC3E}">
        <p14:creationId xmlns:p14="http://schemas.microsoft.com/office/powerpoint/2010/main" val="2778165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9401"/>
            <a:ext cx="7886700" cy="1325563"/>
          </a:xfrm>
        </p:spPr>
        <p:txBody>
          <a:bodyPr/>
          <a:lstStyle/>
          <a:p>
            <a:r>
              <a:rPr lang="en-US"/>
              <a:t>Step 3B: Annotating Variants With SnpEff</a:t>
            </a:r>
            <a:endParaRPr lang="en-US" dirty="0"/>
          </a:p>
        </p:txBody>
      </p:sp>
      <p:sp>
        <p:nvSpPr>
          <p:cNvPr id="3" name="Content Placeholder 2"/>
          <p:cNvSpPr>
            <a:spLocks noGrp="1"/>
          </p:cNvSpPr>
          <p:nvPr>
            <p:ph idx="1"/>
          </p:nvPr>
        </p:nvSpPr>
        <p:spPr>
          <a:xfrm>
            <a:off x="628650" y="1615025"/>
            <a:ext cx="7886700" cy="1852076"/>
          </a:xfrm>
        </p:spPr>
        <p:txBody>
          <a:bodyPr vert="horz" lIns="91440" tIns="45720" rIns="91440" bIns="45720" rtlCol="0" anchor="t">
            <a:normAutofit fontScale="92500" lnSpcReduction="20000"/>
          </a:bodyPr>
          <a:lstStyle/>
          <a:p>
            <a:pPr marL="0" indent="0">
              <a:buNone/>
            </a:pPr>
            <a:r>
              <a:rPr lang="en-US"/>
              <a:t>The IDs for the human assembly version we use are from Ensemble. The </a:t>
            </a:r>
            <a:r>
              <a:rPr lang="en-US" dirty="0"/>
              <a:t>Ensemble format is </a:t>
            </a:r>
            <a:r>
              <a:rPr lang="en-US" b="1" dirty="0">
                <a:solidFill>
                  <a:schemeClr val="accent2"/>
                </a:solidFill>
              </a:rPr>
              <a:t>ENSG</a:t>
            </a:r>
            <a:r>
              <a:rPr lang="en-US" b="1" dirty="0"/>
              <a:t>XXXXXXXXXXX.</a:t>
            </a:r>
          </a:p>
          <a:p>
            <a:pPr marL="0" indent="0">
              <a:buNone/>
            </a:pPr>
            <a:endParaRPr lang="en-US" b="1" dirty="0"/>
          </a:p>
          <a:p>
            <a:pPr marL="0" indent="0">
              <a:buNone/>
            </a:pPr>
            <a:r>
              <a:rPr lang="en-US" dirty="0"/>
              <a:t>Example: FOXA2’s Ensemble ID is ENSG00000125798.</a:t>
            </a:r>
          </a:p>
          <a:p>
            <a:pPr marL="0" indent="0">
              <a:buNone/>
            </a:pPr>
            <a:endParaRPr lang="en-US" dirty="0"/>
          </a:p>
          <a:p>
            <a:pPr marL="0" indent="0">
              <a:buNone/>
            </a:pPr>
            <a:r>
              <a:rPr lang="en-US" dirty="0"/>
              <a:t>In this step, we would like to see if there are any variants of FOXA2.</a:t>
            </a:r>
          </a:p>
        </p:txBody>
      </p:sp>
      <p:sp>
        <p:nvSpPr>
          <p:cNvPr id="4" name="Footer Placeholder 3"/>
          <p:cNvSpPr>
            <a:spLocks noGrp="1"/>
          </p:cNvSpPr>
          <p:nvPr>
            <p:ph type="ftr" sz="quarter" idx="11"/>
          </p:nvPr>
        </p:nvSpPr>
        <p:spPr/>
        <p:txBody>
          <a:bodyPr/>
          <a:lstStyle/>
          <a:p>
            <a:r>
              <a:rPr lang="en-US"/>
              <a:t>Variant Calling Workshop | Chris Fields | 2023</a:t>
            </a:r>
            <a:endParaRPr lang="en-US" dirty="0"/>
          </a:p>
        </p:txBody>
      </p:sp>
      <p:sp>
        <p:nvSpPr>
          <p:cNvPr id="5" name="Slide Number Placeholder 4"/>
          <p:cNvSpPr>
            <a:spLocks noGrp="1"/>
          </p:cNvSpPr>
          <p:nvPr>
            <p:ph type="sldNum" sz="quarter" idx="12"/>
          </p:nvPr>
        </p:nvSpPr>
        <p:spPr/>
        <p:txBody>
          <a:bodyPr/>
          <a:lstStyle/>
          <a:p>
            <a:fld id="{C3558104-51C6-C44C-9211-BF7C16F4A77B}" type="slidenum">
              <a:rPr lang="en-US" smtClean="0"/>
              <a:t>19</a:t>
            </a:fld>
            <a:endParaRPr lang="en-US" dirty="0"/>
          </a:p>
        </p:txBody>
      </p:sp>
      <p:sp>
        <p:nvSpPr>
          <p:cNvPr id="11" name="Content Placeholder 3"/>
          <p:cNvSpPr txBox="1">
            <a:spLocks/>
          </p:cNvSpPr>
          <p:nvPr/>
        </p:nvSpPr>
        <p:spPr>
          <a:xfrm>
            <a:off x="628650" y="3507091"/>
            <a:ext cx="8134350" cy="2889250"/>
          </a:xfrm>
          <a:prstGeom prst="rect">
            <a:avLst/>
          </a:prstGeom>
          <a:solidFill>
            <a:schemeClr val="bg1">
              <a:lumMod val="95000"/>
            </a:schemeClr>
          </a:solidFill>
          <a:ln>
            <a:solidFill>
              <a:schemeClr val="tx1">
                <a:lumMod val="65000"/>
                <a:lumOff val="35000"/>
              </a:schemeClr>
            </a:solidFill>
          </a:ln>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buNone/>
            </a:pPr>
            <a:r>
              <a:rPr lang="en-US" sz="1600" dirty="0">
                <a:latin typeface="Consolas" panose="020B0609020204030204" pitchFamily="49" charset="0"/>
              </a:rPr>
              <a:t>$ </a:t>
            </a:r>
            <a:r>
              <a:rPr lang="en-US" sz="1600" dirty="0" err="1">
                <a:latin typeface="Consolas" panose="020B0609020204030204" pitchFamily="49" charset="0"/>
              </a:rPr>
              <a:t>grep</a:t>
            </a:r>
            <a:r>
              <a:rPr lang="en-US" sz="1600" dirty="0">
                <a:latin typeface="Consolas" panose="020B0609020204030204" pitchFamily="49" charset="0"/>
              </a:rPr>
              <a:t> -c 'ENSG00000125798' hard_filtered_snps_annotated.vcf </a:t>
            </a:r>
          </a:p>
          <a:p>
            <a:pPr marL="0" indent="0">
              <a:lnSpc>
                <a:spcPct val="130000"/>
              </a:lnSpc>
              <a:buNone/>
            </a:pPr>
            <a:r>
              <a:rPr lang="en-US" sz="1600" dirty="0">
                <a:solidFill>
                  <a:schemeClr val="tx2"/>
                </a:solidFill>
                <a:latin typeface="Consolas" panose="020B0609020204030204" pitchFamily="49" charset="0"/>
              </a:rPr>
              <a:t># Get the number of SNPS in FOXA2, ENSG00000125798.</a:t>
            </a:r>
          </a:p>
          <a:p>
            <a:pPr marL="0" indent="0">
              <a:lnSpc>
                <a:spcPct val="130000"/>
              </a:lnSpc>
              <a:buFont typeface="Arial" panose="020B0604020202020204" pitchFamily="34" charset="0"/>
              <a:buNone/>
            </a:pPr>
            <a:r>
              <a:rPr lang="en-US" sz="1600" dirty="0">
                <a:solidFill>
                  <a:schemeClr val="tx2"/>
                </a:solidFill>
                <a:latin typeface="Consolas" panose="020B0609020204030204" pitchFamily="49" charset="0"/>
              </a:rPr>
              <a:t># Output should be 3.</a:t>
            </a:r>
          </a:p>
          <a:p>
            <a:pPr marL="0" indent="0">
              <a:lnSpc>
                <a:spcPct val="130000"/>
              </a:lnSpc>
              <a:buFont typeface="Arial" panose="020B0604020202020204" pitchFamily="34" charset="0"/>
              <a:buNone/>
            </a:pPr>
            <a:endParaRPr lang="en-US" sz="1600" dirty="0">
              <a:solidFill>
                <a:schemeClr val="tx2"/>
              </a:solidFill>
              <a:latin typeface="Consolas" panose="020B0609020204030204" pitchFamily="49" charset="0"/>
            </a:endParaRPr>
          </a:p>
          <a:p>
            <a:pPr marL="0" indent="0">
              <a:lnSpc>
                <a:spcPct val="130000"/>
              </a:lnSpc>
              <a:buNone/>
            </a:pPr>
            <a:r>
              <a:rPr lang="en-US" sz="1600" dirty="0">
                <a:latin typeface="Consolas" panose="020B0609020204030204" pitchFamily="49" charset="0"/>
              </a:rPr>
              <a:t>$ </a:t>
            </a:r>
            <a:r>
              <a:rPr lang="en-US" sz="1600" dirty="0" err="1">
                <a:latin typeface="Consolas" panose="020B0609020204030204" pitchFamily="49" charset="0"/>
              </a:rPr>
              <a:t>grep</a:t>
            </a:r>
            <a:r>
              <a:rPr lang="en-US" sz="1600" dirty="0">
                <a:latin typeface="Consolas" panose="020B0609020204030204" pitchFamily="49" charset="0"/>
              </a:rPr>
              <a:t> -c 'ENSG00000125798' hard_filtered_indels_annotated.vcf </a:t>
            </a:r>
          </a:p>
          <a:p>
            <a:pPr marL="0" indent="0">
              <a:lnSpc>
                <a:spcPct val="130000"/>
              </a:lnSpc>
              <a:buNone/>
            </a:pPr>
            <a:r>
              <a:rPr lang="en-US" sz="1600" dirty="0">
                <a:solidFill>
                  <a:schemeClr val="tx2"/>
                </a:solidFill>
                <a:latin typeface="Consolas" panose="020B0609020204030204" pitchFamily="49" charset="0"/>
              </a:rPr>
              <a:t># Get the number of </a:t>
            </a:r>
            <a:r>
              <a:rPr lang="en-US" sz="1600" dirty="0" err="1">
                <a:solidFill>
                  <a:schemeClr val="tx2"/>
                </a:solidFill>
                <a:latin typeface="Consolas" panose="020B0609020204030204" pitchFamily="49" charset="0"/>
              </a:rPr>
              <a:t>Indels</a:t>
            </a:r>
            <a:r>
              <a:rPr lang="en-US" sz="1600" dirty="0">
                <a:solidFill>
                  <a:schemeClr val="tx2"/>
                </a:solidFill>
                <a:latin typeface="Consolas" panose="020B0609020204030204" pitchFamily="49" charset="0"/>
              </a:rPr>
              <a:t> in FOXA2, ENSG00000125798.</a:t>
            </a:r>
          </a:p>
          <a:p>
            <a:pPr marL="0" indent="0">
              <a:lnSpc>
                <a:spcPct val="130000"/>
              </a:lnSpc>
              <a:buNone/>
            </a:pPr>
            <a:r>
              <a:rPr lang="en-US" sz="1600" dirty="0">
                <a:solidFill>
                  <a:schemeClr val="tx2"/>
                </a:solidFill>
                <a:latin typeface="Consolas" panose="020B0609020204030204" pitchFamily="49" charset="0"/>
              </a:rPr>
              <a:t># Output should be 0.</a:t>
            </a:r>
          </a:p>
          <a:p>
            <a:pPr marL="0" indent="0">
              <a:lnSpc>
                <a:spcPct val="130000"/>
              </a:lnSpc>
              <a:buFont typeface="Arial" panose="020B0604020202020204" pitchFamily="34" charset="0"/>
              <a:buNone/>
            </a:pPr>
            <a:r>
              <a:rPr lang="en-US" sz="1600" dirty="0">
                <a:solidFill>
                  <a:schemeClr val="tx2"/>
                </a:solidFill>
                <a:latin typeface="Consolas" panose="020B0609020204030204" pitchFamily="49" charset="0"/>
              </a:rPr>
              <a:t>     </a:t>
            </a:r>
            <a:endParaRPr lang="en-US" sz="1600" b="1" dirty="0">
              <a:solidFill>
                <a:srgbClr val="FF0000"/>
              </a:solidFill>
              <a:latin typeface="Consolas" panose="020B0609020204030204" pitchFamily="49" charset="0"/>
            </a:endParaRPr>
          </a:p>
        </p:txBody>
      </p:sp>
    </p:spTree>
    <p:extLst>
      <p:ext uri="{BB962C8B-B14F-4D97-AF65-F5344CB8AC3E}">
        <p14:creationId xmlns:p14="http://schemas.microsoft.com/office/powerpoint/2010/main" val="135749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Introduction</a:t>
            </a:r>
            <a:endParaRPr lang="en-US" dirty="0"/>
          </a:p>
        </p:txBody>
      </p:sp>
      <p:sp>
        <p:nvSpPr>
          <p:cNvPr id="3" name="Content Placeholder 2"/>
          <p:cNvSpPr>
            <a:spLocks noGrp="1"/>
          </p:cNvSpPr>
          <p:nvPr>
            <p:ph idx="1"/>
          </p:nvPr>
        </p:nvSpPr>
        <p:spPr/>
        <p:txBody>
          <a:bodyPr/>
          <a:lstStyle/>
          <a:p>
            <a:pPr marL="0" indent="0">
              <a:buNone/>
            </a:pPr>
            <a:r>
              <a:rPr lang="en-US" dirty="0"/>
              <a:t>In this lab, we will do the following:</a:t>
            </a:r>
          </a:p>
          <a:p>
            <a:endParaRPr lang="en-US" dirty="0"/>
          </a:p>
          <a:p>
            <a:pPr marL="457200" indent="-457200">
              <a:buFont typeface="+mj-lt"/>
              <a:buAutoNum type="arabicPeriod"/>
            </a:pPr>
            <a:r>
              <a:rPr lang="en-US" dirty="0"/>
              <a:t>Perform variant calling analysis on the IGB </a:t>
            </a:r>
            <a:r>
              <a:rPr lang="en-US" dirty="0" err="1"/>
              <a:t>biocluster</a:t>
            </a:r>
            <a:r>
              <a:rPr lang="en-US" dirty="0"/>
              <a:t>. </a:t>
            </a:r>
          </a:p>
          <a:p>
            <a:pPr marL="457200" indent="-457200">
              <a:buFont typeface="+mj-lt"/>
              <a:buAutoNum type="arabicPeriod"/>
            </a:pPr>
            <a:endParaRPr lang="en-US" dirty="0"/>
          </a:p>
          <a:p>
            <a:pPr marL="457200" indent="-457200">
              <a:buFont typeface="+mj-lt"/>
              <a:buAutoNum type="arabicPeriod"/>
            </a:pPr>
            <a:r>
              <a:rPr lang="en-US" dirty="0"/>
              <a:t>Visualize our results on the desktop using the Integrative Genomics Viewer (</a:t>
            </a:r>
            <a:r>
              <a:rPr lang="en-US" b="1" dirty="0"/>
              <a:t>IGV</a:t>
            </a:r>
            <a:r>
              <a:rPr lang="en-US" dirty="0"/>
              <a:t>) tool.</a:t>
            </a:r>
          </a:p>
        </p:txBody>
      </p:sp>
      <p:sp>
        <p:nvSpPr>
          <p:cNvPr id="4" name="Footer Placeholder 3"/>
          <p:cNvSpPr>
            <a:spLocks noGrp="1"/>
          </p:cNvSpPr>
          <p:nvPr>
            <p:ph type="ftr" sz="quarter" idx="11"/>
          </p:nvPr>
        </p:nvSpPr>
        <p:spPr/>
        <p:txBody>
          <a:bodyPr/>
          <a:lstStyle/>
          <a:p>
            <a:r>
              <a:rPr lang="en-US"/>
              <a:t>Variant Calling Workshop | Chris Fields | 2023</a:t>
            </a:r>
            <a:endParaRPr lang="en-US" dirty="0"/>
          </a:p>
        </p:txBody>
      </p:sp>
      <p:sp>
        <p:nvSpPr>
          <p:cNvPr id="5" name="Slide Number Placeholder 4"/>
          <p:cNvSpPr>
            <a:spLocks noGrp="1"/>
          </p:cNvSpPr>
          <p:nvPr>
            <p:ph type="sldNum" sz="quarter" idx="12"/>
          </p:nvPr>
        </p:nvSpPr>
        <p:spPr/>
        <p:txBody>
          <a:bodyPr/>
          <a:lstStyle/>
          <a:p>
            <a:fld id="{C3558104-51C6-C44C-9211-BF7C16F4A77B}" type="slidenum">
              <a:rPr lang="en-US" smtClean="0"/>
              <a:pPr/>
              <a:t>2</a:t>
            </a:fld>
            <a:endParaRPr lang="en-US" dirty="0"/>
          </a:p>
        </p:txBody>
      </p:sp>
    </p:spTree>
    <p:extLst>
      <p:ext uri="{BB962C8B-B14F-4D97-AF65-F5344CB8AC3E}">
        <p14:creationId xmlns:p14="http://schemas.microsoft.com/office/powerpoint/2010/main" val="858255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4: GATK Variant Annotator </a:t>
            </a:r>
          </a:p>
        </p:txBody>
      </p:sp>
      <p:sp>
        <p:nvSpPr>
          <p:cNvPr id="3" name="Content Placeholder 2"/>
          <p:cNvSpPr>
            <a:spLocks noGrp="1"/>
          </p:cNvSpPr>
          <p:nvPr>
            <p:ph idx="1"/>
          </p:nvPr>
        </p:nvSpPr>
        <p:spPr>
          <a:xfrm>
            <a:off x="628650" y="1796000"/>
            <a:ext cx="7886700" cy="1757142"/>
          </a:xfrm>
        </p:spPr>
        <p:txBody>
          <a:bodyPr/>
          <a:lstStyle/>
          <a:p>
            <a:pPr marL="0" indent="0">
              <a:buNone/>
            </a:pPr>
            <a:r>
              <a:rPr lang="en-US" b="1" dirty="0" err="1"/>
              <a:t>SnpEff</a:t>
            </a:r>
            <a:r>
              <a:rPr lang="en-US" b="1" dirty="0"/>
              <a:t> </a:t>
            </a:r>
            <a:r>
              <a:rPr lang="en-US" dirty="0"/>
              <a:t>adds a lot of information to the VCF. </a:t>
            </a:r>
          </a:p>
          <a:p>
            <a:pPr marL="0" indent="0">
              <a:buNone/>
            </a:pPr>
            <a:endParaRPr lang="en-US" b="1" dirty="0"/>
          </a:p>
          <a:p>
            <a:pPr marL="0" indent="0">
              <a:buNone/>
            </a:pPr>
            <a:r>
              <a:rPr lang="en-US" dirty="0"/>
              <a:t>GATK Variant Annotator helps remove a lot of the extraneous information.</a:t>
            </a:r>
          </a:p>
          <a:p>
            <a:pPr marL="0" indent="0">
              <a:buNone/>
            </a:pPr>
            <a:endParaRPr lang="en-US" b="1" dirty="0"/>
          </a:p>
          <a:p>
            <a:pPr marL="0" indent="0">
              <a:buNone/>
            </a:pPr>
            <a:endParaRPr lang="en-US" b="1" dirty="0"/>
          </a:p>
        </p:txBody>
      </p:sp>
      <p:sp>
        <p:nvSpPr>
          <p:cNvPr id="4" name="Footer Placeholder 3"/>
          <p:cNvSpPr>
            <a:spLocks noGrp="1"/>
          </p:cNvSpPr>
          <p:nvPr>
            <p:ph type="ftr" sz="quarter" idx="11"/>
          </p:nvPr>
        </p:nvSpPr>
        <p:spPr/>
        <p:txBody>
          <a:bodyPr/>
          <a:lstStyle/>
          <a:p>
            <a:r>
              <a:rPr lang="en-US" dirty="0"/>
              <a:t>Variant Calling Workshop | Chris Fields | 2023</a:t>
            </a:r>
          </a:p>
        </p:txBody>
      </p:sp>
      <p:sp>
        <p:nvSpPr>
          <p:cNvPr id="5" name="Slide Number Placeholder 4"/>
          <p:cNvSpPr>
            <a:spLocks noGrp="1"/>
          </p:cNvSpPr>
          <p:nvPr>
            <p:ph type="sldNum" sz="quarter" idx="12"/>
          </p:nvPr>
        </p:nvSpPr>
        <p:spPr/>
        <p:txBody>
          <a:bodyPr/>
          <a:lstStyle/>
          <a:p>
            <a:fld id="{C3558104-51C6-C44C-9211-BF7C16F4A77B}" type="slidenum">
              <a:rPr lang="en-US" smtClean="0"/>
              <a:t>20</a:t>
            </a:fld>
            <a:endParaRPr lang="en-US" dirty="0"/>
          </a:p>
        </p:txBody>
      </p:sp>
      <p:sp>
        <p:nvSpPr>
          <p:cNvPr id="7" name="Content Placeholder 3"/>
          <p:cNvSpPr txBox="1">
            <a:spLocks/>
          </p:cNvSpPr>
          <p:nvPr/>
        </p:nvSpPr>
        <p:spPr>
          <a:xfrm>
            <a:off x="132177" y="3518168"/>
            <a:ext cx="6508653" cy="1815882"/>
          </a:xfrm>
          <a:prstGeom prst="rect">
            <a:avLst/>
          </a:prstGeom>
          <a:solidFill>
            <a:schemeClr val="bg1">
              <a:lumMod val="95000"/>
            </a:schemeClr>
          </a:solidFill>
          <a:ln>
            <a:solidFill>
              <a:schemeClr val="tx1">
                <a:lumMod val="65000"/>
                <a:lumOff val="3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buFont typeface="Arial" panose="020B0604020202020204" pitchFamily="34" charset="0"/>
              <a:buNone/>
            </a:pPr>
            <a:r>
              <a:rPr lang="en-US" sz="1600" dirty="0">
                <a:latin typeface="Consolas" panose="020B0609020204030204" pitchFamily="49" charset="0"/>
              </a:rPr>
              <a:t>$ </a:t>
            </a:r>
            <a:r>
              <a:rPr lang="en-US" sz="1600" dirty="0" err="1">
                <a:latin typeface="Consolas" panose="020B0609020204030204" pitchFamily="49" charset="0"/>
              </a:rPr>
              <a:t>sbatch</a:t>
            </a:r>
            <a:r>
              <a:rPr lang="en-US" sz="1600" dirty="0">
                <a:latin typeface="Consolas" panose="020B0609020204030204" pitchFamily="49" charset="0"/>
              </a:rPr>
              <a:t> post_annotate.sh</a:t>
            </a:r>
          </a:p>
          <a:p>
            <a:pPr marL="0" indent="0">
              <a:lnSpc>
                <a:spcPct val="130000"/>
              </a:lnSpc>
              <a:buFont typeface="Arial" panose="020B0604020202020204" pitchFamily="34" charset="0"/>
              <a:buNone/>
            </a:pPr>
            <a:r>
              <a:rPr lang="en-US" sz="1600" dirty="0">
                <a:solidFill>
                  <a:schemeClr val="tx2"/>
                </a:solidFill>
                <a:latin typeface="Consolas" panose="020B0609020204030204" pitchFamily="49" charset="0"/>
              </a:rPr>
              <a:t># This will execute post_annotate.sh on the </a:t>
            </a:r>
            <a:r>
              <a:rPr lang="en-US" sz="1600" dirty="0" err="1">
                <a:solidFill>
                  <a:schemeClr val="tx2"/>
                </a:solidFill>
                <a:latin typeface="Consolas" panose="020B0609020204030204" pitchFamily="49" charset="0"/>
              </a:rPr>
              <a:t>biocluster</a:t>
            </a:r>
            <a:r>
              <a:rPr lang="en-US" sz="1600" dirty="0">
                <a:solidFill>
                  <a:schemeClr val="tx2"/>
                </a:solidFill>
                <a:latin typeface="Consolas" panose="020B0609020204030204" pitchFamily="49" charset="0"/>
              </a:rPr>
              <a:t>.</a:t>
            </a:r>
          </a:p>
          <a:p>
            <a:pPr marL="0" indent="0">
              <a:lnSpc>
                <a:spcPct val="130000"/>
              </a:lnSpc>
              <a:buFont typeface="Arial" panose="020B0604020202020204" pitchFamily="34" charset="0"/>
              <a:buNone/>
            </a:pPr>
            <a:endParaRPr lang="en-US" sz="1600" dirty="0">
              <a:solidFill>
                <a:schemeClr val="tx2"/>
              </a:solidFill>
              <a:latin typeface="Consolas" panose="020B0609020204030204" pitchFamily="49" charset="0"/>
            </a:endParaRPr>
          </a:p>
          <a:p>
            <a:pPr marL="0" indent="0">
              <a:lnSpc>
                <a:spcPct val="130000"/>
              </a:lnSpc>
              <a:buNone/>
            </a:pPr>
            <a:r>
              <a:rPr lang="en-US" sz="1600" dirty="0">
                <a:latin typeface="Consolas"/>
              </a:rPr>
              <a:t>$ </a:t>
            </a:r>
            <a:r>
              <a:rPr lang="en-US" sz="1600" err="1">
                <a:latin typeface="Consolas"/>
              </a:rPr>
              <a:t>squeue</a:t>
            </a:r>
            <a:r>
              <a:rPr lang="en-US" sz="1600" dirty="0">
                <a:latin typeface="Consolas"/>
              </a:rPr>
              <a:t> -u $USER</a:t>
            </a:r>
          </a:p>
          <a:p>
            <a:pPr marL="0" indent="0">
              <a:lnSpc>
                <a:spcPct val="130000"/>
              </a:lnSpc>
              <a:buFont typeface="Arial" panose="020B0604020202020204" pitchFamily="34" charset="0"/>
              <a:buNone/>
            </a:pPr>
            <a:endParaRPr lang="en-US" sz="1600" dirty="0">
              <a:solidFill>
                <a:schemeClr val="tx2"/>
              </a:solidFill>
              <a:latin typeface="Consolas" panose="020B0609020204030204" pitchFamily="49" charset="0"/>
            </a:endParaRPr>
          </a:p>
        </p:txBody>
      </p:sp>
      <p:sp>
        <p:nvSpPr>
          <p:cNvPr id="8" name="TextBox 7">
            <a:extLst>
              <a:ext uri="{FF2B5EF4-FFF2-40B4-BE49-F238E27FC236}">
                <a16:creationId xmlns:a16="http://schemas.microsoft.com/office/drawing/2014/main" id="{0156D76A-A62B-D90A-0E92-FEB844016849}"/>
              </a:ext>
            </a:extLst>
          </p:cNvPr>
          <p:cNvSpPr txBox="1"/>
          <p:nvPr/>
        </p:nvSpPr>
        <p:spPr>
          <a:xfrm>
            <a:off x="6698418" y="3521549"/>
            <a:ext cx="2423337" cy="1187135"/>
          </a:xfrm>
          <a:prstGeom prst="rect">
            <a:avLst/>
          </a:prstGeom>
          <a:solidFill>
            <a:schemeClr val="bg1">
              <a:lumMod val="95000"/>
            </a:schemeClr>
          </a:solidFill>
          <a:ln>
            <a:solidFill>
              <a:schemeClr val="tx1">
                <a:lumMod val="50000"/>
                <a:lumOff val="50000"/>
              </a:schemeClr>
            </a:solidFill>
          </a:ln>
        </p:spPr>
        <p:txBody>
          <a:bodyPr wrap="square" lIns="91440" tIns="45720" rIns="91440" bIns="45720" rtlCol="0" anchor="t">
            <a:spAutoFit/>
          </a:bodyPr>
          <a:lstStyle/>
          <a:p>
            <a:pPr algn="ctr"/>
            <a:r>
              <a:rPr lang="en-US" sz="1400" b="1" dirty="0"/>
              <a:t>Output Files</a:t>
            </a:r>
          </a:p>
          <a:p>
            <a:pPr algn="ctr"/>
            <a:endParaRPr lang="en-US" sz="1400" b="1" dirty="0"/>
          </a:p>
          <a:p>
            <a:r>
              <a:rPr lang="en-US" sz="1400" b="1" dirty="0"/>
              <a:t>hard_filtered_snps_final.vcf</a:t>
            </a:r>
            <a:endParaRPr lang="en-US" sz="1400" b="1" dirty="0">
              <a:ea typeface="Calibri Light"/>
              <a:cs typeface="Calibri Light"/>
            </a:endParaRPr>
          </a:p>
          <a:p>
            <a:endParaRPr lang="en-US" sz="1400" b="1" dirty="0"/>
          </a:p>
          <a:p>
            <a:r>
              <a:rPr lang="en-US" sz="1400" b="1" dirty="0"/>
              <a:t>hard_filtered_indels_final.vcf</a:t>
            </a:r>
            <a:endParaRPr lang="en-US" sz="1400" b="1" dirty="0">
              <a:ea typeface="Calibri Light"/>
              <a:cs typeface="Calibri Light"/>
            </a:endParaRPr>
          </a:p>
        </p:txBody>
      </p:sp>
    </p:spTree>
    <p:extLst>
      <p:ext uri="{BB962C8B-B14F-4D97-AF65-F5344CB8AC3E}">
        <p14:creationId xmlns:p14="http://schemas.microsoft.com/office/powerpoint/2010/main" val="1558763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08382B-8751-6643-BB19-103DDE249B05}"/>
              </a:ext>
            </a:extLst>
          </p:cNvPr>
          <p:cNvSpPr>
            <a:spLocks noGrp="1"/>
          </p:cNvSpPr>
          <p:nvPr>
            <p:ph idx="1"/>
          </p:nvPr>
        </p:nvSpPr>
        <p:spPr>
          <a:xfrm>
            <a:off x="628650" y="3331029"/>
            <a:ext cx="7886700" cy="2845934"/>
          </a:xfrm>
        </p:spPr>
        <p:txBody>
          <a:bodyPr vert="horz" lIns="91440" tIns="45720" rIns="91440" bIns="45720" rtlCol="0" anchor="t">
            <a:normAutofit/>
          </a:bodyPr>
          <a:lstStyle/>
          <a:p>
            <a:pPr marL="0" indent="0">
              <a:buNone/>
            </a:pPr>
            <a:r>
              <a:rPr lang="en-US"/>
              <a:t>Exit MobaXterm by either closing the window or typing ‘exit’ in the command </a:t>
            </a:r>
            <a:r>
              <a:rPr lang="en-US" dirty="0"/>
              <a:t>prompt.</a:t>
            </a:r>
          </a:p>
        </p:txBody>
      </p:sp>
      <p:sp>
        <p:nvSpPr>
          <p:cNvPr id="4" name="Footer Placeholder 3">
            <a:extLst>
              <a:ext uri="{FF2B5EF4-FFF2-40B4-BE49-F238E27FC236}">
                <a16:creationId xmlns:a16="http://schemas.microsoft.com/office/drawing/2014/main" id="{327D799B-A46D-3648-8295-1AC763533CAC}"/>
              </a:ext>
            </a:extLst>
          </p:cNvPr>
          <p:cNvSpPr>
            <a:spLocks noGrp="1"/>
          </p:cNvSpPr>
          <p:nvPr>
            <p:ph type="ftr" sz="quarter" idx="11"/>
          </p:nvPr>
        </p:nvSpPr>
        <p:spPr/>
        <p:txBody>
          <a:bodyPr/>
          <a:lstStyle/>
          <a:p>
            <a:r>
              <a:rPr lang="en-US"/>
              <a:t>Variant Calling Workshop | Chris Fields | 2023</a:t>
            </a:r>
            <a:endParaRPr lang="en-US" dirty="0"/>
          </a:p>
        </p:txBody>
      </p:sp>
      <p:sp>
        <p:nvSpPr>
          <p:cNvPr id="5" name="Slide Number Placeholder 4">
            <a:extLst>
              <a:ext uri="{FF2B5EF4-FFF2-40B4-BE49-F238E27FC236}">
                <a16:creationId xmlns:a16="http://schemas.microsoft.com/office/drawing/2014/main" id="{117AFB3B-AD1B-3C44-9F41-6983323A4FE0}"/>
              </a:ext>
            </a:extLst>
          </p:cNvPr>
          <p:cNvSpPr>
            <a:spLocks noGrp="1"/>
          </p:cNvSpPr>
          <p:nvPr>
            <p:ph type="sldNum" sz="quarter" idx="12"/>
          </p:nvPr>
        </p:nvSpPr>
        <p:spPr/>
        <p:txBody>
          <a:bodyPr/>
          <a:lstStyle/>
          <a:p>
            <a:fld id="{C3558104-51C6-C44C-9211-BF7C16F4A77B}" type="slidenum">
              <a:rPr lang="en-US" smtClean="0"/>
              <a:t>21</a:t>
            </a:fld>
            <a:endParaRPr lang="en-US" dirty="0"/>
          </a:p>
        </p:txBody>
      </p:sp>
    </p:spTree>
    <p:extLst>
      <p:ext uri="{BB962C8B-B14F-4D97-AF65-F5344CB8AC3E}">
        <p14:creationId xmlns:p14="http://schemas.microsoft.com/office/powerpoint/2010/main" val="2696089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23888" y="1709739"/>
            <a:ext cx="7886700" cy="1938337"/>
          </a:xfrm>
        </p:spPr>
        <p:txBody>
          <a:bodyPr/>
          <a:lstStyle/>
          <a:p>
            <a:r>
              <a:rPr lang="en-US" dirty="0">
                <a:solidFill>
                  <a:schemeClr val="accent2"/>
                </a:solidFill>
              </a:rPr>
              <a:t>Visualization of Results</a:t>
            </a:r>
          </a:p>
        </p:txBody>
      </p:sp>
      <p:sp>
        <p:nvSpPr>
          <p:cNvPr id="3" name="Content Placeholder 2"/>
          <p:cNvSpPr>
            <a:spLocks noGrp="1"/>
          </p:cNvSpPr>
          <p:nvPr>
            <p:ph type="body" idx="1"/>
          </p:nvPr>
        </p:nvSpPr>
        <p:spPr>
          <a:xfrm>
            <a:off x="661988" y="4071146"/>
            <a:ext cx="7886700" cy="1500187"/>
          </a:xfrm>
        </p:spPr>
        <p:txBody>
          <a:bodyPr vert="horz" lIns="91440" tIns="45720" rIns="91440" bIns="45720" rtlCol="0" anchor="t">
            <a:normAutofit/>
          </a:bodyPr>
          <a:lstStyle/>
          <a:p>
            <a:r>
              <a:rPr lang="en-US" dirty="0">
                <a:solidFill>
                  <a:schemeClr val="tx1"/>
                </a:solidFill>
              </a:rPr>
              <a:t>In this exercise, we will visualize the results of the previous exercise using the </a:t>
            </a:r>
            <a:r>
              <a:rPr lang="en-US" b="1" dirty="0">
                <a:solidFill>
                  <a:schemeClr val="tx1"/>
                </a:solidFill>
              </a:rPr>
              <a:t>Integrated Genomics Viewer (IGV).</a:t>
            </a:r>
          </a:p>
          <a:p>
            <a:endParaRPr lang="en-US" b="1" dirty="0">
              <a:solidFill>
                <a:schemeClr val="tx1"/>
              </a:solidFill>
            </a:endParaRPr>
          </a:p>
          <a:p>
            <a:r>
              <a:rPr lang="en-US" b="1">
                <a:solidFill>
                  <a:schemeClr val="tx1"/>
                </a:solidFill>
              </a:rPr>
              <a:t>We are going to do visualization on VM.</a:t>
            </a:r>
            <a:endParaRPr lang="en-US" dirty="0">
              <a:solidFill>
                <a:schemeClr val="tx1"/>
              </a:solidFill>
            </a:endParaRPr>
          </a:p>
          <a:p>
            <a:endParaRPr lang="en-US" b="1" dirty="0">
              <a:solidFill>
                <a:schemeClr val="tx1"/>
              </a:solidFill>
            </a:endParaRPr>
          </a:p>
        </p:txBody>
      </p:sp>
      <p:sp>
        <p:nvSpPr>
          <p:cNvPr id="2" name="Footer Placeholder 1"/>
          <p:cNvSpPr>
            <a:spLocks noGrp="1"/>
          </p:cNvSpPr>
          <p:nvPr>
            <p:ph type="ftr" sz="quarter" idx="11"/>
          </p:nvPr>
        </p:nvSpPr>
        <p:spPr/>
        <p:txBody>
          <a:bodyPr/>
          <a:lstStyle/>
          <a:p>
            <a:r>
              <a:rPr lang="en-US"/>
              <a:t>Variant Calling Workshop | Chris Fields | 2023</a:t>
            </a:r>
            <a:endParaRPr lang="en-US" dirty="0"/>
          </a:p>
        </p:txBody>
      </p:sp>
      <p:sp>
        <p:nvSpPr>
          <p:cNvPr id="4" name="Slide Number Placeholder 3"/>
          <p:cNvSpPr>
            <a:spLocks noGrp="1"/>
          </p:cNvSpPr>
          <p:nvPr>
            <p:ph type="sldNum" sz="quarter" idx="12"/>
          </p:nvPr>
        </p:nvSpPr>
        <p:spPr/>
        <p:txBody>
          <a:bodyPr/>
          <a:lstStyle/>
          <a:p>
            <a:fld id="{C3558104-51C6-C44C-9211-BF7C16F4A77B}" type="slidenum">
              <a:rPr lang="en-US" smtClean="0"/>
              <a:t>22</a:t>
            </a:fld>
            <a:endParaRPr lang="en-US" dirty="0"/>
          </a:p>
        </p:txBody>
      </p:sp>
    </p:spTree>
    <p:extLst>
      <p:ext uri="{BB962C8B-B14F-4D97-AF65-F5344CB8AC3E}">
        <p14:creationId xmlns:p14="http://schemas.microsoft.com/office/powerpoint/2010/main" val="4276693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0: Local Files</a:t>
            </a:r>
            <a:endParaRPr lang="en-US" dirty="0">
              <a:ea typeface="Calibri Light"/>
              <a:cs typeface="Calibri Light"/>
            </a:endParaRPr>
          </a:p>
        </p:txBody>
      </p:sp>
      <p:sp>
        <p:nvSpPr>
          <p:cNvPr id="3" name="Content Placeholder 2"/>
          <p:cNvSpPr>
            <a:spLocks noGrp="1"/>
          </p:cNvSpPr>
          <p:nvPr>
            <p:ph idx="1"/>
          </p:nvPr>
        </p:nvSpPr>
        <p:spPr>
          <a:xfrm>
            <a:off x="453646" y="1776406"/>
            <a:ext cx="8389838" cy="4581031"/>
          </a:xfrm>
        </p:spPr>
        <p:txBody>
          <a:bodyPr vert="horz" lIns="91440" tIns="45720" rIns="91440" bIns="45720" rtlCol="0" anchor="t">
            <a:normAutofit/>
          </a:bodyPr>
          <a:lstStyle/>
          <a:p>
            <a:pPr marL="0" indent="0">
              <a:buNone/>
            </a:pPr>
            <a:r>
              <a:rPr lang="en-US" dirty="0"/>
              <a:t>For viewing and manipulating the files needed for this laboratory exercise, the path on the VM will be denoted as the following:</a:t>
            </a:r>
          </a:p>
          <a:p>
            <a:pPr marL="0" indent="0" algn="ctr">
              <a:buNone/>
            </a:pPr>
            <a:r>
              <a:rPr lang="en-US" b="1" dirty="0">
                <a:latin typeface="Consolas"/>
              </a:rPr>
              <a:t>[</a:t>
            </a:r>
            <a:r>
              <a:rPr lang="en-US" b="1" dirty="0" err="1">
                <a:latin typeface="Consolas"/>
              </a:rPr>
              <a:t>course_directory</a:t>
            </a:r>
            <a:r>
              <a:rPr lang="en-US" b="1" dirty="0">
                <a:latin typeface="Consolas"/>
              </a:rPr>
              <a:t>]</a:t>
            </a:r>
          </a:p>
          <a:p>
            <a:pPr marL="0" indent="0" algn="just">
              <a:buNone/>
            </a:pPr>
            <a:endParaRPr lang="en-US" sz="1800" dirty="0"/>
          </a:p>
          <a:p>
            <a:pPr marL="0" indent="0" algn="ctr">
              <a:buNone/>
            </a:pPr>
            <a:r>
              <a:rPr lang="en-US" dirty="0">
                <a:latin typeface="+mj-lt"/>
              </a:rPr>
              <a:t>We will use the files found in:</a:t>
            </a:r>
            <a:endParaRPr lang="en-US" dirty="0">
              <a:latin typeface="+mj-lt"/>
              <a:cs typeface="Calibri Light"/>
            </a:endParaRPr>
          </a:p>
          <a:p>
            <a:pPr marL="0" indent="0" algn="ctr">
              <a:buNone/>
            </a:pPr>
            <a:r>
              <a:rPr lang="en-US" b="1" dirty="0">
                <a:latin typeface="Consolas"/>
              </a:rPr>
              <a:t>[</a:t>
            </a:r>
            <a:r>
              <a:rPr lang="en-US" b="1" dirty="0" err="1">
                <a:latin typeface="Consolas" panose="020B0609020204030204" pitchFamily="49" charset="0"/>
                <a:cs typeface="Consolas" panose="020B0609020204030204" pitchFamily="49" charset="0"/>
              </a:rPr>
              <a:t>course_directory</a:t>
            </a:r>
            <a:r>
              <a:rPr lang="en-US" b="1" dirty="0">
                <a:latin typeface="Consolas" panose="020B0609020204030204" pitchFamily="49" charset="0"/>
                <a:cs typeface="Consolas" panose="020B0609020204030204" pitchFamily="49" charset="0"/>
              </a:rPr>
              <a:t>]\</a:t>
            </a:r>
            <a:r>
              <a:rPr lang="en-US" b="1" dirty="0">
                <a:latin typeface="Consolas" panose="020B0609020204030204" pitchFamily="49" charset="0"/>
                <a:ea typeface="+mn-lt"/>
                <a:cs typeface="Consolas" panose="020B0609020204030204" pitchFamily="49" charset="0"/>
              </a:rPr>
              <a:t>03_Variant_Calling\results</a:t>
            </a:r>
          </a:p>
          <a:p>
            <a:pPr marL="0" indent="0">
              <a:buNone/>
            </a:pPr>
            <a:endParaRPr lang="en-US" b="1" dirty="0">
              <a:latin typeface="Consolas"/>
              <a:cs typeface="Calibri Light"/>
            </a:endParaRPr>
          </a:p>
          <a:p>
            <a:pPr marL="0" indent="0" algn="ctr">
              <a:buNone/>
            </a:pPr>
            <a:r>
              <a:rPr lang="en-US" b="1" dirty="0">
                <a:latin typeface="Consolas"/>
              </a:rPr>
              <a:t>[</a:t>
            </a:r>
            <a:r>
              <a:rPr lang="en-US" b="1" dirty="0" err="1">
                <a:latin typeface="Consolas"/>
              </a:rPr>
              <a:t>course_directory</a:t>
            </a:r>
            <a:r>
              <a:rPr lang="en-US" b="1" dirty="0">
                <a:latin typeface="Consolas"/>
              </a:rPr>
              <a:t>]</a:t>
            </a:r>
            <a:r>
              <a:rPr lang="en-US" dirty="0">
                <a:latin typeface="Consolas"/>
              </a:rPr>
              <a:t>= </a:t>
            </a:r>
            <a:r>
              <a:rPr lang="en-US" b="1" dirty="0">
                <a:latin typeface="Consolas"/>
              </a:rPr>
              <a:t>Desktop\VM</a:t>
            </a:r>
            <a:endParaRPr lang="en-US" b="1" dirty="0">
              <a:solidFill>
                <a:srgbClr val="FF0000"/>
              </a:solidFill>
              <a:latin typeface="Consolas"/>
              <a:ea typeface="+mn-lt"/>
              <a:cs typeface="+mn-lt"/>
            </a:endParaRPr>
          </a:p>
          <a:p>
            <a:pPr marL="0" indent="0" algn="ctr">
              <a:buNone/>
            </a:pPr>
            <a:br>
              <a:rPr lang="en-US" b="1" dirty="0">
                <a:ea typeface="+mn-lt"/>
                <a:cs typeface="+mn-lt"/>
              </a:rPr>
            </a:br>
            <a:endParaRPr lang="en-US" b="1" dirty="0">
              <a:latin typeface="Consolas"/>
              <a:ea typeface="+mn-lt"/>
              <a:cs typeface="+mn-lt"/>
            </a:endParaRPr>
          </a:p>
        </p:txBody>
      </p:sp>
      <p:sp>
        <p:nvSpPr>
          <p:cNvPr id="5" name="Slide Number Placeholder 4"/>
          <p:cNvSpPr>
            <a:spLocks noGrp="1"/>
          </p:cNvSpPr>
          <p:nvPr>
            <p:ph type="sldNum" sz="quarter" idx="12"/>
          </p:nvPr>
        </p:nvSpPr>
        <p:spPr/>
        <p:txBody>
          <a:bodyPr/>
          <a:lstStyle/>
          <a:p>
            <a:fld id="{C3558104-51C6-C44C-9211-BF7C16F4A77B}" type="slidenum">
              <a:rPr lang="en-US" smtClean="0"/>
              <a:t>23</a:t>
            </a:fld>
            <a:endParaRPr lang="en-US" dirty="0"/>
          </a:p>
        </p:txBody>
      </p:sp>
      <p:sp>
        <p:nvSpPr>
          <p:cNvPr id="8" name="Footer Placeholder 1">
            <a:extLst>
              <a:ext uri="{FF2B5EF4-FFF2-40B4-BE49-F238E27FC236}">
                <a16:creationId xmlns:a16="http://schemas.microsoft.com/office/drawing/2014/main" id="{F605541F-DC40-8798-D5AF-24B8657AC506}"/>
              </a:ext>
            </a:extLst>
          </p:cNvPr>
          <p:cNvSpPr>
            <a:spLocks noGrp="1"/>
          </p:cNvSpPr>
          <p:nvPr>
            <p:ph type="ftr" sz="quarter" idx="11"/>
          </p:nvPr>
        </p:nvSpPr>
        <p:spPr>
          <a:xfrm>
            <a:off x="3028950" y="6356351"/>
            <a:ext cx="3086100" cy="365125"/>
          </a:xfrm>
        </p:spPr>
        <p:txBody>
          <a:bodyPr/>
          <a:lstStyle/>
          <a:p>
            <a:r>
              <a:rPr lang="en-US"/>
              <a:t>Variant Calling Workshop | Chris Fields | 2023</a:t>
            </a:r>
            <a:endParaRPr lang="en-US" dirty="0"/>
          </a:p>
        </p:txBody>
      </p:sp>
    </p:spTree>
    <p:extLst>
      <p:ext uri="{BB962C8B-B14F-4D97-AF65-F5344CB8AC3E}">
        <p14:creationId xmlns:p14="http://schemas.microsoft.com/office/powerpoint/2010/main" val="1076952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Graphical user interface, application&#10;&#10;Description automatically generated">
            <a:extLst>
              <a:ext uri="{FF2B5EF4-FFF2-40B4-BE49-F238E27FC236}">
                <a16:creationId xmlns:a16="http://schemas.microsoft.com/office/drawing/2014/main" id="{D5551569-F14B-C944-EB01-6E2C97A1208D}"/>
              </a:ext>
            </a:extLst>
          </p:cNvPr>
          <p:cNvPicPr>
            <a:picLocks noChangeAspect="1"/>
          </p:cNvPicPr>
          <p:nvPr/>
        </p:nvPicPr>
        <p:blipFill>
          <a:blip r:embed="rId2"/>
          <a:stretch>
            <a:fillRect/>
          </a:stretch>
        </p:blipFill>
        <p:spPr>
          <a:xfrm>
            <a:off x="501162" y="2267262"/>
            <a:ext cx="8106506" cy="4152274"/>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p:txBody>
          <a:bodyPr/>
          <a:lstStyle/>
          <a:p>
            <a:r>
              <a:rPr lang="en-US"/>
              <a:t>Step 5A: Visualization With IGV</a:t>
            </a:r>
            <a:endParaRPr lang="en-US" dirty="0"/>
          </a:p>
        </p:txBody>
      </p:sp>
      <p:sp>
        <p:nvSpPr>
          <p:cNvPr id="4" name="Footer Placeholder 3"/>
          <p:cNvSpPr>
            <a:spLocks noGrp="1"/>
          </p:cNvSpPr>
          <p:nvPr>
            <p:ph type="ftr" sz="quarter" idx="11"/>
          </p:nvPr>
        </p:nvSpPr>
        <p:spPr/>
        <p:txBody>
          <a:bodyPr/>
          <a:lstStyle/>
          <a:p>
            <a:r>
              <a:rPr lang="en-US"/>
              <a:t>Variant Calling Workshop | Chris Fields | 2023</a:t>
            </a:r>
            <a:endParaRPr lang="en-US" dirty="0"/>
          </a:p>
        </p:txBody>
      </p:sp>
      <p:sp>
        <p:nvSpPr>
          <p:cNvPr id="5" name="Slide Number Placeholder 4"/>
          <p:cNvSpPr>
            <a:spLocks noGrp="1"/>
          </p:cNvSpPr>
          <p:nvPr>
            <p:ph type="sldNum" sz="quarter" idx="12"/>
          </p:nvPr>
        </p:nvSpPr>
        <p:spPr/>
        <p:txBody>
          <a:bodyPr/>
          <a:lstStyle/>
          <a:p>
            <a:fld id="{C3558104-51C6-C44C-9211-BF7C16F4A77B}" type="slidenum">
              <a:rPr lang="en-US" smtClean="0"/>
              <a:t>24</a:t>
            </a:fld>
            <a:endParaRPr lang="en-US" dirty="0"/>
          </a:p>
        </p:txBody>
      </p:sp>
      <p:sp>
        <p:nvSpPr>
          <p:cNvPr id="8" name="TextBox 7"/>
          <p:cNvSpPr txBox="1"/>
          <p:nvPr/>
        </p:nvSpPr>
        <p:spPr>
          <a:xfrm>
            <a:off x="628650" y="1559817"/>
            <a:ext cx="7682230" cy="923330"/>
          </a:xfrm>
          <a:prstGeom prst="rect">
            <a:avLst/>
          </a:prstGeom>
          <a:noFill/>
        </p:spPr>
        <p:txBody>
          <a:bodyPr wrap="square" lIns="91440" tIns="45720" rIns="91440" bIns="45720" rtlCol="0" anchor="t">
            <a:spAutoFit/>
          </a:bodyPr>
          <a:lstStyle/>
          <a:p>
            <a:r>
              <a:rPr lang="en-US" dirty="0"/>
              <a:t>Switch the genome to </a:t>
            </a:r>
            <a:r>
              <a:rPr lang="en-US" b="1" dirty="0"/>
              <a:t>Human (hg19)</a:t>
            </a:r>
            <a:r>
              <a:rPr lang="en-US" dirty="0"/>
              <a:t>, which can be found by selecting </a:t>
            </a:r>
            <a:r>
              <a:rPr lang="en-US" b="1" dirty="0"/>
              <a:t>More... </a:t>
            </a:r>
            <a:r>
              <a:rPr lang="en-US" dirty="0"/>
              <a:t>under the genome selection panel</a:t>
            </a:r>
            <a:endParaRPr lang="en-US" b="1" dirty="0">
              <a:ea typeface="Calibri Light"/>
              <a:cs typeface="Calibri Light"/>
            </a:endParaRPr>
          </a:p>
          <a:p>
            <a:pPr algn="ctr"/>
            <a:endParaRPr lang="en-US" b="1" dirty="0">
              <a:latin typeface="Consolas" panose="020B0609020204030204" pitchFamily="49" charset="0"/>
            </a:endParaRPr>
          </a:p>
        </p:txBody>
      </p:sp>
      <p:sp>
        <p:nvSpPr>
          <p:cNvPr id="3" name="Rectangle 2"/>
          <p:cNvSpPr/>
          <p:nvPr/>
        </p:nvSpPr>
        <p:spPr>
          <a:xfrm>
            <a:off x="498101" y="2352741"/>
            <a:ext cx="1251375" cy="306508"/>
          </a:xfrm>
          <a:prstGeom prst="rect">
            <a:avLst/>
          </a:prstGeom>
          <a:solidFill>
            <a:srgbClr val="70AD47">
              <a:alpha val="43137"/>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9963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5B: Loading VCF Files</a:t>
            </a:r>
          </a:p>
        </p:txBody>
      </p:sp>
      <p:sp>
        <p:nvSpPr>
          <p:cNvPr id="3" name="Content Placeholder 2"/>
          <p:cNvSpPr>
            <a:spLocks noGrp="1"/>
          </p:cNvSpPr>
          <p:nvPr>
            <p:ph idx="1"/>
          </p:nvPr>
        </p:nvSpPr>
        <p:spPr/>
        <p:txBody>
          <a:bodyPr/>
          <a:lstStyle/>
          <a:p>
            <a:pPr marL="0" indent="0">
              <a:buNone/>
            </a:pPr>
            <a:r>
              <a:rPr lang="en-US" dirty="0"/>
              <a:t>On the menu bar, click </a:t>
            </a:r>
            <a:r>
              <a:rPr lang="en-US" b="1" dirty="0"/>
              <a:t>File</a:t>
            </a:r>
          </a:p>
          <a:p>
            <a:pPr marL="0" indent="0">
              <a:buNone/>
            </a:pPr>
            <a:endParaRPr lang="en-US" b="1" dirty="0"/>
          </a:p>
          <a:p>
            <a:pPr marL="0" indent="0">
              <a:buNone/>
            </a:pPr>
            <a:r>
              <a:rPr lang="en-US" dirty="0"/>
              <a:t>Click </a:t>
            </a:r>
            <a:r>
              <a:rPr lang="en-US" b="1" dirty="0"/>
              <a:t>Load from File…</a:t>
            </a:r>
          </a:p>
          <a:p>
            <a:pPr marL="0" indent="0">
              <a:buNone/>
            </a:pPr>
            <a:endParaRPr lang="en-US" dirty="0"/>
          </a:p>
          <a:p>
            <a:pPr marL="0" indent="0">
              <a:buNone/>
            </a:pPr>
            <a:r>
              <a:rPr lang="en-US" dirty="0"/>
              <a:t>Navigate to: </a:t>
            </a:r>
            <a:r>
              <a:rPr lang="en-US" sz="1800" dirty="0">
                <a:latin typeface="Consolas" panose="020B0609020204030204" pitchFamily="49" charset="0"/>
              </a:rPr>
              <a:t>[</a:t>
            </a:r>
            <a:r>
              <a:rPr lang="en-US" sz="1800" dirty="0" err="1">
                <a:latin typeface="Consolas" panose="020B0609020204030204" pitchFamily="49" charset="0"/>
              </a:rPr>
              <a:t>course_directory</a:t>
            </a:r>
            <a:r>
              <a:rPr lang="en-US" sz="1800" dirty="0">
                <a:latin typeface="Consolas" panose="020B0609020204030204" pitchFamily="49" charset="0"/>
              </a:rPr>
              <a:t>]/03_Variant_Calling/results</a:t>
            </a:r>
          </a:p>
          <a:p>
            <a:pPr marL="0" indent="0">
              <a:buNone/>
            </a:pPr>
            <a:endParaRPr lang="en-US" sz="1800" dirty="0">
              <a:latin typeface="Consolas" panose="020B0609020204030204" pitchFamily="49" charset="0"/>
            </a:endParaRPr>
          </a:p>
          <a:p>
            <a:pPr marL="0" indent="0">
              <a:buNone/>
            </a:pPr>
            <a:r>
              <a:rPr lang="en-US" dirty="0">
                <a:latin typeface="+mj-lt"/>
              </a:rPr>
              <a:t>Hold the </a:t>
            </a:r>
            <a:r>
              <a:rPr lang="en-US" b="1" dirty="0">
                <a:latin typeface="+mj-lt"/>
              </a:rPr>
              <a:t>Ctrl</a:t>
            </a:r>
            <a:r>
              <a:rPr lang="en-US" dirty="0">
                <a:latin typeface="+mj-lt"/>
              </a:rPr>
              <a:t> key down.</a:t>
            </a:r>
          </a:p>
          <a:p>
            <a:pPr marL="0" indent="0">
              <a:buNone/>
            </a:pPr>
            <a:endParaRPr lang="en-US" dirty="0">
              <a:latin typeface="+mj-lt"/>
            </a:endParaRPr>
          </a:p>
          <a:p>
            <a:pPr marL="0" indent="0">
              <a:buNone/>
            </a:pPr>
            <a:r>
              <a:rPr lang="en-US" dirty="0">
                <a:latin typeface="+mj-lt"/>
              </a:rPr>
              <a:t>Click both </a:t>
            </a:r>
            <a:r>
              <a:rPr lang="en-US" b="1" dirty="0" err="1">
                <a:latin typeface="+mj-lt"/>
              </a:rPr>
              <a:t>vcf</a:t>
            </a:r>
            <a:r>
              <a:rPr lang="en-US" dirty="0">
                <a:latin typeface="+mj-lt"/>
              </a:rPr>
              <a:t> files.</a:t>
            </a:r>
          </a:p>
          <a:p>
            <a:pPr marL="0" indent="0">
              <a:buNone/>
            </a:pPr>
            <a:endParaRPr lang="en-US" dirty="0">
              <a:latin typeface="+mj-lt"/>
            </a:endParaRPr>
          </a:p>
          <a:p>
            <a:pPr marL="0" indent="0">
              <a:buNone/>
            </a:pPr>
            <a:r>
              <a:rPr lang="en-US" dirty="0">
                <a:latin typeface="+mj-lt"/>
              </a:rPr>
              <a:t>Click </a:t>
            </a:r>
            <a:r>
              <a:rPr lang="en-US" b="1" dirty="0">
                <a:latin typeface="+mj-lt"/>
              </a:rPr>
              <a:t>Open.</a:t>
            </a:r>
            <a:endParaRPr lang="en-US" dirty="0">
              <a:latin typeface="+mj-lt"/>
            </a:endParaRPr>
          </a:p>
        </p:txBody>
      </p:sp>
      <p:sp>
        <p:nvSpPr>
          <p:cNvPr id="9" name="Footer Placeholder 8"/>
          <p:cNvSpPr>
            <a:spLocks noGrp="1"/>
          </p:cNvSpPr>
          <p:nvPr>
            <p:ph type="ftr" sz="quarter" idx="11"/>
          </p:nvPr>
        </p:nvSpPr>
        <p:spPr/>
        <p:txBody>
          <a:bodyPr/>
          <a:lstStyle/>
          <a:p>
            <a:r>
              <a:rPr lang="en-US"/>
              <a:t>Variant Calling Workshop | Chris Fields | 2023</a:t>
            </a:r>
            <a:endParaRPr lang="en-US" dirty="0"/>
          </a:p>
        </p:txBody>
      </p:sp>
      <p:sp>
        <p:nvSpPr>
          <p:cNvPr id="10" name="Slide Number Placeholder 9"/>
          <p:cNvSpPr>
            <a:spLocks noGrp="1"/>
          </p:cNvSpPr>
          <p:nvPr>
            <p:ph type="sldNum" sz="quarter" idx="12"/>
          </p:nvPr>
        </p:nvSpPr>
        <p:spPr/>
        <p:txBody>
          <a:bodyPr/>
          <a:lstStyle/>
          <a:p>
            <a:fld id="{C3558104-51C6-C44C-9211-BF7C16F4A77B}" type="slidenum">
              <a:rPr lang="en-US" smtClean="0"/>
              <a:t>25</a:t>
            </a:fld>
            <a:endParaRPr lang="en-US" dirty="0"/>
          </a:p>
        </p:txBody>
      </p:sp>
      <p:cxnSp>
        <p:nvCxnSpPr>
          <p:cNvPr id="17" name="Straight Arrow Connector 16"/>
          <p:cNvCxnSpPr/>
          <p:nvPr/>
        </p:nvCxnSpPr>
        <p:spPr>
          <a:xfrm>
            <a:off x="3766930" y="1997282"/>
            <a:ext cx="3383280" cy="0"/>
          </a:xfrm>
          <a:prstGeom prst="straightConnector1">
            <a:avLst/>
          </a:prstGeom>
          <a:ln w="38100">
            <a:solidFill>
              <a:schemeClr val="accent2"/>
            </a:solidFill>
            <a:prstDash val="dashDot"/>
            <a:tailEnd type="triangle"/>
          </a:ln>
        </p:spPr>
        <p:style>
          <a:lnRef idx="1">
            <a:schemeClr val="dk1"/>
          </a:lnRef>
          <a:fillRef idx="0">
            <a:schemeClr val="dk1"/>
          </a:fillRef>
          <a:effectRef idx="0">
            <a:schemeClr val="dk1"/>
          </a:effectRef>
          <a:fontRef idx="minor">
            <a:schemeClr val="tx1"/>
          </a:fontRef>
        </p:style>
      </p:cxnSp>
      <p:pic>
        <p:nvPicPr>
          <p:cNvPr id="28" name="Picture 27"/>
          <p:cNvPicPr>
            <a:picLocks noChangeAspect="1"/>
          </p:cNvPicPr>
          <p:nvPr/>
        </p:nvPicPr>
        <p:blipFill rotWithShape="1">
          <a:blip r:embed="rId3"/>
          <a:srcRect l="2378"/>
          <a:stretch/>
        </p:blipFill>
        <p:spPr>
          <a:xfrm>
            <a:off x="7181850" y="1870077"/>
            <a:ext cx="1683026" cy="1276350"/>
          </a:xfrm>
          <a:prstGeom prst="rect">
            <a:avLst/>
          </a:prstGeom>
          <a:ln>
            <a:solidFill>
              <a:schemeClr val="tx1"/>
            </a:solidFill>
          </a:ln>
          <a:effectLst>
            <a:outerShdw blurRad="50800" dist="38100" dir="2700000" algn="tl" rotWithShape="0">
              <a:prstClr val="black">
                <a:alpha val="40000"/>
              </a:prstClr>
            </a:outerShdw>
          </a:effectLst>
        </p:spPr>
      </p:pic>
      <p:cxnSp>
        <p:nvCxnSpPr>
          <p:cNvPr id="16" name="Straight Arrow Connector 15"/>
          <p:cNvCxnSpPr/>
          <p:nvPr/>
        </p:nvCxnSpPr>
        <p:spPr>
          <a:xfrm flipV="1">
            <a:off x="3162300" y="2176671"/>
            <a:ext cx="4114800" cy="581714"/>
          </a:xfrm>
          <a:prstGeom prst="straightConnector1">
            <a:avLst/>
          </a:prstGeom>
          <a:ln w="38100">
            <a:prstDash val="dashDot"/>
            <a:tailEnd type="triangle"/>
          </a:ln>
        </p:spPr>
        <p:style>
          <a:lnRef idx="1">
            <a:schemeClr val="dk1"/>
          </a:lnRef>
          <a:fillRef idx="0">
            <a:schemeClr val="dk1"/>
          </a:fillRef>
          <a:effectRef idx="0">
            <a:schemeClr val="dk1"/>
          </a:effectRef>
          <a:fontRef idx="minor">
            <a:schemeClr val="tx1"/>
          </a:fontRef>
        </p:style>
      </p:cxnSp>
      <p:pic>
        <p:nvPicPr>
          <p:cNvPr id="4" name="Picture 4" descr="Graphical user interface, text, application&#10;&#10;Description automatically generated">
            <a:extLst>
              <a:ext uri="{FF2B5EF4-FFF2-40B4-BE49-F238E27FC236}">
                <a16:creationId xmlns:a16="http://schemas.microsoft.com/office/drawing/2014/main" id="{5224F069-FD04-6094-45E3-D22A9B57CCE0}"/>
              </a:ext>
            </a:extLst>
          </p:cNvPr>
          <p:cNvPicPr>
            <a:picLocks noChangeAspect="1"/>
          </p:cNvPicPr>
          <p:nvPr/>
        </p:nvPicPr>
        <p:blipFill>
          <a:blip r:embed="rId4"/>
          <a:stretch>
            <a:fillRect/>
          </a:stretch>
        </p:blipFill>
        <p:spPr>
          <a:xfrm>
            <a:off x="4053254" y="3850890"/>
            <a:ext cx="4572000" cy="2488501"/>
          </a:xfrm>
          <a:prstGeom prst="rect">
            <a:avLst/>
          </a:prstGeom>
          <a:ln>
            <a:solidFill>
              <a:schemeClr val="tx1"/>
            </a:solidFill>
          </a:ln>
        </p:spPr>
      </p:pic>
    </p:spTree>
    <p:extLst>
      <p:ext uri="{BB962C8B-B14F-4D97-AF65-F5344CB8AC3E}">
        <p14:creationId xmlns:p14="http://schemas.microsoft.com/office/powerpoint/2010/main" val="4083836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5C: Loading VCF Files</a:t>
            </a:r>
          </a:p>
        </p:txBody>
      </p:sp>
      <p:sp>
        <p:nvSpPr>
          <p:cNvPr id="3" name="Content Placeholder 2"/>
          <p:cNvSpPr>
            <a:spLocks noGrp="1"/>
          </p:cNvSpPr>
          <p:nvPr>
            <p:ph idx="1"/>
          </p:nvPr>
        </p:nvSpPr>
        <p:spPr>
          <a:xfrm>
            <a:off x="628650" y="1269297"/>
            <a:ext cx="7886700" cy="4351338"/>
          </a:xfrm>
        </p:spPr>
        <p:txBody>
          <a:bodyPr/>
          <a:lstStyle/>
          <a:p>
            <a:pPr marL="0" indent="0">
              <a:buNone/>
            </a:pPr>
            <a:r>
              <a:rPr lang="en-US" dirty="0"/>
              <a:t>You should see a windows similar to below:</a:t>
            </a:r>
          </a:p>
        </p:txBody>
      </p:sp>
      <p:sp>
        <p:nvSpPr>
          <p:cNvPr id="4" name="Footer Placeholder 3"/>
          <p:cNvSpPr>
            <a:spLocks noGrp="1"/>
          </p:cNvSpPr>
          <p:nvPr>
            <p:ph type="ftr" sz="quarter" idx="11"/>
          </p:nvPr>
        </p:nvSpPr>
        <p:spPr/>
        <p:txBody>
          <a:bodyPr/>
          <a:lstStyle/>
          <a:p>
            <a:r>
              <a:rPr lang="en-US"/>
              <a:t>Variant Calling Workshop | Chris Fields | 2023</a:t>
            </a:r>
            <a:endParaRPr lang="en-US" dirty="0"/>
          </a:p>
        </p:txBody>
      </p:sp>
      <p:sp>
        <p:nvSpPr>
          <p:cNvPr id="5" name="Slide Number Placeholder 4"/>
          <p:cNvSpPr>
            <a:spLocks noGrp="1"/>
          </p:cNvSpPr>
          <p:nvPr>
            <p:ph type="sldNum" sz="quarter" idx="12"/>
          </p:nvPr>
        </p:nvSpPr>
        <p:spPr/>
        <p:txBody>
          <a:bodyPr/>
          <a:lstStyle/>
          <a:p>
            <a:fld id="{C3558104-51C6-C44C-9211-BF7C16F4A77B}" type="slidenum">
              <a:rPr lang="en-US" smtClean="0"/>
              <a:t>26</a:t>
            </a:fld>
            <a:endParaRPr lang="en-US" dirty="0"/>
          </a:p>
        </p:txBody>
      </p:sp>
      <p:pic>
        <p:nvPicPr>
          <p:cNvPr id="6" name="Picture 6" descr="Graphical user interface, application, table&#10;&#10;Description automatically generated">
            <a:extLst>
              <a:ext uri="{FF2B5EF4-FFF2-40B4-BE49-F238E27FC236}">
                <a16:creationId xmlns:a16="http://schemas.microsoft.com/office/drawing/2014/main" id="{7B87BC14-A755-9639-6145-F07E56AE27D7}"/>
              </a:ext>
            </a:extLst>
          </p:cNvPr>
          <p:cNvPicPr>
            <a:picLocks noChangeAspect="1"/>
          </p:cNvPicPr>
          <p:nvPr/>
        </p:nvPicPr>
        <p:blipFill>
          <a:blip r:embed="rId2"/>
          <a:stretch>
            <a:fillRect/>
          </a:stretch>
        </p:blipFill>
        <p:spPr>
          <a:xfrm>
            <a:off x="1905675" y="1571499"/>
            <a:ext cx="5079773" cy="484789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35608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5D: Navigate to Chromosome 20</a:t>
            </a:r>
          </a:p>
        </p:txBody>
      </p:sp>
      <p:sp>
        <p:nvSpPr>
          <p:cNvPr id="3" name="Content Placeholder 2"/>
          <p:cNvSpPr>
            <a:spLocks noGrp="1"/>
          </p:cNvSpPr>
          <p:nvPr>
            <p:ph idx="1"/>
          </p:nvPr>
        </p:nvSpPr>
        <p:spPr>
          <a:xfrm>
            <a:off x="689526" y="1847851"/>
            <a:ext cx="3531953" cy="4351338"/>
          </a:xfrm>
        </p:spPr>
        <p:txBody>
          <a:bodyPr/>
          <a:lstStyle/>
          <a:p>
            <a:pPr marL="0" indent="0">
              <a:buNone/>
            </a:pPr>
            <a:r>
              <a:rPr lang="en-US" dirty="0"/>
              <a:t>In the search box, type </a:t>
            </a:r>
            <a:r>
              <a:rPr lang="en-US" b="1" dirty="0"/>
              <a:t>chr20</a:t>
            </a:r>
            <a:r>
              <a:rPr lang="en-US" dirty="0"/>
              <a:t>.</a:t>
            </a:r>
          </a:p>
          <a:p>
            <a:pPr marL="0" indent="0">
              <a:buNone/>
            </a:pPr>
            <a:endParaRPr lang="en-US" dirty="0"/>
          </a:p>
          <a:p>
            <a:pPr marL="0" indent="0">
              <a:buNone/>
            </a:pPr>
            <a:r>
              <a:rPr lang="en-US" dirty="0"/>
              <a:t>Press </a:t>
            </a:r>
            <a:r>
              <a:rPr lang="en-US" b="1" dirty="0"/>
              <a:t>Enter </a:t>
            </a:r>
            <a:r>
              <a:rPr lang="en-US" dirty="0"/>
              <a:t>or click </a:t>
            </a:r>
            <a:r>
              <a:rPr lang="en-US" b="1" dirty="0"/>
              <a:t>Go.</a:t>
            </a:r>
          </a:p>
          <a:p>
            <a:pPr marL="0" indent="0">
              <a:buNone/>
            </a:pPr>
            <a:endParaRPr lang="en-US" dirty="0"/>
          </a:p>
          <a:p>
            <a:pPr marL="0" indent="0">
              <a:buNone/>
            </a:pPr>
            <a:endParaRPr lang="en-US" dirty="0"/>
          </a:p>
          <a:p>
            <a:pPr marL="0" indent="0">
              <a:buNone/>
            </a:pPr>
            <a:endParaRPr lang="en-US" dirty="0"/>
          </a:p>
          <a:p>
            <a:pPr marL="0" indent="0">
              <a:buNone/>
            </a:pPr>
            <a:r>
              <a:rPr lang="en-US" dirty="0"/>
              <a:t>You should see a track similar to the screenshot on the right.</a:t>
            </a:r>
          </a:p>
        </p:txBody>
      </p:sp>
      <p:sp>
        <p:nvSpPr>
          <p:cNvPr id="4" name="Footer Placeholder 3"/>
          <p:cNvSpPr>
            <a:spLocks noGrp="1"/>
          </p:cNvSpPr>
          <p:nvPr>
            <p:ph type="ftr" sz="quarter" idx="11"/>
          </p:nvPr>
        </p:nvSpPr>
        <p:spPr/>
        <p:txBody>
          <a:bodyPr/>
          <a:lstStyle/>
          <a:p>
            <a:r>
              <a:rPr lang="en-US"/>
              <a:t>Variant Calling Workshop | Chris Fields | 2023</a:t>
            </a:r>
            <a:endParaRPr lang="en-US" dirty="0"/>
          </a:p>
        </p:txBody>
      </p:sp>
      <p:sp>
        <p:nvSpPr>
          <p:cNvPr id="5" name="Slide Number Placeholder 4"/>
          <p:cNvSpPr>
            <a:spLocks noGrp="1"/>
          </p:cNvSpPr>
          <p:nvPr>
            <p:ph type="sldNum" sz="quarter" idx="12"/>
          </p:nvPr>
        </p:nvSpPr>
        <p:spPr/>
        <p:txBody>
          <a:bodyPr/>
          <a:lstStyle/>
          <a:p>
            <a:fld id="{C3558104-51C6-C44C-9211-BF7C16F4A77B}" type="slidenum">
              <a:rPr lang="en-US" smtClean="0"/>
              <a:t>27</a:t>
            </a:fld>
            <a:endParaRPr lang="en-US" dirty="0"/>
          </a:p>
        </p:txBody>
      </p:sp>
      <p:cxnSp>
        <p:nvCxnSpPr>
          <p:cNvPr id="8" name="Straight Arrow Connector 7"/>
          <p:cNvCxnSpPr/>
          <p:nvPr/>
        </p:nvCxnSpPr>
        <p:spPr>
          <a:xfrm>
            <a:off x="3965713" y="4641091"/>
            <a:ext cx="682487" cy="0"/>
          </a:xfrm>
          <a:prstGeom prst="straightConnector1">
            <a:avLst/>
          </a:prstGeom>
          <a:ln w="38100">
            <a:solidFill>
              <a:schemeClr val="accent2"/>
            </a:solidFill>
            <a:prstDash val="dashDot"/>
            <a:tailEnd type="triangle"/>
          </a:ln>
        </p:spPr>
        <p:style>
          <a:lnRef idx="1">
            <a:schemeClr val="dk1"/>
          </a:lnRef>
          <a:fillRef idx="0">
            <a:schemeClr val="dk1"/>
          </a:fillRef>
          <a:effectRef idx="0">
            <a:schemeClr val="dk1"/>
          </a:effectRef>
          <a:fontRef idx="minor">
            <a:schemeClr val="tx1"/>
          </a:fontRef>
        </p:style>
      </p:cxnSp>
      <p:pic>
        <p:nvPicPr>
          <p:cNvPr id="7" name="Picture 8" descr="Graphical user interface, application&#10;&#10;Description automatically generated">
            <a:extLst>
              <a:ext uri="{FF2B5EF4-FFF2-40B4-BE49-F238E27FC236}">
                <a16:creationId xmlns:a16="http://schemas.microsoft.com/office/drawing/2014/main" id="{77688A97-7BDD-09E5-FC87-AF517828751D}"/>
              </a:ext>
            </a:extLst>
          </p:cNvPr>
          <p:cNvPicPr>
            <a:picLocks noChangeAspect="1"/>
          </p:cNvPicPr>
          <p:nvPr/>
        </p:nvPicPr>
        <p:blipFill>
          <a:blip r:embed="rId2"/>
          <a:stretch>
            <a:fillRect/>
          </a:stretch>
        </p:blipFill>
        <p:spPr>
          <a:xfrm>
            <a:off x="4712677" y="2783543"/>
            <a:ext cx="4369776" cy="2671306"/>
          </a:xfrm>
          <a:prstGeom prst="rect">
            <a:avLst/>
          </a:prstGeom>
        </p:spPr>
      </p:pic>
      <p:pic>
        <p:nvPicPr>
          <p:cNvPr id="12" name="Picture 12" descr="Graphical user interface, application, Teams&#10;&#10;Description automatically generated">
            <a:extLst>
              <a:ext uri="{FF2B5EF4-FFF2-40B4-BE49-F238E27FC236}">
                <a16:creationId xmlns:a16="http://schemas.microsoft.com/office/drawing/2014/main" id="{182D3C78-E865-06EA-FF21-527B22941577}"/>
              </a:ext>
            </a:extLst>
          </p:cNvPr>
          <p:cNvPicPr>
            <a:picLocks noChangeAspect="1"/>
          </p:cNvPicPr>
          <p:nvPr/>
        </p:nvPicPr>
        <p:blipFill>
          <a:blip r:embed="rId3"/>
          <a:stretch>
            <a:fillRect/>
          </a:stretch>
        </p:blipFill>
        <p:spPr>
          <a:xfrm>
            <a:off x="4220307" y="1845582"/>
            <a:ext cx="4862145" cy="335710"/>
          </a:xfrm>
          <a:prstGeom prst="rect">
            <a:avLst/>
          </a:prstGeom>
        </p:spPr>
      </p:pic>
    </p:spTree>
    <p:extLst>
      <p:ext uri="{BB962C8B-B14F-4D97-AF65-F5344CB8AC3E}">
        <p14:creationId xmlns:p14="http://schemas.microsoft.com/office/powerpoint/2010/main" val="22433277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5E: Navigate to Chromosome 20</a:t>
            </a:r>
          </a:p>
        </p:txBody>
      </p:sp>
      <p:sp>
        <p:nvSpPr>
          <p:cNvPr id="3" name="Content Placeholder 2"/>
          <p:cNvSpPr>
            <a:spLocks noGrp="1"/>
          </p:cNvSpPr>
          <p:nvPr>
            <p:ph idx="1"/>
          </p:nvPr>
        </p:nvSpPr>
        <p:spPr>
          <a:xfrm>
            <a:off x="628650" y="1621544"/>
            <a:ext cx="7886700" cy="846314"/>
          </a:xfrm>
        </p:spPr>
        <p:txBody>
          <a:bodyPr/>
          <a:lstStyle/>
          <a:p>
            <a:pPr marL="0" indent="0">
              <a:buNone/>
            </a:pPr>
            <a:r>
              <a:rPr lang="en-US" dirty="0"/>
              <a:t>Click and drag from around the </a:t>
            </a:r>
            <a:r>
              <a:rPr lang="en-US" b="1" dirty="0"/>
              <a:t>20 </a:t>
            </a:r>
            <a:r>
              <a:rPr lang="en-US" b="1" dirty="0" err="1"/>
              <a:t>mb</a:t>
            </a:r>
            <a:r>
              <a:rPr lang="en-US" b="1" dirty="0"/>
              <a:t> </a:t>
            </a:r>
            <a:r>
              <a:rPr lang="en-US" dirty="0"/>
              <a:t>mark to about the </a:t>
            </a:r>
            <a:r>
              <a:rPr lang="en-US" b="1" dirty="0"/>
              <a:t>27 </a:t>
            </a:r>
            <a:r>
              <a:rPr lang="en-US" b="1" dirty="0" err="1"/>
              <a:t>mb</a:t>
            </a:r>
            <a:r>
              <a:rPr lang="en-US" b="1" dirty="0"/>
              <a:t> </a:t>
            </a:r>
            <a:r>
              <a:rPr lang="en-US" dirty="0"/>
              <a:t>mark.</a:t>
            </a:r>
          </a:p>
          <a:p>
            <a:pPr marL="0" indent="0">
              <a:buNone/>
            </a:pPr>
            <a:endParaRPr lang="en-US" dirty="0"/>
          </a:p>
        </p:txBody>
      </p:sp>
      <p:sp>
        <p:nvSpPr>
          <p:cNvPr id="5" name="Footer Placeholder 4"/>
          <p:cNvSpPr>
            <a:spLocks noGrp="1"/>
          </p:cNvSpPr>
          <p:nvPr>
            <p:ph type="ftr" sz="quarter" idx="11"/>
          </p:nvPr>
        </p:nvSpPr>
        <p:spPr/>
        <p:txBody>
          <a:bodyPr/>
          <a:lstStyle/>
          <a:p>
            <a:r>
              <a:rPr lang="en-US"/>
              <a:t>Variant Calling Workshop | Chris Fields | 2023</a:t>
            </a:r>
            <a:endParaRPr lang="en-US" dirty="0"/>
          </a:p>
        </p:txBody>
      </p:sp>
      <p:sp>
        <p:nvSpPr>
          <p:cNvPr id="9" name="Slide Number Placeholder 8"/>
          <p:cNvSpPr>
            <a:spLocks noGrp="1"/>
          </p:cNvSpPr>
          <p:nvPr>
            <p:ph type="sldNum" sz="quarter" idx="12"/>
          </p:nvPr>
        </p:nvSpPr>
        <p:spPr/>
        <p:txBody>
          <a:bodyPr/>
          <a:lstStyle/>
          <a:p>
            <a:fld id="{C3558104-51C6-C44C-9211-BF7C16F4A77B}" type="slidenum">
              <a:rPr lang="en-US" smtClean="0"/>
              <a:t>28</a:t>
            </a:fld>
            <a:endParaRPr lang="en-US" dirty="0"/>
          </a:p>
        </p:txBody>
      </p:sp>
      <p:pic>
        <p:nvPicPr>
          <p:cNvPr id="4" name="Picture 5" descr="Graphical user interface, application&#10;&#10;Description automatically generated">
            <a:extLst>
              <a:ext uri="{FF2B5EF4-FFF2-40B4-BE49-F238E27FC236}">
                <a16:creationId xmlns:a16="http://schemas.microsoft.com/office/drawing/2014/main" id="{496C9DF8-7EFE-E41F-8A51-4A7343B62F42}"/>
              </a:ext>
            </a:extLst>
          </p:cNvPr>
          <p:cNvPicPr>
            <a:picLocks noChangeAspect="1"/>
          </p:cNvPicPr>
          <p:nvPr/>
        </p:nvPicPr>
        <p:blipFill>
          <a:blip r:embed="rId3"/>
          <a:stretch>
            <a:fillRect/>
          </a:stretch>
        </p:blipFill>
        <p:spPr>
          <a:xfrm>
            <a:off x="1512277" y="2307355"/>
            <a:ext cx="6128237" cy="3773155"/>
          </a:xfrm>
          <a:prstGeom prst="rect">
            <a:avLst/>
          </a:prstGeom>
          <a:ln>
            <a:solidFill>
              <a:schemeClr val="tx1"/>
            </a:solidFill>
          </a:ln>
        </p:spPr>
      </p:pic>
      <p:sp>
        <p:nvSpPr>
          <p:cNvPr id="6" name="Rectangle 5">
            <a:extLst>
              <a:ext uri="{FF2B5EF4-FFF2-40B4-BE49-F238E27FC236}">
                <a16:creationId xmlns:a16="http://schemas.microsoft.com/office/drawing/2014/main" id="{71CFED95-248D-4702-B148-15E514B0348F}"/>
              </a:ext>
            </a:extLst>
          </p:cNvPr>
          <p:cNvSpPr/>
          <p:nvPr/>
        </p:nvSpPr>
        <p:spPr>
          <a:xfrm>
            <a:off x="6128237" y="2655277"/>
            <a:ext cx="1222132" cy="685799"/>
          </a:xfrm>
          <a:prstGeom prst="rect">
            <a:avLst/>
          </a:prstGeom>
          <a:solidFill>
            <a:srgbClr val="E2B3F5">
              <a:alpha val="50000"/>
            </a:srgbClr>
          </a:solidFill>
          <a:ln>
            <a:solidFill>
              <a:srgbClr val="E2B3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229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5F: Navigate to Chromosome 20</a:t>
            </a:r>
          </a:p>
        </p:txBody>
      </p:sp>
      <p:sp>
        <p:nvSpPr>
          <p:cNvPr id="3" name="Content Placeholder 2"/>
          <p:cNvSpPr>
            <a:spLocks noGrp="1"/>
          </p:cNvSpPr>
          <p:nvPr>
            <p:ph idx="1"/>
          </p:nvPr>
        </p:nvSpPr>
        <p:spPr>
          <a:xfrm>
            <a:off x="628650" y="1545771"/>
            <a:ext cx="7886700" cy="729343"/>
          </a:xfrm>
        </p:spPr>
        <p:txBody>
          <a:bodyPr/>
          <a:lstStyle/>
          <a:p>
            <a:pPr marL="0" indent="0">
              <a:buNone/>
            </a:pPr>
            <a:r>
              <a:rPr lang="en-US"/>
              <a:t>The result should look similar to the screenshot below:</a:t>
            </a:r>
          </a:p>
          <a:p>
            <a:pPr marL="0" indent="0">
              <a:buNone/>
            </a:pPr>
            <a:endParaRPr lang="en-US" dirty="0"/>
          </a:p>
        </p:txBody>
      </p:sp>
      <p:sp>
        <p:nvSpPr>
          <p:cNvPr id="5" name="Footer Placeholder 4"/>
          <p:cNvSpPr>
            <a:spLocks noGrp="1"/>
          </p:cNvSpPr>
          <p:nvPr>
            <p:ph type="ftr" sz="quarter" idx="11"/>
          </p:nvPr>
        </p:nvSpPr>
        <p:spPr/>
        <p:txBody>
          <a:bodyPr/>
          <a:lstStyle/>
          <a:p>
            <a:r>
              <a:rPr lang="en-US"/>
              <a:t>Variant Calling Workshop | Chris Fields | 2023</a:t>
            </a:r>
            <a:endParaRPr lang="en-US" dirty="0"/>
          </a:p>
        </p:txBody>
      </p:sp>
      <p:sp>
        <p:nvSpPr>
          <p:cNvPr id="6" name="Slide Number Placeholder 5"/>
          <p:cNvSpPr>
            <a:spLocks noGrp="1"/>
          </p:cNvSpPr>
          <p:nvPr>
            <p:ph type="sldNum" sz="quarter" idx="12"/>
          </p:nvPr>
        </p:nvSpPr>
        <p:spPr/>
        <p:txBody>
          <a:bodyPr/>
          <a:lstStyle/>
          <a:p>
            <a:fld id="{C3558104-51C6-C44C-9211-BF7C16F4A77B}" type="slidenum">
              <a:rPr lang="en-US" smtClean="0"/>
              <a:t>29</a:t>
            </a:fld>
            <a:endParaRPr lang="en-US" dirty="0"/>
          </a:p>
        </p:txBody>
      </p:sp>
      <p:pic>
        <p:nvPicPr>
          <p:cNvPr id="4" name="Picture 6" descr="A picture containing timeline&#10;&#10;Description automatically generated">
            <a:extLst>
              <a:ext uri="{FF2B5EF4-FFF2-40B4-BE49-F238E27FC236}">
                <a16:creationId xmlns:a16="http://schemas.microsoft.com/office/drawing/2014/main" id="{0D1B46B9-DF55-27E1-3C36-905C6F865366}"/>
              </a:ext>
            </a:extLst>
          </p:cNvPr>
          <p:cNvPicPr>
            <a:picLocks noChangeAspect="1"/>
          </p:cNvPicPr>
          <p:nvPr/>
        </p:nvPicPr>
        <p:blipFill>
          <a:blip r:embed="rId3"/>
          <a:stretch>
            <a:fillRect/>
          </a:stretch>
        </p:blipFill>
        <p:spPr>
          <a:xfrm>
            <a:off x="105507" y="2179915"/>
            <a:ext cx="8950569" cy="3043291"/>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45695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 the VM</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Follow instructions for starting VM (This is the Remote Desktop software).</a:t>
            </a:r>
          </a:p>
          <a:p>
            <a:endParaRPr lang="en-US" dirty="0"/>
          </a:p>
          <a:p>
            <a:r>
              <a:rPr lang="en-US" dirty="0"/>
              <a:t>The instructions are different for UIUC and Mayo participants.</a:t>
            </a:r>
          </a:p>
          <a:p>
            <a:endParaRPr lang="en-US" dirty="0"/>
          </a:p>
          <a:p>
            <a:r>
              <a:rPr lang="en-US" dirty="0">
                <a:cs typeface="Calibri Light"/>
              </a:rPr>
              <a:t>Find the instructions for this on the course website under Lab Set-up:</a:t>
            </a:r>
          </a:p>
          <a:p>
            <a:pPr marL="0" indent="0">
              <a:buNone/>
            </a:pPr>
            <a:r>
              <a:rPr lang="en-US" dirty="0">
                <a:ea typeface="+mn-lt"/>
                <a:cs typeface="+mn-lt"/>
                <a:hlinkClick r:id="rId3"/>
              </a:rPr>
              <a:t>https://publish.illinois.edu/compgenomicscourse/2023-schedule/</a:t>
            </a:r>
            <a:endParaRPr lang="en-US"/>
          </a:p>
        </p:txBody>
      </p:sp>
      <p:sp>
        <p:nvSpPr>
          <p:cNvPr id="4" name="Footer Placeholder 3"/>
          <p:cNvSpPr>
            <a:spLocks noGrp="1"/>
          </p:cNvSpPr>
          <p:nvPr>
            <p:ph type="ftr" sz="quarter" idx="11"/>
          </p:nvPr>
        </p:nvSpPr>
        <p:spPr/>
        <p:txBody>
          <a:bodyPr/>
          <a:lstStyle/>
          <a:p>
            <a:r>
              <a:rPr lang="en-US"/>
              <a:t>Variant Calling Workshop | Chris Fields | 2023</a:t>
            </a:r>
            <a:endParaRPr lang="en-US" dirty="0"/>
          </a:p>
        </p:txBody>
      </p:sp>
      <p:sp>
        <p:nvSpPr>
          <p:cNvPr id="5" name="Slide Number Placeholder 4"/>
          <p:cNvSpPr>
            <a:spLocks noGrp="1"/>
          </p:cNvSpPr>
          <p:nvPr>
            <p:ph type="sldNum" sz="quarter" idx="12"/>
          </p:nvPr>
        </p:nvSpPr>
        <p:spPr/>
        <p:txBody>
          <a:bodyPr/>
          <a:lstStyle/>
          <a:p>
            <a:fld id="{C3558104-51C6-C44C-9211-BF7C16F4A77B}" type="slidenum">
              <a:rPr lang="en-US" smtClean="0"/>
              <a:t>3</a:t>
            </a:fld>
            <a:endParaRPr lang="en-US" dirty="0"/>
          </a:p>
        </p:txBody>
      </p:sp>
    </p:spTree>
    <p:extLst>
      <p:ext uri="{BB962C8B-B14F-4D97-AF65-F5344CB8AC3E}">
        <p14:creationId xmlns:p14="http://schemas.microsoft.com/office/powerpoint/2010/main" val="2565212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5G: Setting Feature Visibility Window</a:t>
            </a:r>
          </a:p>
        </p:txBody>
      </p:sp>
      <p:sp>
        <p:nvSpPr>
          <p:cNvPr id="3" name="Content Placeholder 2"/>
          <p:cNvSpPr>
            <a:spLocks noGrp="1"/>
          </p:cNvSpPr>
          <p:nvPr>
            <p:ph idx="1"/>
          </p:nvPr>
        </p:nvSpPr>
        <p:spPr>
          <a:xfrm>
            <a:off x="628650" y="1860270"/>
            <a:ext cx="5000625" cy="3035580"/>
          </a:xfrm>
        </p:spPr>
        <p:txBody>
          <a:bodyPr>
            <a:normAutofit/>
          </a:bodyPr>
          <a:lstStyle/>
          <a:p>
            <a:pPr marL="0" indent="0" algn="ctr">
              <a:buNone/>
            </a:pPr>
            <a:r>
              <a:rPr lang="en-US" b="1" dirty="0">
                <a:solidFill>
                  <a:schemeClr val="accent2"/>
                </a:solidFill>
              </a:rPr>
              <a:t>Do this for each VCF track:</a:t>
            </a:r>
          </a:p>
          <a:p>
            <a:pPr marL="0" indent="0">
              <a:buNone/>
            </a:pPr>
            <a:endParaRPr lang="en-US" dirty="0"/>
          </a:p>
          <a:p>
            <a:pPr marL="0" indent="0">
              <a:buNone/>
            </a:pPr>
            <a:r>
              <a:rPr lang="en-US" b="1" dirty="0"/>
              <a:t>Right Click </a:t>
            </a:r>
            <a:r>
              <a:rPr lang="en-US" dirty="0"/>
              <a:t>and Select </a:t>
            </a:r>
            <a:r>
              <a:rPr lang="en-US" b="1" dirty="0"/>
              <a:t>Set Feature Visibility Window</a:t>
            </a:r>
          </a:p>
          <a:p>
            <a:pPr marL="0" indent="0">
              <a:buNone/>
            </a:pPr>
            <a:endParaRPr lang="en-US" dirty="0"/>
          </a:p>
          <a:p>
            <a:pPr marL="0" indent="0">
              <a:buNone/>
            </a:pPr>
            <a:r>
              <a:rPr lang="en-US" dirty="0"/>
              <a:t>Enter </a:t>
            </a:r>
            <a:r>
              <a:rPr lang="en-US" b="1" dirty="0"/>
              <a:t>10000</a:t>
            </a:r>
            <a:r>
              <a:rPr lang="en-US" dirty="0"/>
              <a:t> (which is 10 Mb).</a:t>
            </a:r>
          </a:p>
          <a:p>
            <a:pPr marL="0" indent="0">
              <a:buNone/>
            </a:pPr>
            <a:endParaRPr lang="en-US" dirty="0"/>
          </a:p>
          <a:p>
            <a:pPr marL="0" indent="0">
              <a:buNone/>
            </a:pPr>
            <a:r>
              <a:rPr lang="en-US" dirty="0"/>
              <a:t>Click </a:t>
            </a:r>
            <a:r>
              <a:rPr lang="en-US" b="1" dirty="0"/>
              <a:t>OK.</a:t>
            </a:r>
            <a:endParaRPr lang="en-US" dirty="0"/>
          </a:p>
        </p:txBody>
      </p:sp>
      <p:sp>
        <p:nvSpPr>
          <p:cNvPr id="6" name="Footer Placeholder 5"/>
          <p:cNvSpPr>
            <a:spLocks noGrp="1"/>
          </p:cNvSpPr>
          <p:nvPr>
            <p:ph type="ftr" sz="quarter" idx="11"/>
          </p:nvPr>
        </p:nvSpPr>
        <p:spPr/>
        <p:txBody>
          <a:bodyPr/>
          <a:lstStyle/>
          <a:p>
            <a:r>
              <a:rPr lang="en-US"/>
              <a:t>Variant Calling Workshop | Chris Fields | 2023</a:t>
            </a:r>
            <a:endParaRPr lang="en-US" dirty="0"/>
          </a:p>
        </p:txBody>
      </p:sp>
      <p:sp>
        <p:nvSpPr>
          <p:cNvPr id="8" name="Slide Number Placeholder 7"/>
          <p:cNvSpPr>
            <a:spLocks noGrp="1"/>
          </p:cNvSpPr>
          <p:nvPr>
            <p:ph type="sldNum" sz="quarter" idx="12"/>
          </p:nvPr>
        </p:nvSpPr>
        <p:spPr/>
        <p:txBody>
          <a:bodyPr/>
          <a:lstStyle/>
          <a:p>
            <a:fld id="{C3558104-51C6-C44C-9211-BF7C16F4A77B}" type="slidenum">
              <a:rPr lang="en-US" smtClean="0"/>
              <a:t>30</a:t>
            </a:fld>
            <a:endParaRPr lang="en-US" dirty="0"/>
          </a:p>
        </p:txBody>
      </p:sp>
      <p:pic>
        <p:nvPicPr>
          <p:cNvPr id="15" name="Picture 14"/>
          <p:cNvPicPr>
            <a:picLocks noChangeAspect="1"/>
          </p:cNvPicPr>
          <p:nvPr/>
        </p:nvPicPr>
        <p:blipFill>
          <a:blip r:embed="rId2"/>
          <a:stretch>
            <a:fillRect/>
          </a:stretch>
        </p:blipFill>
        <p:spPr>
          <a:xfrm>
            <a:off x="628650" y="4977606"/>
            <a:ext cx="4038600" cy="1276350"/>
          </a:xfrm>
          <a:prstGeom prst="rect">
            <a:avLst/>
          </a:prstGeom>
        </p:spPr>
      </p:pic>
      <p:pic>
        <p:nvPicPr>
          <p:cNvPr id="5" name="Picture 8">
            <a:extLst>
              <a:ext uri="{FF2B5EF4-FFF2-40B4-BE49-F238E27FC236}">
                <a16:creationId xmlns:a16="http://schemas.microsoft.com/office/drawing/2014/main" id="{965AFAC5-098E-A6A7-900D-44B3C070FC10}"/>
              </a:ext>
            </a:extLst>
          </p:cNvPr>
          <p:cNvPicPr>
            <a:picLocks noChangeAspect="1"/>
          </p:cNvPicPr>
          <p:nvPr/>
        </p:nvPicPr>
        <p:blipFill>
          <a:blip r:embed="rId3"/>
          <a:stretch>
            <a:fillRect/>
          </a:stretch>
        </p:blipFill>
        <p:spPr>
          <a:xfrm>
            <a:off x="5495193" y="2033800"/>
            <a:ext cx="3508130" cy="3907023"/>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929875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5H: Viewing FOXA2 Polymorphisms</a:t>
            </a:r>
          </a:p>
        </p:txBody>
      </p:sp>
      <p:sp>
        <p:nvSpPr>
          <p:cNvPr id="3" name="Content Placeholder 2"/>
          <p:cNvSpPr>
            <a:spLocks noGrp="1"/>
          </p:cNvSpPr>
          <p:nvPr>
            <p:ph idx="1"/>
          </p:nvPr>
        </p:nvSpPr>
        <p:spPr/>
        <p:txBody>
          <a:bodyPr>
            <a:normAutofit/>
          </a:bodyPr>
          <a:lstStyle/>
          <a:p>
            <a:pPr marL="0" indent="0">
              <a:buNone/>
            </a:pPr>
            <a:r>
              <a:rPr lang="en-US" dirty="0"/>
              <a:t>In the search box, type </a:t>
            </a:r>
            <a:r>
              <a:rPr lang="en-US" b="1" dirty="0"/>
              <a:t>FOXA2</a:t>
            </a:r>
            <a:r>
              <a:rPr lang="en-US" dirty="0"/>
              <a:t> and press </a:t>
            </a:r>
            <a:r>
              <a:rPr lang="en-US" b="1" dirty="0"/>
              <a:t>Enter.</a:t>
            </a:r>
          </a:p>
          <a:p>
            <a:pPr marL="0" indent="0">
              <a:buNone/>
            </a:pPr>
            <a:endParaRPr lang="en-US" b="1" dirty="0"/>
          </a:p>
          <a:p>
            <a:pPr marL="0" indent="0">
              <a:buNone/>
            </a:pPr>
            <a:endParaRPr lang="en-US" b="1" dirty="0"/>
          </a:p>
          <a:p>
            <a:pPr marL="0" indent="0">
              <a:buNone/>
            </a:pPr>
            <a:r>
              <a:rPr lang="en-US" dirty="0"/>
              <a:t>You should see something like the window below:</a:t>
            </a:r>
          </a:p>
        </p:txBody>
      </p:sp>
      <p:sp>
        <p:nvSpPr>
          <p:cNvPr id="15" name="Footer Placeholder 14"/>
          <p:cNvSpPr>
            <a:spLocks noGrp="1"/>
          </p:cNvSpPr>
          <p:nvPr>
            <p:ph type="ftr" sz="quarter" idx="11"/>
          </p:nvPr>
        </p:nvSpPr>
        <p:spPr/>
        <p:txBody>
          <a:bodyPr/>
          <a:lstStyle/>
          <a:p>
            <a:r>
              <a:rPr lang="en-US"/>
              <a:t>Variant Calling Workshop | Chris Fields | 2023</a:t>
            </a:r>
            <a:endParaRPr lang="en-US" dirty="0"/>
          </a:p>
        </p:txBody>
      </p:sp>
      <p:sp>
        <p:nvSpPr>
          <p:cNvPr id="16" name="Slide Number Placeholder 15"/>
          <p:cNvSpPr>
            <a:spLocks noGrp="1"/>
          </p:cNvSpPr>
          <p:nvPr>
            <p:ph type="sldNum" sz="quarter" idx="12"/>
          </p:nvPr>
        </p:nvSpPr>
        <p:spPr/>
        <p:txBody>
          <a:bodyPr/>
          <a:lstStyle/>
          <a:p>
            <a:fld id="{C3558104-51C6-C44C-9211-BF7C16F4A77B}" type="slidenum">
              <a:rPr lang="en-US" smtClean="0"/>
              <a:t>31</a:t>
            </a:fld>
            <a:endParaRPr lang="en-US" dirty="0"/>
          </a:p>
        </p:txBody>
      </p:sp>
      <p:pic>
        <p:nvPicPr>
          <p:cNvPr id="4" name="Picture 4" descr="Graphical user interface, text, application, Word&#10;&#10;Description automatically generated">
            <a:extLst>
              <a:ext uri="{FF2B5EF4-FFF2-40B4-BE49-F238E27FC236}">
                <a16:creationId xmlns:a16="http://schemas.microsoft.com/office/drawing/2014/main" id="{0E632BC4-B424-BD08-BBF3-C77C303DE8AA}"/>
              </a:ext>
            </a:extLst>
          </p:cNvPr>
          <p:cNvPicPr>
            <a:picLocks noChangeAspect="1"/>
          </p:cNvPicPr>
          <p:nvPr/>
        </p:nvPicPr>
        <p:blipFill>
          <a:blip r:embed="rId2"/>
          <a:stretch>
            <a:fillRect/>
          </a:stretch>
        </p:blipFill>
        <p:spPr>
          <a:xfrm>
            <a:off x="1723292" y="2417722"/>
            <a:ext cx="5715000" cy="43994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5" descr="Graphical user interface, application, timeline&#10;&#10;Description automatically generated">
            <a:extLst>
              <a:ext uri="{FF2B5EF4-FFF2-40B4-BE49-F238E27FC236}">
                <a16:creationId xmlns:a16="http://schemas.microsoft.com/office/drawing/2014/main" id="{0BEADBE2-D96E-BD6A-5715-97E93EE2CB6E}"/>
              </a:ext>
            </a:extLst>
          </p:cNvPr>
          <p:cNvPicPr>
            <a:picLocks noChangeAspect="1"/>
          </p:cNvPicPr>
          <p:nvPr/>
        </p:nvPicPr>
        <p:blipFill>
          <a:blip r:embed="rId3"/>
          <a:stretch>
            <a:fillRect/>
          </a:stretch>
        </p:blipFill>
        <p:spPr>
          <a:xfrm>
            <a:off x="1002324" y="3403959"/>
            <a:ext cx="7156939" cy="2925164"/>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758380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FOXA2 Polymorphisms</a:t>
            </a:r>
          </a:p>
        </p:txBody>
      </p:sp>
      <p:sp>
        <p:nvSpPr>
          <p:cNvPr id="3" name="Content Placeholder 2"/>
          <p:cNvSpPr>
            <a:spLocks noGrp="1"/>
          </p:cNvSpPr>
          <p:nvPr>
            <p:ph idx="1"/>
          </p:nvPr>
        </p:nvSpPr>
        <p:spPr>
          <a:xfrm>
            <a:off x="628650" y="1825624"/>
            <a:ext cx="7886700" cy="4128861"/>
          </a:xfrm>
        </p:spPr>
        <p:txBody>
          <a:bodyPr>
            <a:normAutofit/>
          </a:bodyPr>
          <a:lstStyle/>
          <a:p>
            <a:pPr marL="457200" indent="-457200">
              <a:buFont typeface="+mj-lt"/>
              <a:buAutoNum type="arabicPeriod"/>
            </a:pPr>
            <a:r>
              <a:rPr lang="en-US" sz="2400" dirty="0"/>
              <a:t>How many SNPs are here?</a:t>
            </a:r>
          </a:p>
          <a:p>
            <a:pPr marL="457200" indent="-457200">
              <a:buFont typeface="+mj-lt"/>
              <a:buAutoNum type="arabicPeriod"/>
            </a:pPr>
            <a:endParaRPr lang="en-US" sz="2400" dirty="0"/>
          </a:p>
          <a:p>
            <a:pPr marL="457200" indent="-457200">
              <a:buFont typeface="+mj-lt"/>
              <a:buAutoNum type="arabicPeriod"/>
            </a:pPr>
            <a:endParaRPr lang="en-US" sz="2400" dirty="0"/>
          </a:p>
          <a:p>
            <a:pPr marL="457200" indent="-457200">
              <a:buFont typeface="+mj-lt"/>
              <a:buAutoNum type="arabicPeriod"/>
            </a:pPr>
            <a:endParaRPr lang="en-US" sz="2400" dirty="0"/>
          </a:p>
          <a:p>
            <a:pPr marL="457200" indent="-457200">
              <a:buFont typeface="+mj-lt"/>
              <a:buAutoNum type="arabicPeriod"/>
            </a:pPr>
            <a:r>
              <a:rPr lang="en-US" sz="2400" dirty="0"/>
              <a:t>How many </a:t>
            </a:r>
            <a:r>
              <a:rPr lang="en-US" sz="2400" dirty="0" err="1"/>
              <a:t>Indels</a:t>
            </a:r>
            <a:r>
              <a:rPr lang="en-US" sz="2400" dirty="0"/>
              <a:t> are here?</a:t>
            </a:r>
          </a:p>
          <a:p>
            <a:pPr marL="457200" indent="-457200">
              <a:buFont typeface="+mj-lt"/>
              <a:buAutoNum type="arabicPeriod"/>
            </a:pPr>
            <a:endParaRPr lang="en-US" sz="2400" dirty="0"/>
          </a:p>
          <a:p>
            <a:pPr marL="457200" indent="-457200">
              <a:buFont typeface="+mj-lt"/>
              <a:buAutoNum type="arabicPeriod"/>
            </a:pPr>
            <a:endParaRPr lang="en-US" sz="2400" dirty="0"/>
          </a:p>
          <a:p>
            <a:pPr marL="457200" indent="-457200">
              <a:buFont typeface="+mj-lt"/>
              <a:buAutoNum type="arabicPeriod"/>
            </a:pPr>
            <a:endParaRPr lang="en-US" sz="2400" dirty="0"/>
          </a:p>
          <a:p>
            <a:pPr marL="457200" indent="-457200">
              <a:buFont typeface="+mj-lt"/>
              <a:buAutoNum type="arabicPeriod"/>
            </a:pPr>
            <a:r>
              <a:rPr lang="en-US" sz="2400" dirty="0"/>
              <a:t>How many SNPs are heterozygotes?</a:t>
            </a:r>
          </a:p>
          <a:p>
            <a:endParaRPr lang="en-US" sz="2400" dirty="0"/>
          </a:p>
          <a:p>
            <a:endParaRPr lang="en-US" sz="2400" dirty="0"/>
          </a:p>
        </p:txBody>
      </p:sp>
      <p:sp>
        <p:nvSpPr>
          <p:cNvPr id="4" name="Footer Placeholder 3"/>
          <p:cNvSpPr>
            <a:spLocks noGrp="1"/>
          </p:cNvSpPr>
          <p:nvPr>
            <p:ph type="ftr" sz="quarter" idx="11"/>
          </p:nvPr>
        </p:nvSpPr>
        <p:spPr/>
        <p:txBody>
          <a:bodyPr/>
          <a:lstStyle/>
          <a:p>
            <a:r>
              <a:rPr lang="en-US"/>
              <a:t>Variant Calling Workshop | Chris Fields | 2023</a:t>
            </a:r>
            <a:endParaRPr lang="en-US" dirty="0"/>
          </a:p>
        </p:txBody>
      </p:sp>
      <p:sp>
        <p:nvSpPr>
          <p:cNvPr id="5" name="Slide Number Placeholder 4"/>
          <p:cNvSpPr>
            <a:spLocks noGrp="1"/>
          </p:cNvSpPr>
          <p:nvPr>
            <p:ph type="sldNum" sz="quarter" idx="12"/>
          </p:nvPr>
        </p:nvSpPr>
        <p:spPr/>
        <p:txBody>
          <a:bodyPr/>
          <a:lstStyle/>
          <a:p>
            <a:fld id="{C3558104-51C6-C44C-9211-BF7C16F4A77B}" type="slidenum">
              <a:rPr lang="en-US" smtClean="0"/>
              <a:t>32</a:t>
            </a:fld>
            <a:endParaRPr lang="en-US" dirty="0"/>
          </a:p>
        </p:txBody>
      </p:sp>
    </p:spTree>
    <p:extLst>
      <p:ext uri="{BB962C8B-B14F-4D97-AF65-F5344CB8AC3E}">
        <p14:creationId xmlns:p14="http://schemas.microsoft.com/office/powerpoint/2010/main" val="4250741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6A: Loading a BAM File</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dirty="0"/>
              <a:t>On the menu bar, click </a:t>
            </a:r>
            <a:r>
              <a:rPr lang="en-US" b="1" dirty="0"/>
              <a:t>File</a:t>
            </a:r>
          </a:p>
          <a:p>
            <a:pPr marL="0" indent="0">
              <a:buNone/>
            </a:pPr>
            <a:endParaRPr lang="en-US" b="1" dirty="0"/>
          </a:p>
          <a:p>
            <a:pPr marL="0" indent="0">
              <a:buNone/>
            </a:pPr>
            <a:r>
              <a:rPr lang="en-US" dirty="0"/>
              <a:t>Click </a:t>
            </a:r>
            <a:r>
              <a:rPr lang="en-US" b="1" dirty="0"/>
              <a:t>Load from File…</a:t>
            </a:r>
          </a:p>
          <a:p>
            <a:pPr marL="0" indent="0">
              <a:buNone/>
            </a:pPr>
            <a:endParaRPr lang="en-US" dirty="0"/>
          </a:p>
          <a:p>
            <a:pPr marL="0" indent="0">
              <a:buNone/>
            </a:pPr>
            <a:r>
              <a:rPr lang="en-US" dirty="0"/>
              <a:t>Navigate to: </a:t>
            </a:r>
            <a:r>
              <a:rPr lang="en-US" sz="1800" dirty="0">
                <a:latin typeface="Consolas"/>
              </a:rPr>
              <a:t>[</a:t>
            </a:r>
            <a:r>
              <a:rPr lang="en-US" sz="1800" dirty="0" err="1">
                <a:latin typeface="Consolas"/>
              </a:rPr>
              <a:t>course_directory</a:t>
            </a:r>
            <a:r>
              <a:rPr lang="en-US" sz="1800" dirty="0">
                <a:latin typeface="Consolas"/>
              </a:rPr>
              <a:t>]/03_Variant_Calling/results</a:t>
            </a:r>
          </a:p>
          <a:p>
            <a:pPr marL="0" indent="0">
              <a:buNone/>
            </a:pPr>
            <a:endParaRPr lang="en-US" dirty="0">
              <a:latin typeface="Calibri Light"/>
              <a:cs typeface="Calibri Light"/>
            </a:endParaRPr>
          </a:p>
          <a:p>
            <a:pPr marL="0" indent="0">
              <a:buNone/>
            </a:pPr>
            <a:r>
              <a:rPr lang="en-US" dirty="0">
                <a:latin typeface="+mj-lt"/>
              </a:rPr>
              <a:t>Click the</a:t>
            </a:r>
            <a:r>
              <a:rPr lang="en-US" b="1" dirty="0">
                <a:latin typeface="+mj-lt"/>
              </a:rPr>
              <a:t> bam</a:t>
            </a:r>
            <a:r>
              <a:rPr lang="en-US" dirty="0">
                <a:latin typeface="+mj-lt"/>
              </a:rPr>
              <a:t> file.</a:t>
            </a:r>
          </a:p>
          <a:p>
            <a:pPr marL="0" indent="0">
              <a:buNone/>
            </a:pPr>
            <a:endParaRPr lang="en-US" dirty="0">
              <a:latin typeface="+mj-lt"/>
            </a:endParaRPr>
          </a:p>
          <a:p>
            <a:pPr marL="0" indent="0">
              <a:buNone/>
            </a:pPr>
            <a:r>
              <a:rPr lang="en-US" dirty="0">
                <a:latin typeface="+mj-lt"/>
              </a:rPr>
              <a:t>Click </a:t>
            </a:r>
            <a:r>
              <a:rPr lang="en-US" b="1" dirty="0">
                <a:latin typeface="+mj-lt"/>
              </a:rPr>
              <a:t>Open.</a:t>
            </a:r>
            <a:endParaRPr lang="en-US" dirty="0">
              <a:latin typeface="+mj-lt"/>
            </a:endParaRPr>
          </a:p>
        </p:txBody>
      </p:sp>
      <p:sp>
        <p:nvSpPr>
          <p:cNvPr id="9" name="Footer Placeholder 8"/>
          <p:cNvSpPr>
            <a:spLocks noGrp="1"/>
          </p:cNvSpPr>
          <p:nvPr>
            <p:ph type="ftr" sz="quarter" idx="11"/>
          </p:nvPr>
        </p:nvSpPr>
        <p:spPr/>
        <p:txBody>
          <a:bodyPr/>
          <a:lstStyle/>
          <a:p>
            <a:r>
              <a:rPr lang="en-US"/>
              <a:t>Variant Calling Workshop | Chris Fields | 2023</a:t>
            </a:r>
            <a:endParaRPr lang="en-US" dirty="0"/>
          </a:p>
        </p:txBody>
      </p:sp>
      <p:sp>
        <p:nvSpPr>
          <p:cNvPr id="10" name="Slide Number Placeholder 9"/>
          <p:cNvSpPr>
            <a:spLocks noGrp="1"/>
          </p:cNvSpPr>
          <p:nvPr>
            <p:ph type="sldNum" sz="quarter" idx="12"/>
          </p:nvPr>
        </p:nvSpPr>
        <p:spPr/>
        <p:txBody>
          <a:bodyPr/>
          <a:lstStyle/>
          <a:p>
            <a:fld id="{C3558104-51C6-C44C-9211-BF7C16F4A77B}" type="slidenum">
              <a:rPr lang="en-US" smtClean="0"/>
              <a:t>33</a:t>
            </a:fld>
            <a:endParaRPr lang="en-US" dirty="0"/>
          </a:p>
        </p:txBody>
      </p:sp>
      <p:cxnSp>
        <p:nvCxnSpPr>
          <p:cNvPr id="17" name="Straight Arrow Connector 16"/>
          <p:cNvCxnSpPr/>
          <p:nvPr/>
        </p:nvCxnSpPr>
        <p:spPr>
          <a:xfrm>
            <a:off x="3766930" y="1997282"/>
            <a:ext cx="3383280" cy="0"/>
          </a:xfrm>
          <a:prstGeom prst="straightConnector1">
            <a:avLst/>
          </a:prstGeom>
          <a:ln w="38100">
            <a:solidFill>
              <a:schemeClr val="accent2"/>
            </a:solidFill>
            <a:prstDash val="dashDot"/>
            <a:tailEnd type="triangle"/>
          </a:ln>
        </p:spPr>
        <p:style>
          <a:lnRef idx="1">
            <a:schemeClr val="dk1"/>
          </a:lnRef>
          <a:fillRef idx="0">
            <a:schemeClr val="dk1"/>
          </a:fillRef>
          <a:effectRef idx="0">
            <a:schemeClr val="dk1"/>
          </a:effectRef>
          <a:fontRef idx="minor">
            <a:schemeClr val="tx1"/>
          </a:fontRef>
        </p:style>
      </p:cxnSp>
      <p:pic>
        <p:nvPicPr>
          <p:cNvPr id="28" name="Picture 27"/>
          <p:cNvPicPr>
            <a:picLocks noChangeAspect="1"/>
          </p:cNvPicPr>
          <p:nvPr/>
        </p:nvPicPr>
        <p:blipFill rotWithShape="1">
          <a:blip r:embed="rId3"/>
          <a:srcRect l="2378"/>
          <a:stretch/>
        </p:blipFill>
        <p:spPr>
          <a:xfrm>
            <a:off x="7181850" y="1870077"/>
            <a:ext cx="1683026" cy="1276350"/>
          </a:xfrm>
          <a:prstGeom prst="rect">
            <a:avLst/>
          </a:prstGeom>
          <a:ln>
            <a:solidFill>
              <a:schemeClr val="tx1"/>
            </a:solidFill>
          </a:ln>
          <a:effectLst>
            <a:outerShdw blurRad="50800" dist="38100" dir="2700000" algn="tl" rotWithShape="0">
              <a:prstClr val="black">
                <a:alpha val="40000"/>
              </a:prstClr>
            </a:outerShdw>
          </a:effectLst>
        </p:spPr>
      </p:pic>
      <p:cxnSp>
        <p:nvCxnSpPr>
          <p:cNvPr id="16" name="Straight Arrow Connector 15"/>
          <p:cNvCxnSpPr/>
          <p:nvPr/>
        </p:nvCxnSpPr>
        <p:spPr>
          <a:xfrm flipV="1">
            <a:off x="3162300" y="2176671"/>
            <a:ext cx="4114800" cy="581714"/>
          </a:xfrm>
          <a:prstGeom prst="straightConnector1">
            <a:avLst/>
          </a:prstGeom>
          <a:ln w="38100">
            <a:prstDash val="dashDot"/>
            <a:tailEnd type="triangle"/>
          </a:ln>
        </p:spPr>
        <p:style>
          <a:lnRef idx="1">
            <a:schemeClr val="dk1"/>
          </a:lnRef>
          <a:fillRef idx="0">
            <a:schemeClr val="dk1"/>
          </a:fillRef>
          <a:effectRef idx="0">
            <a:schemeClr val="dk1"/>
          </a:effectRef>
          <a:fontRef idx="minor">
            <a:schemeClr val="tx1"/>
          </a:fontRef>
        </p:style>
      </p:cxnSp>
      <p:pic>
        <p:nvPicPr>
          <p:cNvPr id="5" name="Picture 5" descr="Graphical user interface, text&#10;&#10;Description automatically generated">
            <a:extLst>
              <a:ext uri="{FF2B5EF4-FFF2-40B4-BE49-F238E27FC236}">
                <a16:creationId xmlns:a16="http://schemas.microsoft.com/office/drawing/2014/main" id="{118516A9-C283-A95A-923C-8BC6113674E4}"/>
              </a:ext>
            </a:extLst>
          </p:cNvPr>
          <p:cNvPicPr>
            <a:picLocks noChangeAspect="1"/>
          </p:cNvPicPr>
          <p:nvPr/>
        </p:nvPicPr>
        <p:blipFill>
          <a:blip r:embed="rId4"/>
          <a:stretch>
            <a:fillRect/>
          </a:stretch>
        </p:blipFill>
        <p:spPr>
          <a:xfrm>
            <a:off x="3569678" y="3808547"/>
            <a:ext cx="5099538" cy="2581983"/>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490797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6B: Loading BAM File</a:t>
            </a:r>
          </a:p>
        </p:txBody>
      </p:sp>
      <p:sp>
        <p:nvSpPr>
          <p:cNvPr id="3" name="Content Placeholder 2"/>
          <p:cNvSpPr>
            <a:spLocks noGrp="1"/>
          </p:cNvSpPr>
          <p:nvPr>
            <p:ph idx="1"/>
          </p:nvPr>
        </p:nvSpPr>
        <p:spPr/>
        <p:txBody>
          <a:bodyPr/>
          <a:lstStyle/>
          <a:p>
            <a:pPr marL="0" indent="0">
              <a:buNone/>
            </a:pPr>
            <a:r>
              <a:rPr lang="en-US" dirty="0"/>
              <a:t>You should see a window with a new track similar to the one below:</a:t>
            </a:r>
          </a:p>
        </p:txBody>
      </p:sp>
      <p:sp>
        <p:nvSpPr>
          <p:cNvPr id="4" name="Footer Placeholder 3"/>
          <p:cNvSpPr>
            <a:spLocks noGrp="1"/>
          </p:cNvSpPr>
          <p:nvPr>
            <p:ph type="ftr" sz="quarter" idx="11"/>
          </p:nvPr>
        </p:nvSpPr>
        <p:spPr/>
        <p:txBody>
          <a:bodyPr/>
          <a:lstStyle/>
          <a:p>
            <a:r>
              <a:rPr lang="en-US"/>
              <a:t>Variant Calling Workshop | Chris Fields | 2023</a:t>
            </a:r>
            <a:endParaRPr lang="en-US" dirty="0"/>
          </a:p>
        </p:txBody>
      </p:sp>
      <p:sp>
        <p:nvSpPr>
          <p:cNvPr id="5" name="Slide Number Placeholder 4"/>
          <p:cNvSpPr>
            <a:spLocks noGrp="1"/>
          </p:cNvSpPr>
          <p:nvPr>
            <p:ph type="sldNum" sz="quarter" idx="12"/>
          </p:nvPr>
        </p:nvSpPr>
        <p:spPr/>
        <p:txBody>
          <a:bodyPr/>
          <a:lstStyle/>
          <a:p>
            <a:fld id="{C3558104-51C6-C44C-9211-BF7C16F4A77B}" type="slidenum">
              <a:rPr lang="en-US" smtClean="0"/>
              <a:t>34</a:t>
            </a:fld>
            <a:endParaRPr lang="en-US" dirty="0"/>
          </a:p>
        </p:txBody>
      </p:sp>
      <p:pic>
        <p:nvPicPr>
          <p:cNvPr id="6" name="Picture 7" descr="Graphical user interface&#10;&#10;Description automatically generated">
            <a:extLst>
              <a:ext uri="{FF2B5EF4-FFF2-40B4-BE49-F238E27FC236}">
                <a16:creationId xmlns:a16="http://schemas.microsoft.com/office/drawing/2014/main" id="{462664D4-3F34-CF5F-0A5B-AD6F985957A8}"/>
              </a:ext>
            </a:extLst>
          </p:cNvPr>
          <p:cNvPicPr>
            <a:picLocks noChangeAspect="1"/>
          </p:cNvPicPr>
          <p:nvPr/>
        </p:nvPicPr>
        <p:blipFill>
          <a:blip r:embed="rId2"/>
          <a:stretch>
            <a:fillRect/>
          </a:stretch>
        </p:blipFill>
        <p:spPr>
          <a:xfrm>
            <a:off x="2136530" y="2249395"/>
            <a:ext cx="4774223" cy="4108875"/>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876377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6C: Show Coverage Track</a:t>
            </a:r>
          </a:p>
        </p:txBody>
      </p:sp>
      <p:sp>
        <p:nvSpPr>
          <p:cNvPr id="3" name="Content Placeholder 2"/>
          <p:cNvSpPr>
            <a:spLocks noGrp="1"/>
          </p:cNvSpPr>
          <p:nvPr>
            <p:ph idx="1"/>
          </p:nvPr>
        </p:nvSpPr>
        <p:spPr/>
        <p:txBody>
          <a:bodyPr/>
          <a:lstStyle/>
          <a:p>
            <a:pPr marL="0" indent="0" algn="ctr">
              <a:buNone/>
            </a:pPr>
            <a:r>
              <a:rPr lang="en-US" b="1" dirty="0">
                <a:solidFill>
                  <a:schemeClr val="accent2"/>
                </a:solidFill>
              </a:rPr>
              <a:t>Note: If you don't see a summary track like below :</a:t>
            </a:r>
          </a:p>
          <a:p>
            <a:pPr marL="0" indent="0">
              <a:buNone/>
            </a:pPr>
            <a:endParaRPr lang="en-US" dirty="0"/>
          </a:p>
          <a:p>
            <a:pPr marL="0" indent="0">
              <a:buNone/>
            </a:pPr>
            <a:endParaRPr lang="en-US" dirty="0"/>
          </a:p>
          <a:p>
            <a:pPr marL="0" indent="0">
              <a:buNone/>
            </a:pPr>
            <a:endParaRPr lang="en-US" dirty="0"/>
          </a:p>
          <a:p>
            <a:pPr marL="0" indent="0">
              <a:buNone/>
            </a:pPr>
            <a:r>
              <a:rPr lang="en-US" dirty="0"/>
              <a:t>Right </a:t>
            </a:r>
            <a:r>
              <a:rPr lang="en-US" b="1" dirty="0"/>
              <a:t>Click</a:t>
            </a:r>
            <a:r>
              <a:rPr lang="en-US" dirty="0"/>
              <a:t> on the </a:t>
            </a:r>
            <a:r>
              <a:rPr lang="en-US" b="1" dirty="0"/>
              <a:t>BAM</a:t>
            </a:r>
            <a:r>
              <a:rPr lang="en-US" dirty="0"/>
              <a:t> track.</a:t>
            </a:r>
          </a:p>
          <a:p>
            <a:pPr marL="0" indent="0">
              <a:buNone/>
            </a:pPr>
            <a:endParaRPr lang="en-US" dirty="0"/>
          </a:p>
          <a:p>
            <a:pPr marL="0" indent="0">
              <a:buNone/>
            </a:pPr>
            <a:r>
              <a:rPr lang="en-US" dirty="0"/>
              <a:t>Click </a:t>
            </a:r>
            <a:r>
              <a:rPr lang="en-US" b="1" dirty="0"/>
              <a:t>Show Coverage Track</a:t>
            </a:r>
            <a:r>
              <a:rPr lang="en-US" dirty="0"/>
              <a:t>. </a:t>
            </a:r>
          </a:p>
        </p:txBody>
      </p:sp>
      <p:sp>
        <p:nvSpPr>
          <p:cNvPr id="4" name="Footer Placeholder 3"/>
          <p:cNvSpPr>
            <a:spLocks noGrp="1"/>
          </p:cNvSpPr>
          <p:nvPr>
            <p:ph type="ftr" sz="quarter" idx="11"/>
          </p:nvPr>
        </p:nvSpPr>
        <p:spPr/>
        <p:txBody>
          <a:bodyPr/>
          <a:lstStyle/>
          <a:p>
            <a:r>
              <a:rPr lang="en-US"/>
              <a:t>Variant Calling Workshop | Chris Fields | 2023</a:t>
            </a:r>
            <a:endParaRPr lang="en-US" dirty="0"/>
          </a:p>
        </p:txBody>
      </p:sp>
      <p:sp>
        <p:nvSpPr>
          <p:cNvPr id="5" name="Slide Number Placeholder 4"/>
          <p:cNvSpPr>
            <a:spLocks noGrp="1"/>
          </p:cNvSpPr>
          <p:nvPr>
            <p:ph type="sldNum" sz="quarter" idx="12"/>
          </p:nvPr>
        </p:nvSpPr>
        <p:spPr/>
        <p:txBody>
          <a:bodyPr/>
          <a:lstStyle/>
          <a:p>
            <a:fld id="{C3558104-51C6-C44C-9211-BF7C16F4A77B}" type="slidenum">
              <a:rPr lang="en-US" smtClean="0"/>
              <a:t>35</a:t>
            </a:fld>
            <a:endParaRPr lang="en-US" dirty="0"/>
          </a:p>
        </p:txBody>
      </p:sp>
      <p:pic>
        <p:nvPicPr>
          <p:cNvPr id="6" name="Picture 5"/>
          <p:cNvPicPr>
            <a:picLocks noChangeAspect="1"/>
          </p:cNvPicPr>
          <p:nvPr/>
        </p:nvPicPr>
        <p:blipFill>
          <a:blip r:embed="rId2"/>
          <a:stretch>
            <a:fillRect/>
          </a:stretch>
        </p:blipFill>
        <p:spPr>
          <a:xfrm>
            <a:off x="3429000" y="2409825"/>
            <a:ext cx="5086350" cy="361950"/>
          </a:xfrm>
          <a:prstGeom prst="rect">
            <a:avLst/>
          </a:prstGeom>
          <a:ln>
            <a:solidFill>
              <a:schemeClr val="tx1"/>
            </a:solidFill>
          </a:ln>
          <a:effectLst>
            <a:outerShdw blurRad="50800" dist="38100" dir="2700000" algn="tl" rotWithShape="0">
              <a:prstClr val="black">
                <a:alpha val="40000"/>
              </a:prstClr>
            </a:outerShdw>
          </a:effectLst>
        </p:spPr>
      </p:pic>
      <p:pic>
        <p:nvPicPr>
          <p:cNvPr id="7" name="Picture 7" descr="Graphical user interface, application&#10;&#10;Description automatically generated">
            <a:extLst>
              <a:ext uri="{FF2B5EF4-FFF2-40B4-BE49-F238E27FC236}">
                <a16:creationId xmlns:a16="http://schemas.microsoft.com/office/drawing/2014/main" id="{0A31F7FE-A436-16C9-416A-17DC6FAFEF94}"/>
              </a:ext>
            </a:extLst>
          </p:cNvPr>
          <p:cNvPicPr>
            <a:picLocks noChangeAspect="1"/>
          </p:cNvPicPr>
          <p:nvPr/>
        </p:nvPicPr>
        <p:blipFill>
          <a:blip r:embed="rId3"/>
          <a:stretch>
            <a:fillRect/>
          </a:stretch>
        </p:blipFill>
        <p:spPr>
          <a:xfrm>
            <a:off x="4018085" y="2968962"/>
            <a:ext cx="4800599" cy="3364338"/>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517975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6D: Color Alignments by Read</a:t>
            </a:r>
          </a:p>
        </p:txBody>
      </p:sp>
      <p:sp>
        <p:nvSpPr>
          <p:cNvPr id="3" name="Content Placeholder 2"/>
          <p:cNvSpPr>
            <a:spLocks noGrp="1"/>
          </p:cNvSpPr>
          <p:nvPr>
            <p:ph idx="1"/>
          </p:nvPr>
        </p:nvSpPr>
        <p:spPr>
          <a:xfrm>
            <a:off x="628650" y="1319873"/>
            <a:ext cx="7886700" cy="4351338"/>
          </a:xfrm>
        </p:spPr>
        <p:txBody>
          <a:bodyPr/>
          <a:lstStyle/>
          <a:p>
            <a:pPr marL="0" indent="0">
              <a:buNone/>
            </a:pPr>
            <a:r>
              <a:rPr lang="en-US" dirty="0"/>
              <a:t>Right </a:t>
            </a:r>
            <a:r>
              <a:rPr lang="en-US" b="1" dirty="0"/>
              <a:t>Click</a:t>
            </a:r>
            <a:r>
              <a:rPr lang="en-US" dirty="0"/>
              <a:t> on the </a:t>
            </a:r>
            <a:r>
              <a:rPr lang="en-US" b="1" dirty="0"/>
              <a:t>BAM</a:t>
            </a:r>
            <a:r>
              <a:rPr lang="en-US" dirty="0"/>
              <a:t> track.</a:t>
            </a:r>
          </a:p>
          <a:p>
            <a:pPr marL="0" indent="0">
              <a:buNone/>
            </a:pPr>
            <a:endParaRPr lang="en-US" dirty="0"/>
          </a:p>
          <a:p>
            <a:pPr marL="0" indent="0">
              <a:buNone/>
            </a:pPr>
            <a:r>
              <a:rPr lang="en-US" dirty="0"/>
              <a:t>Click </a:t>
            </a:r>
            <a:r>
              <a:rPr lang="en-US" b="1" dirty="0"/>
              <a:t>Color Alignment by</a:t>
            </a:r>
            <a:r>
              <a:rPr lang="en-US" dirty="0"/>
              <a:t> and then </a:t>
            </a:r>
            <a:r>
              <a:rPr lang="en-US" b="1" dirty="0"/>
              <a:t>Read Strand</a:t>
            </a:r>
            <a:endParaRPr lang="en-US" dirty="0"/>
          </a:p>
        </p:txBody>
      </p:sp>
      <p:sp>
        <p:nvSpPr>
          <p:cNvPr id="4" name="Footer Placeholder 3"/>
          <p:cNvSpPr>
            <a:spLocks noGrp="1"/>
          </p:cNvSpPr>
          <p:nvPr>
            <p:ph type="ftr" sz="quarter" idx="11"/>
          </p:nvPr>
        </p:nvSpPr>
        <p:spPr/>
        <p:txBody>
          <a:bodyPr/>
          <a:lstStyle/>
          <a:p>
            <a:r>
              <a:rPr lang="en-US"/>
              <a:t>Variant Calling Workshop | Chris Fields | 2023</a:t>
            </a:r>
            <a:endParaRPr lang="en-US" dirty="0"/>
          </a:p>
        </p:txBody>
      </p:sp>
      <p:sp>
        <p:nvSpPr>
          <p:cNvPr id="5" name="Slide Number Placeholder 4"/>
          <p:cNvSpPr>
            <a:spLocks noGrp="1"/>
          </p:cNvSpPr>
          <p:nvPr>
            <p:ph type="sldNum" sz="quarter" idx="12"/>
          </p:nvPr>
        </p:nvSpPr>
        <p:spPr/>
        <p:txBody>
          <a:bodyPr/>
          <a:lstStyle/>
          <a:p>
            <a:fld id="{C3558104-51C6-C44C-9211-BF7C16F4A77B}" type="slidenum">
              <a:rPr lang="en-US" smtClean="0"/>
              <a:t>36</a:t>
            </a:fld>
            <a:endParaRPr lang="en-US" dirty="0"/>
          </a:p>
        </p:txBody>
      </p:sp>
      <p:pic>
        <p:nvPicPr>
          <p:cNvPr id="8" name="Picture 8" descr="Graphical user interface, application&#10;&#10;Description automatically generated">
            <a:extLst>
              <a:ext uri="{FF2B5EF4-FFF2-40B4-BE49-F238E27FC236}">
                <a16:creationId xmlns:a16="http://schemas.microsoft.com/office/drawing/2014/main" id="{AC228FE3-86AF-A43B-3CEE-0A2EEAF7AD2B}"/>
              </a:ext>
            </a:extLst>
          </p:cNvPr>
          <p:cNvPicPr>
            <a:picLocks noChangeAspect="1"/>
          </p:cNvPicPr>
          <p:nvPr/>
        </p:nvPicPr>
        <p:blipFill rotWithShape="1">
          <a:blip r:embed="rId2"/>
          <a:srcRect t="18919" r="41157" b="16953"/>
          <a:stretch/>
        </p:blipFill>
        <p:spPr>
          <a:xfrm>
            <a:off x="1420152" y="2485520"/>
            <a:ext cx="6292748" cy="3872984"/>
          </a:xfrm>
          <a:prstGeom prst="rect">
            <a:avLst/>
          </a:prstGeom>
          <a:ln>
            <a:solidFill>
              <a:schemeClr val="tx1"/>
            </a:solidFill>
          </a:ln>
        </p:spPr>
      </p:pic>
    </p:spTree>
    <p:extLst>
      <p:ext uri="{BB962C8B-B14F-4D97-AF65-F5344CB8AC3E}">
        <p14:creationId xmlns:p14="http://schemas.microsoft.com/office/powerpoint/2010/main" val="32561495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Chart, box and whisker chart&#10;&#10;Description automatically generated">
            <a:extLst>
              <a:ext uri="{FF2B5EF4-FFF2-40B4-BE49-F238E27FC236}">
                <a16:creationId xmlns:a16="http://schemas.microsoft.com/office/drawing/2014/main" id="{5750C54A-FDCA-4509-B8A4-9F751D73EB6E}"/>
              </a:ext>
            </a:extLst>
          </p:cNvPr>
          <p:cNvPicPr>
            <a:picLocks noChangeAspect="1"/>
          </p:cNvPicPr>
          <p:nvPr/>
        </p:nvPicPr>
        <p:blipFill>
          <a:blip r:embed="rId2"/>
          <a:stretch>
            <a:fillRect/>
          </a:stretch>
        </p:blipFill>
        <p:spPr>
          <a:xfrm>
            <a:off x="465993" y="2269144"/>
            <a:ext cx="8212015" cy="3471501"/>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p:txBody>
          <a:bodyPr/>
          <a:lstStyle/>
          <a:p>
            <a:r>
              <a:rPr lang="en-US" dirty="0"/>
              <a:t>Step 6E: FOXA2 Read GAP Question</a:t>
            </a:r>
          </a:p>
        </p:txBody>
      </p:sp>
      <p:sp>
        <p:nvSpPr>
          <p:cNvPr id="3" name="Content Placeholder 2"/>
          <p:cNvSpPr>
            <a:spLocks noGrp="1"/>
          </p:cNvSpPr>
          <p:nvPr>
            <p:ph idx="1"/>
          </p:nvPr>
        </p:nvSpPr>
        <p:spPr>
          <a:xfrm>
            <a:off x="628650" y="1362075"/>
            <a:ext cx="7886700" cy="4814888"/>
          </a:xfrm>
        </p:spPr>
        <p:txBody>
          <a:bodyPr/>
          <a:lstStyle/>
          <a:p>
            <a:pPr marL="0" indent="0">
              <a:buNone/>
            </a:pPr>
            <a:r>
              <a:rPr lang="en-US" dirty="0"/>
              <a:t>What is happening in the highlighted portion?</a:t>
            </a:r>
          </a:p>
        </p:txBody>
      </p:sp>
      <p:sp>
        <p:nvSpPr>
          <p:cNvPr id="4" name="Footer Placeholder 3"/>
          <p:cNvSpPr>
            <a:spLocks noGrp="1"/>
          </p:cNvSpPr>
          <p:nvPr>
            <p:ph type="ftr" sz="quarter" idx="11"/>
          </p:nvPr>
        </p:nvSpPr>
        <p:spPr/>
        <p:txBody>
          <a:bodyPr/>
          <a:lstStyle/>
          <a:p>
            <a:r>
              <a:rPr lang="en-US"/>
              <a:t>Variant Calling Workshop | Chris Fields | 2023</a:t>
            </a:r>
            <a:endParaRPr lang="en-US" dirty="0"/>
          </a:p>
        </p:txBody>
      </p:sp>
      <p:sp>
        <p:nvSpPr>
          <p:cNvPr id="5" name="Slide Number Placeholder 4"/>
          <p:cNvSpPr>
            <a:spLocks noGrp="1"/>
          </p:cNvSpPr>
          <p:nvPr>
            <p:ph type="sldNum" sz="quarter" idx="12"/>
          </p:nvPr>
        </p:nvSpPr>
        <p:spPr/>
        <p:txBody>
          <a:bodyPr/>
          <a:lstStyle/>
          <a:p>
            <a:fld id="{C3558104-51C6-C44C-9211-BF7C16F4A77B}" type="slidenum">
              <a:rPr lang="en-US" dirty="0" smtClean="0"/>
              <a:t>37</a:t>
            </a:fld>
            <a:endParaRPr lang="en-US" dirty="0"/>
          </a:p>
        </p:txBody>
      </p:sp>
      <p:sp>
        <p:nvSpPr>
          <p:cNvPr id="8" name="Rectangle 7"/>
          <p:cNvSpPr/>
          <p:nvPr/>
        </p:nvSpPr>
        <p:spPr>
          <a:xfrm>
            <a:off x="6606608" y="3424603"/>
            <a:ext cx="880042" cy="2192949"/>
          </a:xfrm>
          <a:prstGeom prst="rect">
            <a:avLst/>
          </a:prstGeom>
          <a:solidFill>
            <a:srgbClr val="70AD47">
              <a:alpha val="43137"/>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81592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6F: Viewing SNP Calls</a:t>
            </a:r>
          </a:p>
        </p:txBody>
      </p:sp>
      <p:sp>
        <p:nvSpPr>
          <p:cNvPr id="3" name="Content Placeholder 2"/>
          <p:cNvSpPr>
            <a:spLocks noGrp="1"/>
          </p:cNvSpPr>
          <p:nvPr>
            <p:ph idx="1"/>
          </p:nvPr>
        </p:nvSpPr>
        <p:spPr>
          <a:xfrm>
            <a:off x="628650" y="1438763"/>
            <a:ext cx="7886700" cy="4351338"/>
          </a:xfrm>
        </p:spPr>
        <p:txBody>
          <a:bodyPr>
            <a:normAutofit/>
          </a:bodyPr>
          <a:lstStyle/>
          <a:p>
            <a:pPr marL="0" indent="0">
              <a:buNone/>
            </a:pPr>
            <a:r>
              <a:rPr lang="en-US" dirty="0"/>
              <a:t>Zoom In (double click) on SNPs to see the base pair calls on each read. </a:t>
            </a:r>
          </a:p>
          <a:p>
            <a:endParaRPr lang="en-US" dirty="0"/>
          </a:p>
        </p:txBody>
      </p:sp>
      <p:sp>
        <p:nvSpPr>
          <p:cNvPr id="4" name="Footer Placeholder 3"/>
          <p:cNvSpPr>
            <a:spLocks noGrp="1"/>
          </p:cNvSpPr>
          <p:nvPr>
            <p:ph type="ftr" sz="quarter" idx="11"/>
          </p:nvPr>
        </p:nvSpPr>
        <p:spPr/>
        <p:txBody>
          <a:bodyPr/>
          <a:lstStyle/>
          <a:p>
            <a:r>
              <a:rPr lang="en-US"/>
              <a:t>Variant Calling Workshop | Chris Fields | 2023</a:t>
            </a:r>
            <a:endParaRPr lang="en-US" dirty="0"/>
          </a:p>
        </p:txBody>
      </p:sp>
      <p:sp>
        <p:nvSpPr>
          <p:cNvPr id="7" name="Slide Number Placeholder 6"/>
          <p:cNvSpPr>
            <a:spLocks noGrp="1"/>
          </p:cNvSpPr>
          <p:nvPr>
            <p:ph type="sldNum" sz="quarter" idx="12"/>
          </p:nvPr>
        </p:nvSpPr>
        <p:spPr/>
        <p:txBody>
          <a:bodyPr/>
          <a:lstStyle/>
          <a:p>
            <a:fld id="{C3558104-51C6-C44C-9211-BF7C16F4A77B}" type="slidenum">
              <a:rPr lang="en-US" smtClean="0"/>
              <a:t>38</a:t>
            </a:fld>
            <a:endParaRPr lang="en-US" dirty="0"/>
          </a:p>
        </p:txBody>
      </p:sp>
      <p:pic>
        <p:nvPicPr>
          <p:cNvPr id="6" name="Picture 7">
            <a:extLst>
              <a:ext uri="{FF2B5EF4-FFF2-40B4-BE49-F238E27FC236}">
                <a16:creationId xmlns:a16="http://schemas.microsoft.com/office/drawing/2014/main" id="{92AC741E-2036-5EDD-EEB6-27E4D4206A80}"/>
              </a:ext>
            </a:extLst>
          </p:cNvPr>
          <p:cNvPicPr>
            <a:picLocks noChangeAspect="1"/>
          </p:cNvPicPr>
          <p:nvPr/>
        </p:nvPicPr>
        <p:blipFill>
          <a:blip r:embed="rId2"/>
          <a:stretch>
            <a:fillRect/>
          </a:stretch>
        </p:blipFill>
        <p:spPr>
          <a:xfrm>
            <a:off x="2704765" y="1798728"/>
            <a:ext cx="3572632" cy="4636193"/>
          </a:xfrm>
          <a:prstGeom prst="rect">
            <a:avLst/>
          </a:prstGeom>
          <a:ln>
            <a:solidFill>
              <a:schemeClr val="tx1"/>
            </a:solidFill>
          </a:ln>
        </p:spPr>
      </p:pic>
    </p:spTree>
    <p:extLst>
      <p:ext uri="{BB962C8B-B14F-4D97-AF65-F5344CB8AC3E}">
        <p14:creationId xmlns:p14="http://schemas.microsoft.com/office/powerpoint/2010/main" val="32973022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3676"/>
            <a:ext cx="7886700" cy="820738"/>
          </a:xfrm>
        </p:spPr>
        <p:txBody>
          <a:bodyPr/>
          <a:lstStyle/>
          <a:p>
            <a:r>
              <a:rPr lang="en-US"/>
              <a:t>Step 7: SnpEff Results</a:t>
            </a:r>
            <a:endParaRPr lang="en-US" dirty="0"/>
          </a:p>
        </p:txBody>
      </p:sp>
      <p:sp>
        <p:nvSpPr>
          <p:cNvPr id="3" name="Content Placeholder 2"/>
          <p:cNvSpPr>
            <a:spLocks noGrp="1"/>
          </p:cNvSpPr>
          <p:nvPr>
            <p:ph idx="1"/>
          </p:nvPr>
        </p:nvSpPr>
        <p:spPr>
          <a:xfrm>
            <a:off x="628650" y="1485900"/>
            <a:ext cx="7886700" cy="4981575"/>
          </a:xfrm>
        </p:spPr>
        <p:txBody>
          <a:bodyPr vert="horz" lIns="91440" tIns="45720" rIns="91440" bIns="45720" rtlCol="0" anchor="t">
            <a:normAutofit/>
          </a:bodyPr>
          <a:lstStyle/>
          <a:p>
            <a:pPr marL="0" indent="0">
              <a:buNone/>
            </a:pPr>
            <a:r>
              <a:rPr lang="en-US" dirty="0"/>
              <a:t>SnpEff gives a nice summary HTML file.</a:t>
            </a:r>
          </a:p>
          <a:p>
            <a:pPr marL="0" indent="0">
              <a:buNone/>
            </a:pPr>
            <a:endParaRPr lang="en-US" dirty="0"/>
          </a:p>
          <a:p>
            <a:pPr marL="0" indent="0">
              <a:buNone/>
            </a:pPr>
            <a:r>
              <a:rPr lang="en-US" dirty="0"/>
              <a:t>Navigate to the results directory for this lab:</a:t>
            </a:r>
            <a:endParaRPr lang="en-US" dirty="0">
              <a:cs typeface="Calibri Light"/>
            </a:endParaRPr>
          </a:p>
          <a:p>
            <a:pPr marL="0" indent="0" algn="ctr">
              <a:buNone/>
            </a:pPr>
            <a:r>
              <a:rPr lang="en-US" dirty="0">
                <a:latin typeface="Consolas"/>
              </a:rPr>
              <a:t>[</a:t>
            </a:r>
            <a:r>
              <a:rPr lang="en-US" dirty="0" err="1">
                <a:latin typeface="Consolas"/>
              </a:rPr>
              <a:t>course_directory</a:t>
            </a:r>
            <a:r>
              <a:rPr lang="en-US" dirty="0">
                <a:latin typeface="Consolas"/>
              </a:rPr>
              <a:t>]\03_Variant_Calling\results</a:t>
            </a:r>
          </a:p>
          <a:p>
            <a:pPr marL="0" indent="0">
              <a:buNone/>
            </a:pPr>
            <a:endParaRPr lang="en-US" dirty="0"/>
          </a:p>
          <a:p>
            <a:pPr marL="0" indent="0">
              <a:buNone/>
            </a:pPr>
            <a:r>
              <a:rPr lang="en-US" dirty="0"/>
              <a:t>Open </a:t>
            </a:r>
            <a:r>
              <a:rPr lang="en-US" sz="1600" dirty="0">
                <a:latin typeface="Consolas"/>
                <a:cs typeface="Consolas" panose="020B0609020204030204" pitchFamily="49" charset="0"/>
              </a:rPr>
              <a:t>snpEff_summary.html</a:t>
            </a:r>
            <a:r>
              <a:rPr lang="en-US" dirty="0"/>
              <a:t> in each of the following sub directories:</a:t>
            </a:r>
            <a:endParaRPr lang="en-US" dirty="0">
              <a:cs typeface="Calibri Light"/>
            </a:endParaRPr>
          </a:p>
          <a:p>
            <a:pPr marL="0" indent="0">
              <a:buNone/>
            </a:pPr>
            <a:r>
              <a:rPr lang="en-US" dirty="0"/>
              <a:t>1. </a:t>
            </a:r>
            <a:r>
              <a:rPr lang="en-US" dirty="0" err="1">
                <a:latin typeface="Consolas"/>
                <a:cs typeface="Consolas" panose="020B0609020204030204" pitchFamily="49" charset="0"/>
              </a:rPr>
              <a:t>snpeff_snp_results</a:t>
            </a:r>
            <a:endParaRPr lang="en-US" dirty="0" err="1">
              <a:latin typeface="Consolas"/>
            </a:endParaRPr>
          </a:p>
          <a:p>
            <a:pPr marL="0" indent="0">
              <a:buNone/>
            </a:pPr>
            <a:r>
              <a:rPr lang="en-US" dirty="0"/>
              <a:t>2. </a:t>
            </a:r>
            <a:r>
              <a:rPr lang="en-US" err="1">
                <a:latin typeface="Consolas"/>
                <a:cs typeface="Consolas" panose="020B0609020204030204" pitchFamily="49" charset="0"/>
              </a:rPr>
              <a:t>snpeff_indel_results</a:t>
            </a:r>
            <a:endParaRPr lang="en-US">
              <a:latin typeface="Consolas"/>
              <a:cs typeface="Consolas" panose="020B0609020204030204" pitchFamily="49" charset="0"/>
            </a:endParaRPr>
          </a:p>
          <a:p>
            <a:pPr marL="0" indent="0">
              <a:buNone/>
            </a:pPr>
            <a:endParaRPr lang="en-US" dirty="0">
              <a:latin typeface="Consolas" panose="020B0609020204030204" pitchFamily="49" charset="0"/>
              <a:cs typeface="Consolas" panose="020B0609020204030204" pitchFamily="49" charset="0"/>
            </a:endParaRPr>
          </a:p>
          <a:p>
            <a:pPr marL="0" indent="0">
              <a:buNone/>
            </a:pPr>
            <a:r>
              <a:rPr lang="en-US" dirty="0">
                <a:latin typeface="+mj-lt"/>
                <a:cs typeface="Consolas" panose="020B0609020204030204" pitchFamily="49" charset="0"/>
              </a:rPr>
              <a:t>Browse each of the HTML files and note the results of the following slides:</a:t>
            </a:r>
          </a:p>
        </p:txBody>
      </p:sp>
      <p:sp>
        <p:nvSpPr>
          <p:cNvPr id="5" name="Footer Placeholder 4"/>
          <p:cNvSpPr>
            <a:spLocks noGrp="1"/>
          </p:cNvSpPr>
          <p:nvPr>
            <p:ph type="ftr" sz="quarter" idx="11"/>
          </p:nvPr>
        </p:nvSpPr>
        <p:spPr/>
        <p:txBody>
          <a:bodyPr/>
          <a:lstStyle/>
          <a:p>
            <a:r>
              <a:rPr lang="en-US"/>
              <a:t>Variant Calling Workshop | Chris Fields | 2023</a:t>
            </a:r>
            <a:endParaRPr lang="en-US" dirty="0"/>
          </a:p>
        </p:txBody>
      </p:sp>
      <p:sp>
        <p:nvSpPr>
          <p:cNvPr id="7" name="Slide Number Placeholder 6"/>
          <p:cNvSpPr>
            <a:spLocks noGrp="1"/>
          </p:cNvSpPr>
          <p:nvPr>
            <p:ph type="sldNum" sz="quarter" idx="12"/>
          </p:nvPr>
        </p:nvSpPr>
        <p:spPr/>
        <p:txBody>
          <a:bodyPr/>
          <a:lstStyle/>
          <a:p>
            <a:fld id="{C3558104-51C6-C44C-9211-BF7C16F4A77B}" type="slidenum">
              <a:rPr lang="en-US" smtClean="0"/>
              <a:t>39</a:t>
            </a:fld>
            <a:endParaRPr lang="en-US" dirty="0"/>
          </a:p>
        </p:txBody>
      </p:sp>
    </p:spTree>
    <p:extLst>
      <p:ext uri="{BB962C8B-B14F-4D97-AF65-F5344CB8AC3E}">
        <p14:creationId xmlns:p14="http://schemas.microsoft.com/office/powerpoint/2010/main" val="2141120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70" name="Google Shape;270;p4"/>
          <p:cNvSpPr txBox="1">
            <a:spLocks noGrp="1"/>
          </p:cNvSpPr>
          <p:nvPr>
            <p:ph type="title"/>
          </p:nvPr>
        </p:nvSpPr>
        <p:spPr>
          <a:xfrm>
            <a:off x="85186" y="80455"/>
            <a:ext cx="8537330" cy="790727"/>
          </a:xfrm>
          <a:prstGeom prst="rect">
            <a:avLst/>
          </a:prstGeom>
          <a:noFill/>
          <a:ln>
            <a:noFill/>
          </a:ln>
        </p:spPr>
        <p:txBody>
          <a:bodyPr spcFirstLastPara="1" wrap="square" lIns="91425" tIns="45700" rIns="91425" bIns="45700" anchor="ctr" anchorCtr="0">
            <a:normAutofit fontScale="90000"/>
          </a:bodyPr>
          <a:lstStyle/>
          <a:p>
            <a:pPr>
              <a:buSzPts val="3300"/>
            </a:pPr>
            <a:r>
              <a:rPr lang="en-US"/>
              <a:t>Step 0A: Accessing the IGB </a:t>
            </a:r>
            <a:r>
              <a:rPr lang="en-US" err="1"/>
              <a:t>Biocluster</a:t>
            </a:r>
            <a:r>
              <a:rPr lang="en-US"/>
              <a:t> for First Time</a:t>
            </a:r>
            <a:endParaRPr/>
          </a:p>
        </p:txBody>
      </p:sp>
      <p:sp>
        <p:nvSpPr>
          <p:cNvPr id="271" name="Google Shape;271;p4"/>
          <p:cNvSpPr txBox="1">
            <a:spLocks noGrp="1"/>
          </p:cNvSpPr>
          <p:nvPr>
            <p:ph type="body" idx="1"/>
          </p:nvPr>
        </p:nvSpPr>
        <p:spPr>
          <a:xfrm>
            <a:off x="197330" y="1170908"/>
            <a:ext cx="3788758" cy="2406771"/>
          </a:xfrm>
          <a:prstGeom prst="rect">
            <a:avLst/>
          </a:prstGeom>
          <a:noFill/>
          <a:ln>
            <a:noFill/>
          </a:ln>
        </p:spPr>
        <p:txBody>
          <a:bodyPr spcFirstLastPara="1" wrap="square" lIns="91425" tIns="45700" rIns="91425" bIns="45700" anchor="t" anchorCtr="0">
            <a:normAutofit fontScale="92500" lnSpcReduction="20000"/>
          </a:bodyPr>
          <a:lstStyle/>
          <a:p>
            <a:pPr marL="171450" indent="-171450">
              <a:spcBef>
                <a:spcPts val="0"/>
              </a:spcBef>
              <a:buSzPct val="100000"/>
            </a:pPr>
            <a:r>
              <a:rPr lang="en-US" dirty="0"/>
              <a:t>Open </a:t>
            </a:r>
            <a:r>
              <a:rPr lang="en-US" b="1" dirty="0" err="1"/>
              <a:t>MobaXterm</a:t>
            </a:r>
            <a:r>
              <a:rPr lang="en-US" dirty="0"/>
              <a:t> from the VM</a:t>
            </a:r>
            <a:endParaRPr lang="en-US" b="1" dirty="0">
              <a:solidFill>
                <a:srgbClr val="FF0000"/>
              </a:solidFill>
            </a:endParaRPr>
          </a:p>
          <a:p>
            <a:pPr marL="0" lvl="0" indent="0" algn="l" rtl="0">
              <a:lnSpc>
                <a:spcPct val="90000"/>
              </a:lnSpc>
              <a:spcBef>
                <a:spcPts val="750"/>
              </a:spcBef>
              <a:spcAft>
                <a:spcPts val="0"/>
              </a:spcAft>
              <a:buClr>
                <a:schemeClr val="dk1"/>
              </a:buClr>
              <a:buSzPct val="100000"/>
              <a:buNone/>
            </a:pPr>
            <a:endParaRPr/>
          </a:p>
          <a:p>
            <a:pPr marL="171450" lvl="0" indent="-171450" algn="l" rtl="0">
              <a:lnSpc>
                <a:spcPct val="90000"/>
              </a:lnSpc>
              <a:spcBef>
                <a:spcPts val="750"/>
              </a:spcBef>
              <a:spcAft>
                <a:spcPts val="0"/>
              </a:spcAft>
              <a:buClr>
                <a:schemeClr val="dk1"/>
              </a:buClr>
              <a:buSzPct val="131250"/>
              <a:buChar char="•"/>
            </a:pPr>
            <a:r>
              <a:rPr lang="en-US" dirty="0"/>
              <a:t>In a new session, select </a:t>
            </a:r>
            <a:r>
              <a:rPr lang="en-US" b="1" dirty="0"/>
              <a:t>SSH</a:t>
            </a:r>
            <a:r>
              <a:rPr lang="en-US" dirty="0"/>
              <a:t> and type the following host name:</a:t>
            </a:r>
            <a:endParaRPr sz="1600" dirty="0">
              <a:latin typeface="Consolas"/>
              <a:ea typeface="Consolas"/>
              <a:cs typeface="Consolas"/>
            </a:endParaRPr>
          </a:p>
          <a:p>
            <a:pPr marL="0" lvl="0" indent="0" algn="l" rtl="0">
              <a:lnSpc>
                <a:spcPct val="90000"/>
              </a:lnSpc>
              <a:spcBef>
                <a:spcPts val="750"/>
              </a:spcBef>
              <a:spcAft>
                <a:spcPts val="0"/>
              </a:spcAft>
              <a:buClr>
                <a:schemeClr val="dk1"/>
              </a:buClr>
              <a:buSzPct val="100000"/>
              <a:buNone/>
            </a:pPr>
            <a:endParaRPr sz="1600">
              <a:latin typeface="Consolas"/>
              <a:ea typeface="Consolas"/>
              <a:cs typeface="Consolas"/>
              <a:sym typeface="Consolas"/>
            </a:endParaRPr>
          </a:p>
          <a:p>
            <a:pPr marL="0" lvl="0" indent="0" algn="l" rtl="0">
              <a:lnSpc>
                <a:spcPct val="90000"/>
              </a:lnSpc>
              <a:spcBef>
                <a:spcPts val="750"/>
              </a:spcBef>
              <a:spcAft>
                <a:spcPts val="0"/>
              </a:spcAft>
              <a:buClr>
                <a:schemeClr val="dk1"/>
              </a:buClr>
              <a:buSzPct val="100000"/>
              <a:buNone/>
            </a:pPr>
            <a:r>
              <a:rPr lang="en-US" sz="1600" dirty="0">
                <a:latin typeface="Consolas"/>
                <a:ea typeface="Consolas"/>
                <a:cs typeface="Consolas"/>
                <a:sym typeface="Consolas"/>
              </a:rPr>
              <a:t>  biologin3.igb.illinois.edu</a:t>
            </a:r>
            <a:endParaRPr sz="1600" dirty="0">
              <a:latin typeface="Consolas"/>
              <a:ea typeface="Consolas"/>
              <a:cs typeface="Consolas"/>
              <a:sym typeface="Consolas"/>
            </a:endParaRPr>
          </a:p>
          <a:p>
            <a:pPr marL="0" lvl="0" indent="0" algn="l" rtl="0">
              <a:lnSpc>
                <a:spcPct val="90000"/>
              </a:lnSpc>
              <a:spcBef>
                <a:spcPts val="750"/>
              </a:spcBef>
              <a:spcAft>
                <a:spcPts val="0"/>
              </a:spcAft>
              <a:buClr>
                <a:schemeClr val="dk1"/>
              </a:buClr>
              <a:buSzPct val="100000"/>
              <a:buNone/>
            </a:pPr>
            <a:endParaRPr/>
          </a:p>
          <a:p>
            <a:pPr marL="342900" lvl="0" algn="l" rtl="0">
              <a:lnSpc>
                <a:spcPct val="90000"/>
              </a:lnSpc>
              <a:spcBef>
                <a:spcPts val="750"/>
              </a:spcBef>
              <a:spcAft>
                <a:spcPts val="0"/>
              </a:spcAft>
              <a:buClr>
                <a:schemeClr val="dk1"/>
              </a:buClr>
              <a:buSzPct val="100000"/>
              <a:buChar char="•"/>
            </a:pPr>
            <a:r>
              <a:rPr lang="en-US" dirty="0"/>
              <a:t>Click </a:t>
            </a:r>
            <a:r>
              <a:rPr lang="en-US" b="1" dirty="0"/>
              <a:t>OK</a:t>
            </a:r>
            <a:endParaRPr b="1" dirty="0"/>
          </a:p>
          <a:p>
            <a:pPr marL="0" lvl="0" indent="0" algn="l" rtl="0">
              <a:lnSpc>
                <a:spcPct val="90000"/>
              </a:lnSpc>
              <a:spcBef>
                <a:spcPts val="750"/>
              </a:spcBef>
              <a:spcAft>
                <a:spcPts val="0"/>
              </a:spcAft>
              <a:buClr>
                <a:schemeClr val="dk1"/>
              </a:buClr>
              <a:buSzPct val="100000"/>
              <a:buNone/>
            </a:pPr>
            <a:endParaRPr b="1"/>
          </a:p>
          <a:p>
            <a:pPr marL="0" lvl="0" indent="0" algn="l" rtl="0">
              <a:lnSpc>
                <a:spcPct val="90000"/>
              </a:lnSpc>
              <a:spcBef>
                <a:spcPts val="750"/>
              </a:spcBef>
              <a:spcAft>
                <a:spcPts val="0"/>
              </a:spcAft>
              <a:buClr>
                <a:schemeClr val="dk1"/>
              </a:buClr>
              <a:buSzPct val="100000"/>
              <a:buNone/>
            </a:pPr>
            <a:endParaRPr/>
          </a:p>
          <a:p>
            <a:pPr marL="0" lvl="0" indent="0" algn="l" rtl="0">
              <a:lnSpc>
                <a:spcPct val="90000"/>
              </a:lnSpc>
              <a:spcBef>
                <a:spcPts val="750"/>
              </a:spcBef>
              <a:spcAft>
                <a:spcPts val="0"/>
              </a:spcAft>
              <a:buClr>
                <a:schemeClr val="dk1"/>
              </a:buClr>
              <a:buSzPct val="100000"/>
              <a:buNone/>
            </a:pPr>
            <a:endParaRPr/>
          </a:p>
        </p:txBody>
      </p:sp>
      <p:sp>
        <p:nvSpPr>
          <p:cNvPr id="272" name="Google Shape;272;p4"/>
          <p:cNvSpPr txBox="1">
            <a:spLocks noGrp="1"/>
          </p:cNvSpPr>
          <p:nvPr>
            <p:ph type="sldNum" idx="12"/>
          </p:nvPr>
        </p:nvSpPr>
        <p:spPr>
          <a:xfrm>
            <a:off x="6449324" y="6295966"/>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grpSp>
        <p:nvGrpSpPr>
          <p:cNvPr id="273" name="Google Shape;273;p4"/>
          <p:cNvGrpSpPr/>
          <p:nvPr/>
        </p:nvGrpSpPr>
        <p:grpSpPr>
          <a:xfrm>
            <a:off x="4007507" y="811422"/>
            <a:ext cx="4994695" cy="2751827"/>
            <a:chOff x="4102398" y="828675"/>
            <a:chExt cx="4994695" cy="2751827"/>
          </a:xfrm>
        </p:grpSpPr>
        <p:sp>
          <p:nvSpPr>
            <p:cNvPr id="274" name="Google Shape;274;p4"/>
            <p:cNvSpPr/>
            <p:nvPr/>
          </p:nvSpPr>
          <p:spPr>
            <a:xfrm>
              <a:off x="4102398" y="828675"/>
              <a:ext cx="4994695" cy="2751827"/>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75" name="Google Shape;275;p4" descr="Graphical user interface, text, application, email&#10;&#10;Description automatically generated"/>
            <p:cNvPicPr preferRelativeResize="0"/>
            <p:nvPr/>
          </p:nvPicPr>
          <p:blipFill rotWithShape="1">
            <a:blip r:embed="rId3">
              <a:alphaModFix/>
            </a:blip>
            <a:srcRect/>
            <a:stretch/>
          </p:blipFill>
          <p:spPr>
            <a:xfrm>
              <a:off x="4165478" y="881900"/>
              <a:ext cx="4876083" cy="2641572"/>
            </a:xfrm>
            <a:prstGeom prst="rect">
              <a:avLst/>
            </a:prstGeom>
            <a:noFill/>
            <a:ln>
              <a:noFill/>
            </a:ln>
          </p:spPr>
        </p:pic>
      </p:grpSp>
      <p:sp>
        <p:nvSpPr>
          <p:cNvPr id="276" name="Google Shape;276;p4"/>
          <p:cNvSpPr/>
          <p:nvPr/>
        </p:nvSpPr>
        <p:spPr>
          <a:xfrm rot="2400000">
            <a:off x="3553304" y="2922540"/>
            <a:ext cx="241539" cy="793628"/>
          </a:xfrm>
          <a:prstGeom prst="downArrow">
            <a:avLst>
              <a:gd name="adj1" fmla="val 50000"/>
              <a:gd name="adj2" fmla="val 50000"/>
            </a:avLst>
          </a:prstGeom>
          <a:solidFill>
            <a:srgbClr val="2E75B5"/>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277" name="Google Shape;277;p4"/>
          <p:cNvGrpSpPr/>
          <p:nvPr/>
        </p:nvGrpSpPr>
        <p:grpSpPr>
          <a:xfrm>
            <a:off x="57215" y="3666767"/>
            <a:ext cx="4623760" cy="3054945"/>
            <a:chOff x="30730" y="3606382"/>
            <a:chExt cx="4623760" cy="3054945"/>
          </a:xfrm>
        </p:grpSpPr>
        <p:pic>
          <p:nvPicPr>
            <p:cNvPr id="278" name="Google Shape;278;p4" descr="Graphical user interface, text, application, email&#10;&#10;Description automatically generated"/>
            <p:cNvPicPr preferRelativeResize="0"/>
            <p:nvPr/>
          </p:nvPicPr>
          <p:blipFill rotWithShape="1">
            <a:blip r:embed="rId4">
              <a:alphaModFix/>
            </a:blip>
            <a:srcRect/>
            <a:stretch/>
          </p:blipFill>
          <p:spPr>
            <a:xfrm>
              <a:off x="104322" y="3646042"/>
              <a:ext cx="4481349" cy="2972288"/>
            </a:xfrm>
            <a:prstGeom prst="rect">
              <a:avLst/>
            </a:prstGeom>
            <a:noFill/>
            <a:ln>
              <a:noFill/>
            </a:ln>
          </p:spPr>
        </p:pic>
        <p:sp>
          <p:nvSpPr>
            <p:cNvPr id="279" name="Google Shape;279;p4"/>
            <p:cNvSpPr/>
            <p:nvPr/>
          </p:nvSpPr>
          <p:spPr>
            <a:xfrm>
              <a:off x="30730" y="3606382"/>
              <a:ext cx="4623760" cy="3054945"/>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2" name="Picture 2" descr="Graphical user interface, text, application, email&#10;&#10;Description automatically generated">
            <a:extLst>
              <a:ext uri="{FF2B5EF4-FFF2-40B4-BE49-F238E27FC236}">
                <a16:creationId xmlns:a16="http://schemas.microsoft.com/office/drawing/2014/main" id="{3B8675A7-9868-3FDE-BBF1-007CD97F40C2}"/>
              </a:ext>
            </a:extLst>
          </p:cNvPr>
          <p:cNvPicPr>
            <a:picLocks noChangeAspect="1"/>
          </p:cNvPicPr>
          <p:nvPr/>
        </p:nvPicPr>
        <p:blipFill>
          <a:blip r:embed="rId5"/>
          <a:stretch>
            <a:fillRect/>
          </a:stretch>
        </p:blipFill>
        <p:spPr>
          <a:xfrm>
            <a:off x="4005029" y="792814"/>
            <a:ext cx="5002557" cy="2826512"/>
          </a:xfrm>
          <a:prstGeom prst="rect">
            <a:avLst/>
          </a:prstGeom>
        </p:spPr>
      </p:pic>
      <p:sp>
        <p:nvSpPr>
          <p:cNvPr id="3" name="Rectangle 2">
            <a:extLst>
              <a:ext uri="{FF2B5EF4-FFF2-40B4-BE49-F238E27FC236}">
                <a16:creationId xmlns:a16="http://schemas.microsoft.com/office/drawing/2014/main" id="{6654AC10-CE8A-A9E6-816F-2E4A011D00F9}"/>
              </a:ext>
            </a:extLst>
          </p:cNvPr>
          <p:cNvSpPr/>
          <p:nvPr/>
        </p:nvSpPr>
        <p:spPr>
          <a:xfrm>
            <a:off x="4039133" y="1055077"/>
            <a:ext cx="255776" cy="319720"/>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Graphical user interface, text, application, email&#10;&#10;Description automatically generated">
            <a:extLst>
              <a:ext uri="{FF2B5EF4-FFF2-40B4-BE49-F238E27FC236}">
                <a16:creationId xmlns:a16="http://schemas.microsoft.com/office/drawing/2014/main" id="{07FDFAB1-B7F4-5E04-24DC-9B0CDB634972}"/>
              </a:ext>
            </a:extLst>
          </p:cNvPr>
          <p:cNvPicPr>
            <a:picLocks noChangeAspect="1"/>
          </p:cNvPicPr>
          <p:nvPr/>
        </p:nvPicPr>
        <p:blipFill>
          <a:blip r:embed="rId6"/>
          <a:stretch>
            <a:fillRect/>
          </a:stretch>
        </p:blipFill>
        <p:spPr>
          <a:xfrm>
            <a:off x="56484" y="3666010"/>
            <a:ext cx="4640206" cy="3122831"/>
          </a:xfrm>
          <a:prstGeom prst="rect">
            <a:avLst/>
          </a:prstGeom>
        </p:spPr>
      </p:pic>
      <p:sp>
        <p:nvSpPr>
          <p:cNvPr id="5" name="Rectangle 4">
            <a:extLst>
              <a:ext uri="{FF2B5EF4-FFF2-40B4-BE49-F238E27FC236}">
                <a16:creationId xmlns:a16="http://schemas.microsoft.com/office/drawing/2014/main" id="{58D2DF59-DFE5-F210-879B-24B044BBBAEC}"/>
              </a:ext>
            </a:extLst>
          </p:cNvPr>
          <p:cNvSpPr/>
          <p:nvPr/>
        </p:nvSpPr>
        <p:spPr>
          <a:xfrm>
            <a:off x="1678531" y="6367763"/>
            <a:ext cx="500894" cy="346363"/>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55555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7B: </a:t>
            </a:r>
            <a:r>
              <a:rPr lang="en-US" dirty="0" err="1"/>
              <a:t>SNPEff</a:t>
            </a:r>
            <a:r>
              <a:rPr lang="en-US" dirty="0"/>
              <a:t> Summary of SNPS</a:t>
            </a:r>
          </a:p>
        </p:txBody>
      </p:sp>
      <p:sp>
        <p:nvSpPr>
          <p:cNvPr id="4" name="Footer Placeholder 3"/>
          <p:cNvSpPr>
            <a:spLocks noGrp="1"/>
          </p:cNvSpPr>
          <p:nvPr>
            <p:ph type="ftr" sz="quarter" idx="11"/>
          </p:nvPr>
        </p:nvSpPr>
        <p:spPr/>
        <p:txBody>
          <a:bodyPr/>
          <a:lstStyle/>
          <a:p>
            <a:r>
              <a:rPr lang="en-US"/>
              <a:t>Variant Calling Workshop | Chris Fields | 2023</a:t>
            </a:r>
            <a:endParaRPr lang="en-US" dirty="0"/>
          </a:p>
        </p:txBody>
      </p:sp>
      <p:sp>
        <p:nvSpPr>
          <p:cNvPr id="5" name="Slide Number Placeholder 4"/>
          <p:cNvSpPr>
            <a:spLocks noGrp="1"/>
          </p:cNvSpPr>
          <p:nvPr>
            <p:ph type="sldNum" sz="quarter" idx="12"/>
          </p:nvPr>
        </p:nvSpPr>
        <p:spPr/>
        <p:txBody>
          <a:bodyPr/>
          <a:lstStyle/>
          <a:p>
            <a:fld id="{C3558104-51C6-C44C-9211-BF7C16F4A77B}" type="slidenum">
              <a:rPr lang="en-US" smtClean="0"/>
              <a:t>40</a:t>
            </a:fld>
            <a:endParaRPr lang="en-US" dirty="0"/>
          </a:p>
        </p:txBody>
      </p:sp>
      <p:pic>
        <p:nvPicPr>
          <p:cNvPr id="3" name="Picture 6" descr="Chart, waterfall chart&#10;&#10;Description automatically generated">
            <a:extLst>
              <a:ext uri="{FF2B5EF4-FFF2-40B4-BE49-F238E27FC236}">
                <a16:creationId xmlns:a16="http://schemas.microsoft.com/office/drawing/2014/main" id="{BF94DA57-681E-C1BC-AEA5-4F9ECB878AB8}"/>
              </a:ext>
            </a:extLst>
          </p:cNvPr>
          <p:cNvPicPr>
            <a:picLocks noChangeAspect="1"/>
          </p:cNvPicPr>
          <p:nvPr/>
        </p:nvPicPr>
        <p:blipFill>
          <a:blip r:embed="rId3"/>
          <a:stretch>
            <a:fillRect/>
          </a:stretch>
        </p:blipFill>
        <p:spPr>
          <a:xfrm>
            <a:off x="1626577" y="1445799"/>
            <a:ext cx="5908429" cy="4757709"/>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563295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7C: </a:t>
            </a:r>
            <a:r>
              <a:rPr lang="en-US" dirty="0" err="1"/>
              <a:t>SNPEff</a:t>
            </a:r>
            <a:r>
              <a:rPr lang="en-US" dirty="0"/>
              <a:t> Summary of Indel Lengths</a:t>
            </a:r>
          </a:p>
        </p:txBody>
      </p:sp>
      <p:sp>
        <p:nvSpPr>
          <p:cNvPr id="3" name="Content Placeholder 2"/>
          <p:cNvSpPr>
            <a:spLocks noGrp="1"/>
          </p:cNvSpPr>
          <p:nvPr>
            <p:ph idx="1"/>
          </p:nvPr>
        </p:nvSpPr>
        <p:spPr/>
        <p:txBody>
          <a:bodyPr/>
          <a:lstStyle/>
          <a:p>
            <a:pPr marL="0" indent="0">
              <a:buNone/>
            </a:pPr>
            <a:r>
              <a:rPr lang="en-US" dirty="0"/>
              <a:t>The summary of </a:t>
            </a:r>
            <a:r>
              <a:rPr lang="en-US" b="1" dirty="0" err="1"/>
              <a:t>snpeff</a:t>
            </a:r>
            <a:r>
              <a:rPr lang="en-US" b="1" dirty="0"/>
              <a:t> </a:t>
            </a:r>
            <a:r>
              <a:rPr lang="en-US" b="1" dirty="0" err="1"/>
              <a:t>indels</a:t>
            </a:r>
            <a:r>
              <a:rPr lang="en-US" b="1" dirty="0"/>
              <a:t> </a:t>
            </a:r>
            <a:r>
              <a:rPr lang="en-US" dirty="0"/>
              <a:t>shows the following distribution of </a:t>
            </a:r>
            <a:r>
              <a:rPr lang="en-US" dirty="0" err="1"/>
              <a:t>indel</a:t>
            </a:r>
            <a:r>
              <a:rPr lang="en-US" dirty="0"/>
              <a:t> lengths:</a:t>
            </a:r>
          </a:p>
        </p:txBody>
      </p:sp>
      <p:sp>
        <p:nvSpPr>
          <p:cNvPr id="4" name="Footer Placeholder 3"/>
          <p:cNvSpPr>
            <a:spLocks noGrp="1"/>
          </p:cNvSpPr>
          <p:nvPr>
            <p:ph type="ftr" sz="quarter" idx="11"/>
          </p:nvPr>
        </p:nvSpPr>
        <p:spPr/>
        <p:txBody>
          <a:bodyPr/>
          <a:lstStyle/>
          <a:p>
            <a:r>
              <a:rPr lang="en-US" dirty="0"/>
              <a:t>Variant Calling Workshop | Chris Fields | 2023</a:t>
            </a:r>
          </a:p>
        </p:txBody>
      </p:sp>
      <p:sp>
        <p:nvSpPr>
          <p:cNvPr id="5" name="Slide Number Placeholder 4"/>
          <p:cNvSpPr>
            <a:spLocks noGrp="1"/>
          </p:cNvSpPr>
          <p:nvPr>
            <p:ph type="sldNum" sz="quarter" idx="12"/>
          </p:nvPr>
        </p:nvSpPr>
        <p:spPr/>
        <p:txBody>
          <a:bodyPr/>
          <a:lstStyle/>
          <a:p>
            <a:fld id="{C3558104-51C6-C44C-9211-BF7C16F4A77B}" type="slidenum">
              <a:rPr lang="en-US" dirty="0" smtClean="0"/>
              <a:t>41</a:t>
            </a:fld>
            <a:endParaRPr lang="en-US" dirty="0"/>
          </a:p>
        </p:txBody>
      </p:sp>
      <p:pic>
        <p:nvPicPr>
          <p:cNvPr id="9" name="Picture 8" descr="A screenshot of text&#10;&#10;Description automatically generated">
            <a:extLst>
              <a:ext uri="{FF2B5EF4-FFF2-40B4-BE49-F238E27FC236}">
                <a16:creationId xmlns:a16="http://schemas.microsoft.com/office/drawing/2014/main" id="{949ED32F-9FB2-4948-A9EF-85A33EB7E545}"/>
              </a:ext>
            </a:extLst>
          </p:cNvPr>
          <p:cNvPicPr>
            <a:picLocks noChangeAspect="1"/>
          </p:cNvPicPr>
          <p:nvPr/>
        </p:nvPicPr>
        <p:blipFill>
          <a:blip r:embed="rId3"/>
          <a:stretch>
            <a:fillRect/>
          </a:stretch>
        </p:blipFill>
        <p:spPr>
          <a:xfrm>
            <a:off x="2780185" y="2428766"/>
            <a:ext cx="3334865" cy="3927585"/>
          </a:xfrm>
          <a:prstGeom prst="rect">
            <a:avLst/>
          </a:prstGeom>
        </p:spPr>
      </p:pic>
    </p:spTree>
    <p:extLst>
      <p:ext uri="{BB962C8B-B14F-4D97-AF65-F5344CB8AC3E}">
        <p14:creationId xmlns:p14="http://schemas.microsoft.com/office/powerpoint/2010/main" val="2298327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5"/>
          <p:cNvSpPr txBox="1">
            <a:spLocks noGrp="1"/>
          </p:cNvSpPr>
          <p:nvPr>
            <p:ph type="title"/>
          </p:nvPr>
        </p:nvSpPr>
        <p:spPr>
          <a:xfrm>
            <a:off x="300846" y="304742"/>
            <a:ext cx="7886700" cy="8942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a:t>Step 0A: Accessing the IGB Biocluster</a:t>
            </a:r>
            <a:endParaRPr/>
          </a:p>
        </p:txBody>
      </p:sp>
      <p:sp>
        <p:nvSpPr>
          <p:cNvPr id="287" name="Google Shape;287;p5"/>
          <p:cNvSpPr txBox="1">
            <a:spLocks noGrp="1"/>
          </p:cNvSpPr>
          <p:nvPr>
            <p:ph type="body" idx="1"/>
          </p:nvPr>
        </p:nvSpPr>
        <p:spPr>
          <a:xfrm>
            <a:off x="421616" y="1843769"/>
            <a:ext cx="7636138" cy="1794297"/>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l" rtl="0">
              <a:lnSpc>
                <a:spcPct val="90000"/>
              </a:lnSpc>
              <a:spcBef>
                <a:spcPts val="0"/>
              </a:spcBef>
              <a:spcAft>
                <a:spcPts val="0"/>
              </a:spcAft>
              <a:buClr>
                <a:schemeClr val="dk1"/>
              </a:buClr>
              <a:buSzPct val="100000"/>
              <a:buChar char="•"/>
            </a:pPr>
            <a:r>
              <a:rPr lang="en-US" sz="2800"/>
              <a:t>Enter login credentials assigned to you.</a:t>
            </a:r>
            <a:endParaRPr sz="2800"/>
          </a:p>
          <a:p>
            <a:pPr marL="342900" lvl="0" indent="-218440" algn="l" rtl="0">
              <a:lnSpc>
                <a:spcPct val="90000"/>
              </a:lnSpc>
              <a:spcBef>
                <a:spcPts val="750"/>
              </a:spcBef>
              <a:spcAft>
                <a:spcPts val="0"/>
              </a:spcAft>
              <a:buClr>
                <a:schemeClr val="dk1"/>
              </a:buClr>
              <a:buSzPct val="100000"/>
              <a:buNone/>
            </a:pPr>
            <a:endParaRPr sz="2800"/>
          </a:p>
          <a:p>
            <a:pPr marL="342900">
              <a:buSzPct val="100000"/>
            </a:pPr>
            <a:r>
              <a:rPr lang="en-US" sz="2800"/>
              <a:t>Example username: C</a:t>
            </a:r>
            <a:r>
              <a:rPr lang="en-US" sz="2800" b="1"/>
              <a:t>lass01</a:t>
            </a:r>
            <a:r>
              <a:rPr lang="en-US" sz="2800"/>
              <a:t> </a:t>
            </a:r>
            <a:endParaRPr sz="2800"/>
          </a:p>
          <a:p>
            <a:pPr marL="342900" lvl="0" indent="-218440" algn="l" rtl="0">
              <a:lnSpc>
                <a:spcPct val="90000"/>
              </a:lnSpc>
              <a:spcBef>
                <a:spcPts val="750"/>
              </a:spcBef>
              <a:spcAft>
                <a:spcPts val="0"/>
              </a:spcAft>
              <a:buClr>
                <a:schemeClr val="dk1"/>
              </a:buClr>
              <a:buSzPct val="100000"/>
              <a:buNone/>
            </a:pPr>
            <a:endParaRPr sz="2800"/>
          </a:p>
          <a:p>
            <a:pPr marL="342900" lvl="0" indent="-342900" algn="l" rtl="0">
              <a:lnSpc>
                <a:spcPct val="90000"/>
              </a:lnSpc>
              <a:spcBef>
                <a:spcPts val="750"/>
              </a:spcBef>
              <a:spcAft>
                <a:spcPts val="0"/>
              </a:spcAft>
              <a:buClr>
                <a:schemeClr val="dk1"/>
              </a:buClr>
              <a:buSzPct val="100000"/>
              <a:buChar char="•"/>
            </a:pPr>
            <a:r>
              <a:rPr lang="en-US" sz="2800"/>
              <a:t>You will not see any characters on screen when typing in password. Just type it.</a:t>
            </a:r>
            <a:endParaRPr sz="2800"/>
          </a:p>
        </p:txBody>
      </p:sp>
      <p:sp>
        <p:nvSpPr>
          <p:cNvPr id="288" name="Google Shape;288;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289" name="Google Shape;289;p5" descr="Graphical user interface, text&#10;&#10;Description automatically generated"/>
          <p:cNvPicPr preferRelativeResize="0"/>
          <p:nvPr/>
        </p:nvPicPr>
        <p:blipFill rotWithShape="1">
          <a:blip r:embed="rId3">
            <a:alphaModFix/>
          </a:blip>
          <a:srcRect/>
          <a:stretch/>
        </p:blipFill>
        <p:spPr>
          <a:xfrm>
            <a:off x="684952" y="4011242"/>
            <a:ext cx="6976174" cy="1236239"/>
          </a:xfrm>
          <a:prstGeom prst="rect">
            <a:avLst/>
          </a:prstGeom>
          <a:noFill/>
          <a:ln>
            <a:noFill/>
          </a:ln>
        </p:spPr>
      </p:pic>
      <p:sp>
        <p:nvSpPr>
          <p:cNvPr id="290" name="Google Shape;290;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p>
            <a:r>
              <a:rPr lang="en-US" dirty="0">
                <a:solidFill>
                  <a:srgbClr val="898989"/>
                </a:solidFill>
              </a:rPr>
              <a:t>Variant Calling Workshop | Chris Fields | 2023</a:t>
            </a:r>
          </a:p>
        </p:txBody>
      </p:sp>
      <p:pic>
        <p:nvPicPr>
          <p:cNvPr id="3" name="Picture 3" descr="Graphical user interface, text&#10;&#10;Description automatically generated">
            <a:extLst>
              <a:ext uri="{FF2B5EF4-FFF2-40B4-BE49-F238E27FC236}">
                <a16:creationId xmlns:a16="http://schemas.microsoft.com/office/drawing/2014/main" id="{95A28040-8C3C-A8FD-93D8-6DA69204744F}"/>
              </a:ext>
            </a:extLst>
          </p:cNvPr>
          <p:cNvPicPr>
            <a:picLocks noChangeAspect="1"/>
          </p:cNvPicPr>
          <p:nvPr/>
        </p:nvPicPr>
        <p:blipFill>
          <a:blip r:embed="rId4"/>
          <a:stretch>
            <a:fillRect/>
          </a:stretch>
        </p:blipFill>
        <p:spPr>
          <a:xfrm>
            <a:off x="685267" y="4041090"/>
            <a:ext cx="7043437" cy="1461473"/>
          </a:xfrm>
          <a:prstGeom prst="rect">
            <a:avLst/>
          </a:prstGeom>
        </p:spPr>
      </p:pic>
    </p:spTree>
    <p:extLst>
      <p:ext uri="{BB962C8B-B14F-4D97-AF65-F5344CB8AC3E}">
        <p14:creationId xmlns:p14="http://schemas.microsoft.com/office/powerpoint/2010/main" val="802855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phical user interface, text, application, email&#10;&#10;Description automatically generated">
            <a:extLst>
              <a:ext uri="{FF2B5EF4-FFF2-40B4-BE49-F238E27FC236}">
                <a16:creationId xmlns:a16="http://schemas.microsoft.com/office/drawing/2014/main" id="{2875A70C-E1DF-659E-E650-47D012A6D639}"/>
              </a:ext>
            </a:extLst>
          </p:cNvPr>
          <p:cNvPicPr>
            <a:picLocks noChangeAspect="1"/>
          </p:cNvPicPr>
          <p:nvPr/>
        </p:nvPicPr>
        <p:blipFill>
          <a:blip r:embed="rId3"/>
          <a:stretch>
            <a:fillRect/>
          </a:stretch>
        </p:blipFill>
        <p:spPr>
          <a:xfrm>
            <a:off x="4070402" y="1339498"/>
            <a:ext cx="5066984" cy="3102128"/>
          </a:xfrm>
          <a:prstGeom prst="rect">
            <a:avLst/>
          </a:prstGeom>
        </p:spPr>
      </p:pic>
      <p:sp>
        <p:nvSpPr>
          <p:cNvPr id="6" name="Title 5"/>
          <p:cNvSpPr>
            <a:spLocks noGrp="1"/>
          </p:cNvSpPr>
          <p:nvPr>
            <p:ph type="title"/>
          </p:nvPr>
        </p:nvSpPr>
        <p:spPr>
          <a:xfrm>
            <a:off x="85186" y="80455"/>
            <a:ext cx="7886700" cy="790727"/>
          </a:xfrm>
        </p:spPr>
        <p:txBody>
          <a:bodyPr/>
          <a:lstStyle/>
          <a:p>
            <a:r>
              <a:rPr lang="en-US"/>
              <a:t>Step 0A: Accessing the IGB </a:t>
            </a:r>
            <a:r>
              <a:rPr lang="en-US" err="1"/>
              <a:t>Biocluster</a:t>
            </a:r>
            <a:endParaRPr lang="en-US"/>
          </a:p>
        </p:txBody>
      </p:sp>
      <p:sp>
        <p:nvSpPr>
          <p:cNvPr id="7" name="Content Placeholder 6"/>
          <p:cNvSpPr>
            <a:spLocks noGrp="1"/>
          </p:cNvSpPr>
          <p:nvPr>
            <p:ph idx="1"/>
          </p:nvPr>
        </p:nvSpPr>
        <p:spPr>
          <a:xfrm>
            <a:off x="274967" y="1196787"/>
            <a:ext cx="3788758" cy="2406771"/>
          </a:xfrm>
        </p:spPr>
        <p:txBody>
          <a:bodyPr vert="horz" lIns="91440" tIns="45720" rIns="91440" bIns="45720" rtlCol="0" anchor="t">
            <a:normAutofit/>
          </a:bodyPr>
          <a:lstStyle/>
          <a:p>
            <a:pPr marL="0" indent="0">
              <a:buNone/>
            </a:pPr>
            <a:r>
              <a:rPr lang="en-US" b="1" dirty="0"/>
              <a:t>If you have done this before</a:t>
            </a:r>
            <a:r>
              <a:rPr lang="en-US" dirty="0"/>
              <a:t>, just double-click on the session you created once and type username and password.</a:t>
            </a:r>
            <a:endParaRPr lang="en-US" b="1" dirty="0" err="1">
              <a:solidFill>
                <a:srgbClr val="FF0000"/>
              </a:solidFill>
              <a:cs typeface="Calibri Light"/>
            </a:endParaRPr>
          </a:p>
          <a:p>
            <a:pPr marL="0" indent="0">
              <a:buNone/>
            </a:pPr>
            <a:endParaRPr lang="en-US" b="1">
              <a:cs typeface="Calibri Light"/>
            </a:endParaRPr>
          </a:p>
          <a:p>
            <a:pPr marL="0" indent="0">
              <a:buNone/>
            </a:pPr>
            <a:endParaRPr lang="en-US">
              <a:cs typeface="Calibri Light"/>
            </a:endParaRPr>
          </a:p>
          <a:p>
            <a:pPr marL="0" indent="0">
              <a:buNone/>
            </a:pPr>
            <a:endParaRPr lang="en-US"/>
          </a:p>
        </p:txBody>
      </p:sp>
      <p:sp>
        <p:nvSpPr>
          <p:cNvPr id="5" name="Slide Number Placeholder 4"/>
          <p:cNvSpPr>
            <a:spLocks noGrp="1"/>
          </p:cNvSpPr>
          <p:nvPr>
            <p:ph type="sldNum" sz="quarter" idx="12"/>
          </p:nvPr>
        </p:nvSpPr>
        <p:spPr/>
        <p:txBody>
          <a:bodyPr/>
          <a:lstStyle/>
          <a:p>
            <a:fld id="{C3558104-51C6-C44C-9211-BF7C16F4A77B}" type="slidenum">
              <a:rPr lang="en-US" smtClean="0"/>
              <a:t>6</a:t>
            </a:fld>
            <a:endParaRPr lang="en-US"/>
          </a:p>
        </p:txBody>
      </p:sp>
      <p:sp>
        <p:nvSpPr>
          <p:cNvPr id="20" name="Arrow: Down 19">
            <a:extLst>
              <a:ext uri="{FF2B5EF4-FFF2-40B4-BE49-F238E27FC236}">
                <a16:creationId xmlns:a16="http://schemas.microsoft.com/office/drawing/2014/main" id="{1C54F510-B651-44C3-B298-1F9498AB9D75}"/>
              </a:ext>
            </a:extLst>
          </p:cNvPr>
          <p:cNvSpPr/>
          <p:nvPr/>
        </p:nvSpPr>
        <p:spPr>
          <a:xfrm rot="2400000">
            <a:off x="4066023" y="2121292"/>
            <a:ext cx="147077" cy="1549330"/>
          </a:xfrm>
          <a:prstGeom prst="downArrow">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7" descr="Graphical user interface, text, application&#10;&#10;Description automatically generated">
            <a:extLst>
              <a:ext uri="{FF2B5EF4-FFF2-40B4-BE49-F238E27FC236}">
                <a16:creationId xmlns:a16="http://schemas.microsoft.com/office/drawing/2014/main" id="{DAE15D7F-8320-7154-A201-627D3A4C468B}"/>
              </a:ext>
            </a:extLst>
          </p:cNvPr>
          <p:cNvPicPr>
            <a:picLocks noChangeAspect="1"/>
          </p:cNvPicPr>
          <p:nvPr/>
        </p:nvPicPr>
        <p:blipFill>
          <a:blip r:embed="rId4"/>
          <a:stretch>
            <a:fillRect/>
          </a:stretch>
        </p:blipFill>
        <p:spPr>
          <a:xfrm>
            <a:off x="168144" y="3666975"/>
            <a:ext cx="6124968" cy="2783016"/>
          </a:xfrm>
          <a:prstGeom prst="rect">
            <a:avLst/>
          </a:prstGeom>
        </p:spPr>
      </p:pic>
    </p:spTree>
    <p:extLst>
      <p:ext uri="{BB962C8B-B14F-4D97-AF65-F5344CB8AC3E}">
        <p14:creationId xmlns:p14="http://schemas.microsoft.com/office/powerpoint/2010/main" val="2745630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0B: Lab Setup</a:t>
            </a:r>
          </a:p>
        </p:txBody>
      </p:sp>
      <p:sp>
        <p:nvSpPr>
          <p:cNvPr id="3" name="Content Placeholder 2"/>
          <p:cNvSpPr>
            <a:spLocks noGrp="1"/>
          </p:cNvSpPr>
          <p:nvPr>
            <p:ph idx="1"/>
          </p:nvPr>
        </p:nvSpPr>
        <p:spPr>
          <a:xfrm>
            <a:off x="628650" y="1423344"/>
            <a:ext cx="7886700" cy="4779336"/>
          </a:xfrm>
        </p:spPr>
        <p:txBody>
          <a:bodyPr vert="horz" lIns="91440" tIns="45720" rIns="91440" bIns="45720" rtlCol="0" anchor="t">
            <a:noAutofit/>
          </a:bodyPr>
          <a:lstStyle/>
          <a:p>
            <a:pPr marL="0" indent="0">
              <a:buNone/>
            </a:pPr>
            <a:r>
              <a:rPr lang="en-US" sz="1800" dirty="0"/>
              <a:t>The lab is located in the following directory:</a:t>
            </a:r>
          </a:p>
          <a:p>
            <a:pPr marL="0" indent="0">
              <a:buNone/>
            </a:pPr>
            <a:endParaRPr lang="en-US" sz="1800" dirty="0"/>
          </a:p>
          <a:p>
            <a:pPr marL="0" indent="0" algn="ctr">
              <a:buNone/>
            </a:pPr>
            <a:r>
              <a:rPr lang="en-US" sz="1800" dirty="0">
                <a:latin typeface="Consolas" panose="020B0609020204030204" pitchFamily="49" charset="0"/>
              </a:rPr>
              <a:t>/home/classroom/mayo/2020/03_Variant_Calling/</a:t>
            </a:r>
          </a:p>
          <a:p>
            <a:pPr marL="0" indent="0" algn="ctr">
              <a:buNone/>
            </a:pPr>
            <a:endParaRPr lang="en-US" sz="1800" dirty="0"/>
          </a:p>
          <a:p>
            <a:pPr marL="0" indent="0">
              <a:buNone/>
            </a:pPr>
            <a:r>
              <a:rPr lang="en-US" sz="1800" dirty="0"/>
              <a:t>This directory contains the data and results from the finished version of the lab (i.e. the version of the lab after the tutorial). Consult it if you are unsure about your runs. You don’t have write permissions to the lab directory. </a:t>
            </a:r>
          </a:p>
          <a:p>
            <a:pPr marL="0" indent="0">
              <a:buNone/>
            </a:pPr>
            <a:endParaRPr lang="en-US" sz="1800" dirty="0"/>
          </a:p>
          <a:p>
            <a:pPr marL="0" indent="0">
              <a:buNone/>
            </a:pPr>
            <a:r>
              <a:rPr lang="en-US" sz="1800" dirty="0"/>
              <a:t>In the next slide, you will create a working directory of this lab in your home directory for your output to be stored. </a:t>
            </a:r>
            <a:r>
              <a:rPr lang="en-US" sz="1800" dirty="0">
                <a:ea typeface="+mn-lt"/>
                <a:cs typeface="+mn-lt"/>
              </a:rPr>
              <a:t>You will copy the necessary shell files (</a:t>
            </a:r>
            <a:r>
              <a:rPr lang="en-US" sz="1800" b="1" dirty="0">
                <a:ea typeface="+mn-lt"/>
                <a:cs typeface="+mn-lt"/>
              </a:rPr>
              <a:t>.</a:t>
            </a:r>
            <a:r>
              <a:rPr lang="en-US" sz="1800" b="1" dirty="0" err="1">
                <a:ea typeface="+mn-lt"/>
                <a:cs typeface="+mn-lt"/>
              </a:rPr>
              <a:t>sh</a:t>
            </a:r>
            <a:r>
              <a:rPr lang="en-US" sz="1800" dirty="0">
                <a:ea typeface="+mn-lt"/>
                <a:cs typeface="+mn-lt"/>
              </a:rPr>
              <a:t>) files from the data directory to your working directory.</a:t>
            </a:r>
          </a:p>
          <a:p>
            <a:pPr marL="0" indent="0">
              <a:buNone/>
            </a:pPr>
            <a:r>
              <a:rPr lang="en-US" sz="1800" dirty="0"/>
              <a:t>Note </a:t>
            </a:r>
            <a:r>
              <a:rPr lang="en-US" sz="1800" dirty="0">
                <a:latin typeface="Consolas"/>
              </a:rPr>
              <a:t>~ </a:t>
            </a:r>
            <a:r>
              <a:rPr lang="en-US" sz="1800" dirty="0">
                <a:latin typeface="+mj-lt"/>
              </a:rPr>
              <a:t>is a symbol in Unix paths referring to your home directory. </a:t>
            </a:r>
            <a:endParaRPr lang="en-US">
              <a:latin typeface="+mj-lt"/>
            </a:endParaRPr>
          </a:p>
          <a:p>
            <a:pPr marL="0" indent="0">
              <a:buNone/>
            </a:pPr>
            <a:endParaRPr lang="en-US" sz="1800" dirty="0">
              <a:highlight>
                <a:srgbClr val="FFFF00"/>
              </a:highlight>
              <a:cs typeface="Calibri Light"/>
            </a:endParaRPr>
          </a:p>
          <a:p>
            <a:pPr marL="0" indent="0">
              <a:buNone/>
            </a:pPr>
            <a:r>
              <a:rPr lang="en-US" sz="1800" dirty="0"/>
              <a:t>Note: In this lab, we will </a:t>
            </a:r>
            <a:r>
              <a:rPr lang="en-US" sz="1800" b="1" dirty="0"/>
              <a:t>NOT</a:t>
            </a:r>
            <a:r>
              <a:rPr lang="en-US" sz="1800" dirty="0"/>
              <a:t> login to a node on the </a:t>
            </a:r>
            <a:r>
              <a:rPr lang="en-US" sz="1800" dirty="0" err="1"/>
              <a:t>biocluster</a:t>
            </a:r>
            <a:r>
              <a:rPr lang="en-US" sz="1800" dirty="0"/>
              <a:t>. Instead, we will submit jobs to the </a:t>
            </a:r>
            <a:r>
              <a:rPr lang="en-US" sz="1800" dirty="0" err="1"/>
              <a:t>biocluster</a:t>
            </a:r>
            <a:r>
              <a:rPr lang="en-US" sz="1800" dirty="0"/>
              <a:t>.</a:t>
            </a:r>
            <a:endParaRPr lang="en-US" sz="1800" dirty="0">
              <a:latin typeface="Consolas" panose="020B0609020204030204" pitchFamily="49" charset="0"/>
            </a:endParaRPr>
          </a:p>
          <a:p>
            <a:pPr marL="0" indent="0">
              <a:buNone/>
            </a:pPr>
            <a:endParaRPr lang="en-US" sz="1800" dirty="0"/>
          </a:p>
          <a:p>
            <a:pPr marL="0" indent="0">
              <a:buNone/>
            </a:pPr>
            <a:endParaRPr lang="en-US" sz="1800" dirty="0"/>
          </a:p>
        </p:txBody>
      </p:sp>
      <p:sp>
        <p:nvSpPr>
          <p:cNvPr id="4" name="Footer Placeholder 3"/>
          <p:cNvSpPr>
            <a:spLocks noGrp="1"/>
          </p:cNvSpPr>
          <p:nvPr>
            <p:ph type="ftr" sz="quarter" idx="11"/>
          </p:nvPr>
        </p:nvSpPr>
        <p:spPr/>
        <p:txBody>
          <a:bodyPr/>
          <a:lstStyle/>
          <a:p>
            <a:r>
              <a:rPr lang="en-US"/>
              <a:t>Variant Calling Workshop | Chris Fields | 2023</a:t>
            </a:r>
            <a:endParaRPr lang="en-US" dirty="0"/>
          </a:p>
        </p:txBody>
      </p:sp>
      <p:sp>
        <p:nvSpPr>
          <p:cNvPr id="5" name="Slide Number Placeholder 4"/>
          <p:cNvSpPr>
            <a:spLocks noGrp="1"/>
          </p:cNvSpPr>
          <p:nvPr>
            <p:ph type="sldNum" sz="quarter" idx="12"/>
          </p:nvPr>
        </p:nvSpPr>
        <p:spPr/>
        <p:txBody>
          <a:bodyPr/>
          <a:lstStyle/>
          <a:p>
            <a:fld id="{C3558104-51C6-C44C-9211-BF7C16F4A77B}" type="slidenum">
              <a:rPr lang="en-US" smtClean="0"/>
              <a:t>7</a:t>
            </a:fld>
            <a:endParaRPr lang="en-US" dirty="0"/>
          </a:p>
        </p:txBody>
      </p:sp>
    </p:spTree>
    <p:extLst>
      <p:ext uri="{BB962C8B-B14F-4D97-AF65-F5344CB8AC3E}">
        <p14:creationId xmlns:p14="http://schemas.microsoft.com/office/powerpoint/2010/main" val="211312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0C: Lab Setup</a:t>
            </a:r>
          </a:p>
        </p:txBody>
      </p:sp>
      <p:sp>
        <p:nvSpPr>
          <p:cNvPr id="4" name="Footer Placeholder 3"/>
          <p:cNvSpPr>
            <a:spLocks noGrp="1"/>
          </p:cNvSpPr>
          <p:nvPr>
            <p:ph type="ftr" sz="quarter" idx="11"/>
          </p:nvPr>
        </p:nvSpPr>
        <p:spPr/>
        <p:txBody>
          <a:bodyPr/>
          <a:lstStyle/>
          <a:p>
            <a:r>
              <a:rPr lang="en-US"/>
              <a:t>Variant Calling Workshop | Chris Fields | 2023</a:t>
            </a:r>
            <a:endParaRPr lang="en-US" dirty="0"/>
          </a:p>
        </p:txBody>
      </p:sp>
      <p:sp>
        <p:nvSpPr>
          <p:cNvPr id="5" name="Slide Number Placeholder 4"/>
          <p:cNvSpPr>
            <a:spLocks noGrp="1"/>
          </p:cNvSpPr>
          <p:nvPr>
            <p:ph type="sldNum" sz="quarter" idx="12"/>
          </p:nvPr>
        </p:nvSpPr>
        <p:spPr/>
        <p:txBody>
          <a:bodyPr/>
          <a:lstStyle/>
          <a:p>
            <a:fld id="{C3558104-51C6-C44C-9211-BF7C16F4A77B}" type="slidenum">
              <a:rPr lang="en-US" smtClean="0"/>
              <a:t>8</a:t>
            </a:fld>
            <a:endParaRPr lang="en-US" dirty="0"/>
          </a:p>
        </p:txBody>
      </p:sp>
      <p:sp>
        <p:nvSpPr>
          <p:cNvPr id="6" name="Content Placeholder 3"/>
          <p:cNvSpPr txBox="1">
            <a:spLocks noGrp="1"/>
          </p:cNvSpPr>
          <p:nvPr>
            <p:ph idx="1"/>
          </p:nvPr>
        </p:nvSpPr>
        <p:spPr>
          <a:xfrm>
            <a:off x="628649" y="3622770"/>
            <a:ext cx="8143875" cy="2733581"/>
          </a:xfrm>
          <a:prstGeom prst="rect">
            <a:avLst/>
          </a:prstGeom>
          <a:solidFill>
            <a:schemeClr val="bg1">
              <a:lumMod val="95000"/>
            </a:schemeClr>
          </a:solidFill>
          <a:ln>
            <a:solidFill>
              <a:schemeClr val="tx1">
                <a:lumMod val="65000"/>
                <a:lumOff val="35000"/>
              </a:schemeClr>
            </a:solidFill>
          </a:ln>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buFont typeface="Arial" panose="020B0604020202020204" pitchFamily="34" charset="0"/>
              <a:buNone/>
            </a:pPr>
            <a:r>
              <a:rPr lang="en-US" sz="1400" dirty="0">
                <a:latin typeface="Consolas" panose="020B0609020204030204" pitchFamily="49" charset="0"/>
              </a:rPr>
              <a:t>$ </a:t>
            </a:r>
            <a:r>
              <a:rPr lang="en-US" sz="1400" dirty="0" err="1">
                <a:latin typeface="Consolas" panose="020B0609020204030204" pitchFamily="49" charset="0"/>
              </a:rPr>
              <a:t>mkdir</a:t>
            </a:r>
            <a:r>
              <a:rPr lang="en-US" sz="1400" dirty="0">
                <a:latin typeface="Consolas" panose="020B0609020204030204" pitchFamily="49" charset="0"/>
              </a:rPr>
              <a:t> ~/03_Variant_Calling </a:t>
            </a:r>
          </a:p>
          <a:p>
            <a:pPr marL="0" indent="0">
              <a:lnSpc>
                <a:spcPct val="130000"/>
              </a:lnSpc>
              <a:buFont typeface="Arial" panose="020B0604020202020204" pitchFamily="34" charset="0"/>
              <a:buNone/>
            </a:pPr>
            <a:r>
              <a:rPr lang="en-US" sz="1400" dirty="0">
                <a:solidFill>
                  <a:schemeClr val="tx2"/>
                </a:solidFill>
                <a:latin typeface="Consolas" panose="020B0609020204030204" pitchFamily="49" charset="0"/>
              </a:rPr>
              <a:t># Make working directory in your home directory</a:t>
            </a:r>
          </a:p>
          <a:p>
            <a:pPr marL="0" indent="0">
              <a:lnSpc>
                <a:spcPct val="130000"/>
              </a:lnSpc>
              <a:buNone/>
            </a:pPr>
            <a:r>
              <a:rPr lang="en-US" sz="1400" dirty="0">
                <a:latin typeface="Consolas" panose="020B0609020204030204" pitchFamily="49" charset="0"/>
              </a:rPr>
              <a:t>$ cd ~/03_Variant_Calling  </a:t>
            </a:r>
          </a:p>
          <a:p>
            <a:pPr marL="0" indent="0">
              <a:lnSpc>
                <a:spcPct val="130000"/>
              </a:lnSpc>
              <a:buNone/>
            </a:pPr>
            <a:r>
              <a:rPr lang="en-US" sz="1400" dirty="0">
                <a:solidFill>
                  <a:schemeClr val="tx2"/>
                </a:solidFill>
                <a:latin typeface="Consolas" panose="020B0609020204030204" pitchFamily="49" charset="0"/>
              </a:rPr>
              <a:t># Change directory to your working directory.</a:t>
            </a:r>
          </a:p>
          <a:p>
            <a:pPr marL="0" indent="0">
              <a:lnSpc>
                <a:spcPct val="130000"/>
              </a:lnSpc>
              <a:buFont typeface="Arial" panose="020B0604020202020204" pitchFamily="34" charset="0"/>
              <a:buNone/>
            </a:pPr>
            <a:endParaRPr lang="en-US" sz="1400" dirty="0">
              <a:solidFill>
                <a:schemeClr val="tx2"/>
              </a:solidFill>
              <a:latin typeface="Consolas" panose="020B0609020204030204" pitchFamily="49" charset="0"/>
            </a:endParaRPr>
          </a:p>
          <a:p>
            <a:pPr marL="0" indent="0">
              <a:lnSpc>
                <a:spcPct val="130000"/>
              </a:lnSpc>
              <a:buNone/>
            </a:pPr>
            <a:r>
              <a:rPr lang="en-US" sz="1400" dirty="0">
                <a:latin typeface="Consolas" panose="020B0609020204030204" pitchFamily="49" charset="0"/>
              </a:rPr>
              <a:t>$ </a:t>
            </a:r>
            <a:r>
              <a:rPr lang="en-US" sz="1400" dirty="0">
                <a:latin typeface="Consolas" panose="020B0609020204030204" pitchFamily="49" charset="0"/>
                <a:cs typeface="Consolas" panose="020B0609020204030204" pitchFamily="49" charset="0"/>
              </a:rPr>
              <a:t>cp /home/classroom/</a:t>
            </a:r>
            <a:r>
              <a:rPr lang="en-US" sz="1400" dirty="0" err="1">
                <a:latin typeface="Consolas" panose="020B0609020204030204" pitchFamily="49" charset="0"/>
                <a:cs typeface="Consolas" panose="020B0609020204030204" pitchFamily="49" charset="0"/>
              </a:rPr>
              <a:t>hpcbio</a:t>
            </a:r>
            <a:r>
              <a:rPr lang="en-US" sz="1400" dirty="0">
                <a:latin typeface="Consolas" panose="020B0609020204030204" pitchFamily="49" charset="0"/>
                <a:cs typeface="Consolas" panose="020B0609020204030204" pitchFamily="49" charset="0"/>
              </a:rPr>
              <a:t>/</a:t>
            </a:r>
            <a:r>
              <a:rPr lang="en-US" sz="1400" dirty="0" err="1">
                <a:latin typeface="Consolas" panose="020B0609020204030204" pitchFamily="49" charset="0"/>
                <a:cs typeface="Consolas" panose="020B0609020204030204" pitchFamily="49" charset="0"/>
              </a:rPr>
              <a:t>mayo_workshop</a:t>
            </a:r>
            <a:r>
              <a:rPr lang="en-US" sz="1400" dirty="0">
                <a:latin typeface="Consolas" panose="020B0609020204030204" pitchFamily="49" charset="0"/>
                <a:cs typeface="Consolas" panose="020B0609020204030204" pitchFamily="49" charset="0"/>
              </a:rPr>
              <a:t>/2019/Mayo-Variant-Calling/*.</a:t>
            </a:r>
            <a:r>
              <a:rPr lang="en-US" sz="1400" dirty="0" err="1">
                <a:latin typeface="Consolas" panose="020B0609020204030204" pitchFamily="49" charset="0"/>
                <a:cs typeface="Consolas" panose="020B0609020204030204" pitchFamily="49" charset="0"/>
              </a:rPr>
              <a:t>sh</a:t>
            </a:r>
            <a:r>
              <a:rPr lang="en-US" sz="1400" dirty="0">
                <a:latin typeface="Consolas" panose="020B0609020204030204" pitchFamily="49" charset="0"/>
                <a:cs typeface="Consolas" panose="020B0609020204030204" pitchFamily="49" charset="0"/>
              </a:rPr>
              <a:t> .</a:t>
            </a:r>
          </a:p>
          <a:p>
            <a:pPr marL="0" indent="0">
              <a:lnSpc>
                <a:spcPct val="130000"/>
              </a:lnSpc>
              <a:buFont typeface="Arial" panose="020B0604020202020204" pitchFamily="34" charset="0"/>
              <a:buNone/>
            </a:pPr>
            <a:r>
              <a:rPr lang="en-US" sz="1400" dirty="0">
                <a:solidFill>
                  <a:schemeClr val="tx2"/>
                </a:solidFill>
                <a:latin typeface="Consolas" panose="020B0609020204030204" pitchFamily="49" charset="0"/>
              </a:rPr>
              <a:t># Copy shell files to your working directory.</a:t>
            </a:r>
          </a:p>
          <a:p>
            <a:pPr marL="0" indent="0">
              <a:lnSpc>
                <a:spcPct val="130000"/>
              </a:lnSpc>
              <a:buFont typeface="Arial" panose="020B0604020202020204" pitchFamily="34" charset="0"/>
              <a:buNone/>
            </a:pPr>
            <a:endParaRPr lang="en-US" sz="1400" dirty="0">
              <a:solidFill>
                <a:schemeClr val="tx2"/>
              </a:solidFill>
              <a:latin typeface="Consolas" panose="020B0609020204030204" pitchFamily="49" charset="0"/>
            </a:endParaRPr>
          </a:p>
          <a:p>
            <a:pPr marL="0" indent="0">
              <a:lnSpc>
                <a:spcPct val="130000"/>
              </a:lnSpc>
              <a:buFont typeface="Arial" panose="020B0604020202020204" pitchFamily="34" charset="0"/>
              <a:buNone/>
            </a:pPr>
            <a:r>
              <a:rPr lang="en-US" sz="1400" dirty="0">
                <a:solidFill>
                  <a:schemeClr val="tx2"/>
                </a:solidFill>
                <a:latin typeface="Consolas" panose="020B0609020204030204" pitchFamily="49" charset="0"/>
              </a:rPr>
              <a:t>     </a:t>
            </a:r>
            <a:endParaRPr lang="en-US" sz="1400" b="1" dirty="0">
              <a:solidFill>
                <a:srgbClr val="FF0000"/>
              </a:solidFill>
              <a:latin typeface="Consolas" panose="020B0609020204030204" pitchFamily="49" charset="0"/>
            </a:endParaRPr>
          </a:p>
        </p:txBody>
      </p:sp>
      <p:sp>
        <p:nvSpPr>
          <p:cNvPr id="7" name="TextBox 6"/>
          <p:cNvSpPr txBox="1"/>
          <p:nvPr/>
        </p:nvSpPr>
        <p:spPr>
          <a:xfrm>
            <a:off x="628650" y="1690689"/>
            <a:ext cx="5486400" cy="1477328"/>
          </a:xfrm>
          <a:prstGeom prst="rect">
            <a:avLst/>
          </a:prstGeom>
          <a:noFill/>
        </p:spPr>
        <p:txBody>
          <a:bodyPr wrap="square" lIns="91440" tIns="45720" rIns="91440" bIns="45720" rtlCol="0" anchor="t">
            <a:spAutoFit/>
          </a:bodyPr>
          <a:lstStyle/>
          <a:p>
            <a:r>
              <a:rPr lang="en-US" dirty="0"/>
              <a:t>Create a working directory called </a:t>
            </a:r>
            <a:r>
              <a:rPr lang="en-US" b="1" dirty="0"/>
              <a:t>~/03_Variant_Calling</a:t>
            </a:r>
            <a:r>
              <a:rPr lang="en-US" dirty="0"/>
              <a:t> in your home directory.</a:t>
            </a:r>
          </a:p>
          <a:p>
            <a:endParaRPr lang="en-US" dirty="0"/>
          </a:p>
          <a:p>
            <a:r>
              <a:rPr lang="en-US" dirty="0"/>
              <a:t>Copy all shell files (</a:t>
            </a:r>
            <a:r>
              <a:rPr lang="en-US" b="1" dirty="0"/>
              <a:t>.</a:t>
            </a:r>
            <a:r>
              <a:rPr lang="en-US" b="1" dirty="0" err="1"/>
              <a:t>sh</a:t>
            </a:r>
            <a:r>
              <a:rPr lang="en-US" dirty="0"/>
              <a:t>) from the following path to your working directory.</a:t>
            </a:r>
          </a:p>
        </p:txBody>
      </p:sp>
      <p:sp>
        <p:nvSpPr>
          <p:cNvPr id="8" name="TextBox 7"/>
          <p:cNvSpPr txBox="1"/>
          <p:nvPr/>
        </p:nvSpPr>
        <p:spPr>
          <a:xfrm>
            <a:off x="6200775" y="474210"/>
            <a:ext cx="2571750" cy="2585323"/>
          </a:xfrm>
          <a:prstGeom prst="rect">
            <a:avLst/>
          </a:prstGeom>
          <a:noFill/>
          <a:ln>
            <a:solidFill>
              <a:schemeClr val="tx1">
                <a:lumMod val="50000"/>
                <a:lumOff val="50000"/>
              </a:schemeClr>
            </a:solidFill>
          </a:ln>
        </p:spPr>
        <p:txBody>
          <a:bodyPr wrap="square" rtlCol="0">
            <a:spAutoFit/>
          </a:bodyPr>
          <a:lstStyle/>
          <a:p>
            <a:pPr algn="ctr"/>
            <a:r>
              <a:rPr lang="en-US" b="1" dirty="0"/>
              <a:t>Copied Files</a:t>
            </a:r>
          </a:p>
          <a:p>
            <a:pPr algn="ctr"/>
            <a:endParaRPr lang="en-US" b="1" dirty="0"/>
          </a:p>
          <a:p>
            <a:r>
              <a:rPr lang="en-US" dirty="0">
                <a:latin typeface="Consolas" panose="020B0609020204030204" pitchFamily="49" charset="0"/>
              </a:rPr>
              <a:t>annotate_snpeff.sh</a:t>
            </a:r>
          </a:p>
          <a:p>
            <a:endParaRPr lang="en-US" dirty="0">
              <a:latin typeface="Consolas" panose="020B0609020204030204" pitchFamily="49" charset="0"/>
            </a:endParaRPr>
          </a:p>
          <a:p>
            <a:r>
              <a:rPr lang="en-US" dirty="0">
                <a:latin typeface="Consolas" panose="020B0609020204030204" pitchFamily="49" charset="0"/>
              </a:rPr>
              <a:t>call_variants_ug.sh</a:t>
            </a:r>
          </a:p>
          <a:p>
            <a:endParaRPr lang="en-US" dirty="0">
              <a:latin typeface="Consolas" panose="020B0609020204030204" pitchFamily="49" charset="0"/>
            </a:endParaRPr>
          </a:p>
          <a:p>
            <a:r>
              <a:rPr lang="en-US" dirty="0">
                <a:latin typeface="Consolas" panose="020B0609020204030204" pitchFamily="49" charset="0"/>
              </a:rPr>
              <a:t>hard_filtering.sh</a:t>
            </a:r>
          </a:p>
          <a:p>
            <a:endParaRPr lang="en-US" dirty="0">
              <a:latin typeface="Consolas" panose="020B0609020204030204" pitchFamily="49" charset="0"/>
            </a:endParaRPr>
          </a:p>
          <a:p>
            <a:r>
              <a:rPr lang="en-US" dirty="0">
                <a:latin typeface="Consolas" panose="020B0609020204030204" pitchFamily="49" charset="0"/>
              </a:rPr>
              <a:t>post_annotate.sh</a:t>
            </a:r>
          </a:p>
        </p:txBody>
      </p:sp>
    </p:spTree>
    <p:extLst>
      <p:ext uri="{BB962C8B-B14F-4D97-AF65-F5344CB8AC3E}">
        <p14:creationId xmlns:p14="http://schemas.microsoft.com/office/powerpoint/2010/main" val="2674085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23888" y="1554910"/>
            <a:ext cx="7904915" cy="1486603"/>
          </a:xfrm>
        </p:spPr>
        <p:txBody>
          <a:bodyPr/>
          <a:lstStyle/>
          <a:p>
            <a:r>
              <a:rPr lang="en-US" dirty="0">
                <a:solidFill>
                  <a:schemeClr val="accent2"/>
                </a:solidFill>
              </a:rPr>
              <a:t>Variant Calling Setup</a:t>
            </a:r>
          </a:p>
        </p:txBody>
      </p:sp>
      <p:sp>
        <p:nvSpPr>
          <p:cNvPr id="3" name="Content Placeholder 2"/>
          <p:cNvSpPr>
            <a:spLocks noGrp="1"/>
          </p:cNvSpPr>
          <p:nvPr>
            <p:ph type="body" idx="1"/>
          </p:nvPr>
        </p:nvSpPr>
        <p:spPr>
          <a:xfrm>
            <a:off x="623888" y="3660492"/>
            <a:ext cx="7904915" cy="2429159"/>
          </a:xfrm>
        </p:spPr>
        <p:txBody>
          <a:bodyPr vert="horz" lIns="91440" tIns="45720" rIns="91440" bIns="45720" rtlCol="0" anchor="t">
            <a:normAutofit/>
          </a:bodyPr>
          <a:lstStyle/>
          <a:p>
            <a:r>
              <a:rPr lang="en-US" dirty="0">
                <a:solidFill>
                  <a:schemeClr val="tx1"/>
                </a:solidFill>
              </a:rPr>
              <a:t>In this exercise, we will use data from the 1000 Genomes project (EXOME, 60x coverage) to call variants, in particular single nucleotide polymorphisms.</a:t>
            </a:r>
          </a:p>
          <a:p>
            <a:endParaRPr lang="en-US" dirty="0">
              <a:solidFill>
                <a:schemeClr val="tx1"/>
              </a:solidFill>
            </a:endParaRPr>
          </a:p>
          <a:p>
            <a:r>
              <a:rPr lang="en-US" dirty="0">
                <a:solidFill>
                  <a:schemeClr val="tx1"/>
                </a:solidFill>
              </a:rPr>
              <a:t>The initial part of the GATK pipeline (</a:t>
            </a:r>
            <a:r>
              <a:rPr lang="en-US" b="1" dirty="0">
                <a:solidFill>
                  <a:schemeClr val="tx1"/>
                </a:solidFill>
              </a:rPr>
              <a:t>alignment, local realignment, base quality score recalibration</a:t>
            </a:r>
            <a:r>
              <a:rPr lang="en-US" dirty="0">
                <a:solidFill>
                  <a:schemeClr val="tx1"/>
                </a:solidFill>
              </a:rPr>
              <a:t>) has been done, and the BAM file has been reduced</a:t>
            </a:r>
            <a:r>
              <a:rPr lang="en-US" b="1" dirty="0">
                <a:solidFill>
                  <a:schemeClr val="tx1"/>
                </a:solidFill>
              </a:rPr>
              <a:t> </a:t>
            </a:r>
            <a:r>
              <a:rPr lang="en-US" dirty="0">
                <a:solidFill>
                  <a:schemeClr val="tx1"/>
                </a:solidFill>
              </a:rPr>
              <a:t>for a portion of human chromosome 20. This is the data we will be working with in this exercise.</a:t>
            </a:r>
          </a:p>
        </p:txBody>
      </p:sp>
      <p:sp>
        <p:nvSpPr>
          <p:cNvPr id="2" name="Footer Placeholder 1"/>
          <p:cNvSpPr>
            <a:spLocks noGrp="1"/>
          </p:cNvSpPr>
          <p:nvPr>
            <p:ph type="ftr" sz="quarter" idx="11"/>
          </p:nvPr>
        </p:nvSpPr>
        <p:spPr/>
        <p:txBody>
          <a:bodyPr/>
          <a:lstStyle/>
          <a:p>
            <a:r>
              <a:rPr lang="en-US"/>
              <a:t>Variant Calling Workshop | Chris Fields | 2023</a:t>
            </a:r>
            <a:endParaRPr lang="en-US" dirty="0"/>
          </a:p>
        </p:txBody>
      </p:sp>
      <p:sp>
        <p:nvSpPr>
          <p:cNvPr id="4" name="Slide Number Placeholder 3"/>
          <p:cNvSpPr>
            <a:spLocks noGrp="1"/>
          </p:cNvSpPr>
          <p:nvPr>
            <p:ph type="sldNum" sz="quarter" idx="12"/>
          </p:nvPr>
        </p:nvSpPr>
        <p:spPr/>
        <p:txBody>
          <a:bodyPr/>
          <a:lstStyle/>
          <a:p>
            <a:fld id="{C3558104-51C6-C44C-9211-BF7C16F4A77B}" type="slidenum">
              <a:rPr lang="en-US" smtClean="0"/>
              <a:t>9</a:t>
            </a:fld>
            <a:endParaRPr lang="en-US" dirty="0"/>
          </a:p>
        </p:txBody>
      </p:sp>
    </p:spTree>
    <p:extLst>
      <p:ext uri="{BB962C8B-B14F-4D97-AF65-F5344CB8AC3E}">
        <p14:creationId xmlns:p14="http://schemas.microsoft.com/office/powerpoint/2010/main" val="4393490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4">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4">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4">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4">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12530</TotalTime>
  <Words>2874</Words>
  <Application>Microsoft Macintosh PowerPoint</Application>
  <PresentationFormat>On-screen Show (4:3)</PresentationFormat>
  <Paragraphs>450</Paragraphs>
  <Slides>41</Slides>
  <Notes>16</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41</vt:i4>
      </vt:variant>
    </vt:vector>
  </HeadingPairs>
  <TitlesOfParts>
    <vt:vector size="50" baseType="lpstr">
      <vt:lpstr>Arial</vt:lpstr>
      <vt:lpstr>Calibri</vt:lpstr>
      <vt:lpstr>Calibri Light</vt:lpstr>
      <vt:lpstr>Consolas</vt:lpstr>
      <vt:lpstr>Office Theme</vt:lpstr>
      <vt:lpstr>Office Theme</vt:lpstr>
      <vt:lpstr>Office Theme</vt:lpstr>
      <vt:lpstr>Office Theme</vt:lpstr>
      <vt:lpstr>Office Theme</vt:lpstr>
      <vt:lpstr>Variant Calling Workshop</vt:lpstr>
      <vt:lpstr>Introduction</vt:lpstr>
      <vt:lpstr>Start the VM</vt:lpstr>
      <vt:lpstr>Step 0A: Accessing the IGB Biocluster for First Time</vt:lpstr>
      <vt:lpstr>Step 0A: Accessing the IGB Biocluster</vt:lpstr>
      <vt:lpstr>Step 0A: Accessing the IGB Biocluster</vt:lpstr>
      <vt:lpstr>Step 0B: Lab Setup</vt:lpstr>
      <vt:lpstr>Step 0C: Lab Setup</vt:lpstr>
      <vt:lpstr>Variant Calling Setup</vt:lpstr>
      <vt:lpstr>Step 1A: Running a Variant Calling Job </vt:lpstr>
      <vt:lpstr>Step 1B: Output of Variant Calling Job</vt:lpstr>
      <vt:lpstr>Step 1C: SNP and Indel Counting</vt:lpstr>
      <vt:lpstr>Step 1D: SNP and Indel Counting in dbSNP</vt:lpstr>
      <vt:lpstr>Step 2A: Hard Filtering Variant Calls </vt:lpstr>
      <vt:lpstr>Step 2A: Hard Filtering Variant Calls </vt:lpstr>
      <vt:lpstr>Step 2B: Hard Filtering Variants Calls</vt:lpstr>
      <vt:lpstr>Step 2B: Hard Filtering Variants Calls</vt:lpstr>
      <vt:lpstr>Step 3A: Annotating Variants With SnpEff</vt:lpstr>
      <vt:lpstr>Step 3B: Annotating Variants With SnpEff</vt:lpstr>
      <vt:lpstr>Step 4: GATK Variant Annotator </vt:lpstr>
      <vt:lpstr>PowerPoint Presentation</vt:lpstr>
      <vt:lpstr>Visualization of Results</vt:lpstr>
      <vt:lpstr>Step 0: Local Files</vt:lpstr>
      <vt:lpstr>Step 5A: Visualization With IGV</vt:lpstr>
      <vt:lpstr>Step 5B: Loading VCF Files</vt:lpstr>
      <vt:lpstr>Step 5C: Loading VCF Files</vt:lpstr>
      <vt:lpstr>Step 5D: Navigate to Chromosome 20</vt:lpstr>
      <vt:lpstr>Step 5E: Navigate to Chromosome 20</vt:lpstr>
      <vt:lpstr>Step 5F: Navigate to Chromosome 20</vt:lpstr>
      <vt:lpstr>Step 5G: Setting Feature Visibility Window</vt:lpstr>
      <vt:lpstr>Step 5H: Viewing FOXA2 Polymorphisms</vt:lpstr>
      <vt:lpstr>Checkpoint: FOXA2 Polymorphisms</vt:lpstr>
      <vt:lpstr>Step 6A: Loading a BAM File</vt:lpstr>
      <vt:lpstr>Step 6B: Loading BAM File</vt:lpstr>
      <vt:lpstr>Step 6C: Show Coverage Track</vt:lpstr>
      <vt:lpstr>Step 6D: Color Alignments by Read</vt:lpstr>
      <vt:lpstr>Step 6E: FOXA2 Read GAP Question</vt:lpstr>
      <vt:lpstr>Step 6F: Viewing SNP Calls</vt:lpstr>
      <vt:lpstr>Step 7: SnpEff Results</vt:lpstr>
      <vt:lpstr>Step 7B: SNPEff Summary of SNPS</vt:lpstr>
      <vt:lpstr>Step 7C: SNPEff Summary of Indel Lengths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Yun-Juan Chang</dc:creator>
  <cp:lastModifiedBy>Madrigal, Gio</cp:lastModifiedBy>
  <cp:revision>1231</cp:revision>
  <cp:lastPrinted>2018-06-19T14:11:09Z</cp:lastPrinted>
  <dcterms:created xsi:type="dcterms:W3CDTF">2013-06-05T18:46:48Z</dcterms:created>
  <dcterms:modified xsi:type="dcterms:W3CDTF">2023-06-12T19:32:55Z</dcterms:modified>
</cp:coreProperties>
</file>