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6" r:id="rId1"/>
    <p:sldMasterId id="2147483672" r:id="rId2"/>
    <p:sldMasterId id="2147483684" r:id="rId3"/>
    <p:sldMasterId id="2147483660" r:id="rId4"/>
  </p:sldMasterIdLst>
  <p:notesMasterIdLst>
    <p:notesMasterId r:id="rId40"/>
  </p:notesMasterIdLst>
  <p:handoutMasterIdLst>
    <p:handoutMasterId r:id="rId41"/>
  </p:handoutMasterIdLst>
  <p:sldIdLst>
    <p:sldId id="330" r:id="rId5"/>
    <p:sldId id="298" r:id="rId6"/>
    <p:sldId id="285" r:id="rId7"/>
    <p:sldId id="277" r:id="rId8"/>
    <p:sldId id="430" r:id="rId9"/>
    <p:sldId id="432" r:id="rId10"/>
    <p:sldId id="433" r:id="rId11"/>
    <p:sldId id="434" r:id="rId12"/>
    <p:sldId id="331" r:id="rId13"/>
    <p:sldId id="332" r:id="rId14"/>
    <p:sldId id="334" r:id="rId15"/>
    <p:sldId id="335" r:id="rId16"/>
    <p:sldId id="336" r:id="rId17"/>
    <p:sldId id="257" r:id="rId18"/>
    <p:sldId id="337" r:id="rId19"/>
    <p:sldId id="279" r:id="rId20"/>
    <p:sldId id="338" r:id="rId21"/>
    <p:sldId id="339" r:id="rId22"/>
    <p:sldId id="340" r:id="rId23"/>
    <p:sldId id="341" r:id="rId24"/>
    <p:sldId id="312" r:id="rId25"/>
    <p:sldId id="284" r:id="rId26"/>
    <p:sldId id="271" r:id="rId27"/>
    <p:sldId id="299" r:id="rId28"/>
    <p:sldId id="303" r:id="rId29"/>
    <p:sldId id="304" r:id="rId30"/>
    <p:sldId id="305" r:id="rId31"/>
    <p:sldId id="264" r:id="rId32"/>
    <p:sldId id="333" r:id="rId33"/>
    <p:sldId id="301" r:id="rId34"/>
    <p:sldId id="431" r:id="rId35"/>
    <p:sldId id="266" r:id="rId36"/>
    <p:sldId id="345" r:id="rId37"/>
    <p:sldId id="342" r:id="rId38"/>
    <p:sldId id="344" r:id="rId3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5B21021-4473-4A1B-EE57-3C8E3D5F6D68}" name="Roberto Cucalon Tamayo" initials="RT" userId="+MeWEEu9dI49lGyd+/T/1orA7fshJQQRe07MQVqAs+s=" providerId="None"/>
  <p188:author id="{D31195F2-8239-9174-72DD-ECA54884814F}" name="Giovanni Madrigal" initials="GM" userId="K2PEihjQuIndTIP/hRl/FO098wzRFNQFfX3XEWQQwus="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62ECB1-9B93-4EED-A4F3-8A0A88355BCE}" v="527" dt="2021-06-21T16:02:43.365"/>
    <p1510:client id="{0AD4B608-5B4A-4AA3-A101-C6C40E67890C}" v="34" dt="2022-05-24T19:44:47.267"/>
    <p1510:client id="{10DBC4AE-7A45-47C7-BC8E-BFEAC9EF6F1F}" v="14" dt="2023-05-24T19:52:12.277"/>
    <p1510:client id="{17935EEE-E2F1-43AD-A854-762A7602DBD6}" v="23" dt="2023-06-11T22:21:31.154"/>
    <p1510:client id="{1FAA552D-CE0F-4E72-A479-8197FAAA6048}" v="10" dt="2021-06-21T15:28:28.655"/>
    <p1510:client id="{2143BDED-82F2-4673-9CF0-EA5B1B641462}" v="2" dt="2021-06-07T21:25:21.925"/>
    <p1510:client id="{29FFAE90-2764-4A7D-9AFC-8A1349CE05B8}" v="3" dt="2023-06-08T19:35:21.326"/>
    <p1510:client id="{46238532-49CA-46F8-AF04-59C1D0C69456}" v="15" dt="2023-05-24T19:32:40.973"/>
    <p1510:client id="{46AB9D33-79AF-4987-8FFA-5D4CD8684646}" v="9" dt="2021-06-11T18:30:10.550"/>
    <p1510:client id="{4C28FEC1-B391-4BE0-99D3-3F868C592E2A}" v="34" dt="2021-05-19T22:21:45.326"/>
    <p1510:client id="{5060ED33-E8CF-416F-A4CF-2D2C83BDEA47}" v="7" dt="2023-06-05T15:39:24.283"/>
    <p1510:client id="{5A3FF7EB-4AD7-4980-BB9F-B9B4BCBD2C20}" v="1" dt="2021-05-20T20:40:04.054"/>
    <p1510:client id="{5FD66168-BBE1-477E-8B50-D7117CFA007E}" v="29" dt="2023-05-26T02:10:51.713"/>
    <p1510:client id="{7732BED4-5188-4895-BBBF-68014D074855}" v="24" dt="2021-06-07T22:05:59.945"/>
    <p1510:client id="{797F90A3-066D-46D9-969C-CBE7B8C02776}" v="21" dt="2023-05-29T15:07:05.863"/>
    <p1510:client id="{80A429DA-7C7C-4248-9562-B60806DBE0FF}" v="54" dt="2021-06-21T15:22:16.765"/>
    <p1510:client id="{8FAC1D56-9EAD-455E-BFB2-75949F09979C}" v="23" dt="2023-06-08T16:18:00.686"/>
    <p1510:client id="{9F1C5958-7E57-42BD-BCBA-233BD980B6A8}" v="56" dt="2021-05-20T23:53:32.878"/>
    <p1510:client id="{A053175A-D0E3-46F9-BD3E-A8E5BB2B1EFC}" v="35" dt="2023-06-04T01:03:42.172"/>
    <p1510:client id="{A2A00C71-F877-4E41-82A6-CBDDFEA60C52}" v="15" dt="2021-06-21T16:08:43.574"/>
    <p1510:client id="{A365F7D6-0BDC-4E09-AC81-DB7D2B4CA0CE}" v="32" dt="2023-06-08T18:59:50.242"/>
    <p1510:client id="{AE0E017E-A67D-4C67-9DCB-FD868DE30F74}" v="2" dt="2023-06-08T01:00:06.869"/>
    <p1510:client id="{BEA1263C-A1A2-4914-9938-2473397F45A6}" v="851" dt="2021-05-19T21:59:59.622"/>
    <p1510:client id="{C8E4BD06-2DCA-4E36-95FF-0965FC0FA317}" v="7" dt="2023-06-12T18:18:26.14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3"/>
    <p:restoredTop sz="86463"/>
  </p:normalViewPr>
  <p:slideViewPr>
    <p:cSldViewPr snapToGrid="0">
      <p:cViewPr varScale="1">
        <p:scale>
          <a:sx n="110" d="100"/>
          <a:sy n="110" d="100"/>
        </p:scale>
        <p:origin x="1544" y="168"/>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48" Type="http://schemas.microsoft.com/office/2018/10/relationships/authors" Target="authors.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6/11/relationships/changesInfo" Target="changesInfos/changesInfo1.xml"/><Relationship Id="rId20" Type="http://schemas.openxmlformats.org/officeDocument/2006/relationships/slide" Target="slides/slide16.xml"/><Relationship Id="rId41"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egin Valizadegan" clId="Web-{46AB9D33-79AF-4987-8FFA-5D4CD8684646}"/>
    <pc:docChg chg="modSld">
      <pc:chgData name="Negin Valizadegan" userId="" providerId="" clId="Web-{46AB9D33-79AF-4987-8FFA-5D4CD8684646}" dt="2021-06-11T18:30:09.472" v="3" actId="20577"/>
      <pc:docMkLst>
        <pc:docMk/>
      </pc:docMkLst>
      <pc:sldChg chg="modSp">
        <pc:chgData name="Negin Valizadegan" userId="" providerId="" clId="Web-{46AB9D33-79AF-4987-8FFA-5D4CD8684646}" dt="2021-06-11T18:30:09.472" v="3" actId="20577"/>
        <pc:sldMkLst>
          <pc:docMk/>
          <pc:sldMk cId="33224575" sldId="424"/>
        </pc:sldMkLst>
        <pc:spChg chg="mod">
          <ac:chgData name="Negin Valizadegan" userId="" providerId="" clId="Web-{46AB9D33-79AF-4987-8FFA-5D4CD8684646}" dt="2021-06-11T18:30:09.472" v="3" actId="20577"/>
          <ac:spMkLst>
            <pc:docMk/>
            <pc:sldMk cId="33224575" sldId="424"/>
            <ac:spMk id="3" creationId="{00000000-0000-0000-0000-000000000000}"/>
          </ac:spMkLst>
        </pc:spChg>
      </pc:sldChg>
    </pc:docChg>
  </pc:docChgLst>
  <pc:docChgLst>
    <pc:chgData name="Giovanni Madrigal" userId="K2PEihjQuIndTIP/hRl/FO098wzRFNQFfX3XEWQQwus=" providerId="None" clId="Web-{5060ED33-E8CF-416F-A4CF-2D2C83BDEA47}"/>
    <pc:docChg chg="modSld">
      <pc:chgData name="Giovanni Madrigal" userId="K2PEihjQuIndTIP/hRl/FO098wzRFNQFfX3XEWQQwus=" providerId="None" clId="Web-{5060ED33-E8CF-416F-A4CF-2D2C83BDEA47}" dt="2023-06-05T15:39:24.283" v="6" actId="20577"/>
      <pc:docMkLst>
        <pc:docMk/>
      </pc:docMkLst>
      <pc:sldChg chg="modSp addCm">
        <pc:chgData name="Giovanni Madrigal" userId="K2PEihjQuIndTIP/hRl/FO098wzRFNQFfX3XEWQQwus=" providerId="None" clId="Web-{5060ED33-E8CF-416F-A4CF-2D2C83BDEA47}" dt="2023-06-05T15:39:05.986" v="2" actId="20577"/>
        <pc:sldMkLst>
          <pc:docMk/>
          <pc:sldMk cId="640116287" sldId="266"/>
        </pc:sldMkLst>
        <pc:spChg chg="mod">
          <ac:chgData name="Giovanni Madrigal" userId="K2PEihjQuIndTIP/hRl/FO098wzRFNQFfX3XEWQQwus=" providerId="None" clId="Web-{5060ED33-E8CF-416F-A4CF-2D2C83BDEA47}" dt="2023-06-05T15:39:05.986" v="2" actId="20577"/>
          <ac:spMkLst>
            <pc:docMk/>
            <pc:sldMk cId="640116287" sldId="266"/>
            <ac:spMk id="3" creationId="{00000000-0000-0000-0000-000000000000}"/>
          </ac:spMkLst>
        </pc:spChg>
        <pc:extLst>
          <p:ext xmlns:p="http://schemas.openxmlformats.org/presentationml/2006/main" uri="{D6D511B9-2390-475A-947B-AFAB55BFBCF1}">
            <pc226:cmChg xmlns:pc226="http://schemas.microsoft.com/office/powerpoint/2022/06/main/command" chg="add">
              <pc226:chgData name="Giovanni Madrigal" userId="K2PEihjQuIndTIP/hRl/FO098wzRFNQFfX3XEWQQwus=" providerId="None" clId="Web-{5060ED33-E8CF-416F-A4CF-2D2C83BDEA47}" dt="2023-06-05T15:38:55.486" v="0"/>
              <pc2:cmMkLst xmlns:pc2="http://schemas.microsoft.com/office/powerpoint/2019/9/main/command">
                <pc:docMk/>
                <pc:sldMk cId="640116287" sldId="266"/>
                <pc2:cmMk id="{F1773917-FAEA-4BFD-AA63-11E408F4188C}"/>
              </pc2:cmMkLst>
            </pc226:cmChg>
          </p:ext>
        </pc:extLst>
      </pc:sldChg>
      <pc:sldChg chg="modSp">
        <pc:chgData name="Giovanni Madrigal" userId="K2PEihjQuIndTIP/hRl/FO098wzRFNQFfX3XEWQQwus=" providerId="None" clId="Web-{5060ED33-E8CF-416F-A4CF-2D2C83BDEA47}" dt="2023-06-05T15:39:24.221" v="5" actId="20577"/>
        <pc:sldMkLst>
          <pc:docMk/>
          <pc:sldMk cId="3533089317" sldId="342"/>
        </pc:sldMkLst>
        <pc:spChg chg="mod">
          <ac:chgData name="Giovanni Madrigal" userId="K2PEihjQuIndTIP/hRl/FO098wzRFNQFfX3XEWQQwus=" providerId="None" clId="Web-{5060ED33-E8CF-416F-A4CF-2D2C83BDEA47}" dt="2023-06-05T15:39:24.221" v="5" actId="20577"/>
          <ac:spMkLst>
            <pc:docMk/>
            <pc:sldMk cId="3533089317" sldId="342"/>
            <ac:spMk id="3" creationId="{00000000-0000-0000-0000-000000000000}"/>
          </ac:spMkLst>
        </pc:spChg>
      </pc:sldChg>
      <pc:sldChg chg="modSp">
        <pc:chgData name="Giovanni Madrigal" userId="K2PEihjQuIndTIP/hRl/FO098wzRFNQFfX3XEWQQwus=" providerId="None" clId="Web-{5060ED33-E8CF-416F-A4CF-2D2C83BDEA47}" dt="2023-06-05T15:39:24.283" v="6" actId="20577"/>
        <pc:sldMkLst>
          <pc:docMk/>
          <pc:sldMk cId="3118397444" sldId="344"/>
        </pc:sldMkLst>
        <pc:spChg chg="mod">
          <ac:chgData name="Giovanni Madrigal" userId="K2PEihjQuIndTIP/hRl/FO098wzRFNQFfX3XEWQQwus=" providerId="None" clId="Web-{5060ED33-E8CF-416F-A4CF-2D2C83BDEA47}" dt="2023-06-05T15:39:24.283" v="6" actId="20577"/>
          <ac:spMkLst>
            <pc:docMk/>
            <pc:sldMk cId="3118397444" sldId="344"/>
            <ac:spMk id="3" creationId="{00000000-0000-0000-0000-000000000000}"/>
          </ac:spMkLst>
        </pc:spChg>
      </pc:sldChg>
      <pc:sldChg chg="modSp">
        <pc:chgData name="Giovanni Madrigal" userId="K2PEihjQuIndTIP/hRl/FO098wzRFNQFfX3XEWQQwus=" providerId="None" clId="Web-{5060ED33-E8CF-416F-A4CF-2D2C83BDEA47}" dt="2023-06-05T15:39:06.064" v="3" actId="20577"/>
        <pc:sldMkLst>
          <pc:docMk/>
          <pc:sldMk cId="2728953041" sldId="345"/>
        </pc:sldMkLst>
        <pc:spChg chg="mod">
          <ac:chgData name="Giovanni Madrigal" userId="K2PEihjQuIndTIP/hRl/FO098wzRFNQFfX3XEWQQwus=" providerId="None" clId="Web-{5060ED33-E8CF-416F-A4CF-2D2C83BDEA47}" dt="2023-06-05T15:39:06.064" v="3" actId="20577"/>
          <ac:spMkLst>
            <pc:docMk/>
            <pc:sldMk cId="2728953041" sldId="345"/>
            <ac:spMk id="3" creationId="{00000000-0000-0000-0000-000000000000}"/>
          </ac:spMkLst>
        </pc:spChg>
      </pc:sldChg>
    </pc:docChg>
  </pc:docChgLst>
  <pc:docChgLst>
    <pc:chgData name="bucknor2@illinois.edu" userId="Hian+ZnzAuvKwjjDq8h+z7fuiJISVc0RTt4WhUhyDRo=" providerId="None" clId="Web-{0162ECB1-9B93-4EED-A4F3-8A0A88355BCE}"/>
    <pc:docChg chg="addSld delSld modSld sldOrd">
      <pc:chgData name="bucknor2@illinois.edu" userId="Hian+ZnzAuvKwjjDq8h+z7fuiJISVc0RTt4WhUhyDRo=" providerId="None" clId="Web-{0162ECB1-9B93-4EED-A4F3-8A0A88355BCE}" dt="2021-06-21T16:02:43.365" v="269"/>
      <pc:docMkLst>
        <pc:docMk/>
      </pc:docMkLst>
      <pc:sldChg chg="modSp del">
        <pc:chgData name="bucknor2@illinois.edu" userId="Hian+ZnzAuvKwjjDq8h+z7fuiJISVc0RTt4WhUhyDRo=" providerId="None" clId="Web-{0162ECB1-9B93-4EED-A4F3-8A0A88355BCE}" dt="2021-06-21T15:53:18.442" v="146"/>
        <pc:sldMkLst>
          <pc:docMk/>
          <pc:sldMk cId="4214885461" sldId="423"/>
        </pc:sldMkLst>
        <pc:spChg chg="mod">
          <ac:chgData name="bucknor2@illinois.edu" userId="Hian+ZnzAuvKwjjDq8h+z7fuiJISVc0RTt4WhUhyDRo=" providerId="None" clId="Web-{0162ECB1-9B93-4EED-A4F3-8A0A88355BCE}" dt="2021-06-21T15:50:49.489" v="130" actId="20577"/>
          <ac:spMkLst>
            <pc:docMk/>
            <pc:sldMk cId="4214885461" sldId="423"/>
            <ac:spMk id="3" creationId="{00000000-0000-0000-0000-000000000000}"/>
          </ac:spMkLst>
        </pc:spChg>
      </pc:sldChg>
      <pc:sldChg chg="del">
        <pc:chgData name="bucknor2@illinois.edu" userId="Hian+ZnzAuvKwjjDq8h+z7fuiJISVc0RTt4WhUhyDRo=" providerId="None" clId="Web-{0162ECB1-9B93-4EED-A4F3-8A0A88355BCE}" dt="2021-06-21T15:59:04.693" v="212"/>
        <pc:sldMkLst>
          <pc:docMk/>
          <pc:sldMk cId="33224575" sldId="424"/>
        </pc:sldMkLst>
      </pc:sldChg>
      <pc:sldChg chg="addSp modSp add ord replId">
        <pc:chgData name="bucknor2@illinois.edu" userId="Hian+ZnzAuvKwjjDq8h+z7fuiJISVc0RTt4WhUhyDRo=" providerId="None" clId="Web-{0162ECB1-9B93-4EED-A4F3-8A0A88355BCE}" dt="2021-06-21T16:02:43.365" v="269"/>
        <pc:sldMkLst>
          <pc:docMk/>
          <pc:sldMk cId="4247667559" sldId="431"/>
        </pc:sldMkLst>
        <pc:spChg chg="mod">
          <ac:chgData name="bucknor2@illinois.edu" userId="Hian+ZnzAuvKwjjDq8h+z7fuiJISVc0RTt4WhUhyDRo=" providerId="None" clId="Web-{0162ECB1-9B93-4EED-A4F3-8A0A88355BCE}" dt="2021-06-21T16:02:37.333" v="267" actId="1076"/>
          <ac:spMkLst>
            <pc:docMk/>
            <pc:sldMk cId="4247667559" sldId="431"/>
            <ac:spMk id="3" creationId="{00000000-0000-0000-0000-000000000000}"/>
          </ac:spMkLst>
        </pc:spChg>
        <pc:spChg chg="add mod">
          <ac:chgData name="bucknor2@illinois.edu" userId="Hian+ZnzAuvKwjjDq8h+z7fuiJISVc0RTt4WhUhyDRo=" providerId="None" clId="Web-{0162ECB1-9B93-4EED-A4F3-8A0A88355BCE}" dt="2021-06-21T16:02:43.365" v="269"/>
          <ac:spMkLst>
            <pc:docMk/>
            <pc:sldMk cId="4247667559" sldId="431"/>
            <ac:spMk id="6" creationId="{B8EE2CEB-FC4D-4F7A-B5D9-4FA3FC9D5052}"/>
          </ac:spMkLst>
        </pc:spChg>
      </pc:sldChg>
      <pc:sldChg chg="modSp add replId">
        <pc:chgData name="bucknor2@illinois.edu" userId="Hian+ZnzAuvKwjjDq8h+z7fuiJISVc0RTt4WhUhyDRo=" providerId="None" clId="Web-{0162ECB1-9B93-4EED-A4F3-8A0A88355BCE}" dt="2021-06-21T16:00:48.427" v="225" actId="20577"/>
        <pc:sldMkLst>
          <pc:docMk/>
          <pc:sldMk cId="2271328520" sldId="432"/>
        </pc:sldMkLst>
        <pc:spChg chg="mod">
          <ac:chgData name="bucknor2@illinois.edu" userId="Hian+ZnzAuvKwjjDq8h+z7fuiJISVc0RTt4WhUhyDRo=" providerId="None" clId="Web-{0162ECB1-9B93-4EED-A4F3-8A0A88355BCE}" dt="2021-06-21T15:53:37.473" v="155" actId="20577"/>
          <ac:spMkLst>
            <pc:docMk/>
            <pc:sldMk cId="2271328520" sldId="432"/>
            <ac:spMk id="2" creationId="{00000000-0000-0000-0000-000000000000}"/>
          </ac:spMkLst>
        </pc:spChg>
        <pc:spChg chg="mod">
          <ac:chgData name="bucknor2@illinois.edu" userId="Hian+ZnzAuvKwjjDq8h+z7fuiJISVc0RTt4WhUhyDRo=" providerId="None" clId="Web-{0162ECB1-9B93-4EED-A4F3-8A0A88355BCE}" dt="2021-06-21T16:00:48.427" v="225" actId="20577"/>
          <ac:spMkLst>
            <pc:docMk/>
            <pc:sldMk cId="2271328520" sldId="432"/>
            <ac:spMk id="3" creationId="{00000000-0000-0000-0000-000000000000}"/>
          </ac:spMkLst>
        </pc:spChg>
      </pc:sldChg>
    </pc:docChg>
  </pc:docChgLst>
  <pc:docChgLst>
    <pc:chgData name="Giovanni Madrigal" userId="K2PEihjQuIndTIP/hRl/FO098wzRFNQFfX3XEWQQwus=" providerId="None" clId="Web-{10DBC4AE-7A45-47C7-BC8E-BFEAC9EF6F1F}"/>
    <pc:docChg chg="modSld">
      <pc:chgData name="Giovanni Madrigal" userId="K2PEihjQuIndTIP/hRl/FO098wzRFNQFfX3XEWQQwus=" providerId="None" clId="Web-{10DBC4AE-7A45-47C7-BC8E-BFEAC9EF6F1F}" dt="2023-05-24T19:52:12.277" v="12"/>
      <pc:docMkLst>
        <pc:docMk/>
      </pc:docMkLst>
      <pc:sldChg chg="addCm">
        <pc:chgData name="Giovanni Madrigal" userId="K2PEihjQuIndTIP/hRl/FO098wzRFNQFfX3XEWQQwus=" providerId="None" clId="Web-{10DBC4AE-7A45-47C7-BC8E-BFEAC9EF6F1F}" dt="2023-05-24T19:52:12.277" v="12"/>
        <pc:sldMkLst>
          <pc:docMk/>
          <pc:sldMk cId="446773770" sldId="257"/>
        </pc:sldMkLst>
        <pc:extLst>
          <p:ext xmlns:p="http://schemas.openxmlformats.org/presentationml/2006/main" uri="{D6D511B9-2390-475A-947B-AFAB55BFBCF1}">
            <pc226:cmChg xmlns:pc226="http://schemas.microsoft.com/office/powerpoint/2022/06/main/command" chg="add">
              <pc226:chgData name="Giovanni Madrigal" userId="K2PEihjQuIndTIP/hRl/FO098wzRFNQFfX3XEWQQwus=" providerId="None" clId="Web-{10DBC4AE-7A45-47C7-BC8E-BFEAC9EF6F1F}" dt="2023-05-24T19:52:12.277" v="12"/>
              <pc2:cmMkLst xmlns:pc2="http://schemas.microsoft.com/office/powerpoint/2019/9/main/command">
                <pc:docMk/>
                <pc:sldMk cId="446773770" sldId="257"/>
                <pc2:cmMk id="{BE769A17-3F38-4A8A-9826-35E64BAEBA4E}"/>
              </pc2:cmMkLst>
            </pc226:cmChg>
          </p:ext>
        </pc:extLst>
      </pc:sldChg>
      <pc:sldChg chg="modSp addCm modCm">
        <pc:chgData name="Giovanni Madrigal" userId="K2PEihjQuIndTIP/hRl/FO098wzRFNQFfX3XEWQQwus=" providerId="None" clId="Web-{10DBC4AE-7A45-47C7-BC8E-BFEAC9EF6F1F}" dt="2023-05-24T19:45:20.625" v="11" actId="20577"/>
        <pc:sldMkLst>
          <pc:docMk/>
          <pc:sldMk cId="3601226298" sldId="334"/>
        </pc:sldMkLst>
        <pc:spChg chg="mod">
          <ac:chgData name="Giovanni Madrigal" userId="K2PEihjQuIndTIP/hRl/FO098wzRFNQFfX3XEWQQwus=" providerId="None" clId="Web-{10DBC4AE-7A45-47C7-BC8E-BFEAC9EF6F1F}" dt="2023-05-24T19:45:20.625" v="11" actId="20577"/>
          <ac:spMkLst>
            <pc:docMk/>
            <pc:sldMk cId="3601226298" sldId="334"/>
            <ac:spMk id="4" creationId="{00000000-0000-0000-0000-000000000000}"/>
          </ac:spMkLst>
        </pc:spChg>
        <pc:extLst>
          <p:ext xmlns:p="http://schemas.openxmlformats.org/presentationml/2006/main" uri="{D6D511B9-2390-475A-947B-AFAB55BFBCF1}">
            <pc226:cmChg xmlns:pc226="http://schemas.microsoft.com/office/powerpoint/2022/06/main/command" chg="add mod">
              <pc226:chgData name="Giovanni Madrigal" userId="K2PEihjQuIndTIP/hRl/FO098wzRFNQFfX3XEWQQwus=" providerId="None" clId="Web-{10DBC4AE-7A45-47C7-BC8E-BFEAC9EF6F1F}" dt="2023-05-24T19:45:12.124" v="8"/>
              <pc2:cmMkLst xmlns:pc2="http://schemas.microsoft.com/office/powerpoint/2019/9/main/command">
                <pc:docMk/>
                <pc:sldMk cId="3601226298" sldId="334"/>
                <pc2:cmMk id="{5C525563-A411-4959-963A-AEA46762AEEF}"/>
              </pc2:cmMkLst>
            </pc226:cmChg>
          </p:ext>
        </pc:extLst>
      </pc:sldChg>
      <pc:sldChg chg="modSp addCm">
        <pc:chgData name="Giovanni Madrigal" userId="K2PEihjQuIndTIP/hRl/FO098wzRFNQFfX3XEWQQwus=" providerId="None" clId="Web-{10DBC4AE-7A45-47C7-BC8E-BFEAC9EF6F1F}" dt="2023-05-24T19:36:10.280" v="4"/>
        <pc:sldMkLst>
          <pc:docMk/>
          <pc:sldMk cId="4274926474" sldId="430"/>
        </pc:sldMkLst>
        <pc:spChg chg="mod">
          <ac:chgData name="Giovanni Madrigal" userId="K2PEihjQuIndTIP/hRl/FO098wzRFNQFfX3XEWQQwus=" providerId="None" clId="Web-{10DBC4AE-7A45-47C7-BC8E-BFEAC9EF6F1F}" dt="2023-05-24T19:35:06.106" v="3" actId="20577"/>
          <ac:spMkLst>
            <pc:docMk/>
            <pc:sldMk cId="4274926474" sldId="430"/>
            <ac:spMk id="3" creationId="{00000000-0000-0000-0000-000000000000}"/>
          </ac:spMkLst>
        </pc:spChg>
        <pc:extLst>
          <p:ext xmlns:p="http://schemas.openxmlformats.org/presentationml/2006/main" uri="{D6D511B9-2390-475A-947B-AFAB55BFBCF1}">
            <pc226:cmChg xmlns:pc226="http://schemas.microsoft.com/office/powerpoint/2022/06/main/command" chg="add">
              <pc226:chgData name="Giovanni Madrigal" userId="K2PEihjQuIndTIP/hRl/FO098wzRFNQFfX3XEWQQwus=" providerId="None" clId="Web-{10DBC4AE-7A45-47C7-BC8E-BFEAC9EF6F1F}" dt="2023-05-24T19:36:10.280" v="4"/>
              <pc2:cmMkLst xmlns:pc2="http://schemas.microsoft.com/office/powerpoint/2019/9/main/command">
                <pc:docMk/>
                <pc:sldMk cId="4274926474" sldId="430"/>
                <pc2:cmMk id="{9F8F1398-363D-4254-AE4E-F0FE07E6BD87}"/>
              </pc2:cmMkLst>
            </pc226:cmChg>
          </p:ext>
        </pc:extLst>
      </pc:sldChg>
    </pc:docChg>
  </pc:docChgLst>
  <pc:docChgLst>
    <pc:chgData name="Giovanni Madrigal" userId="K2PEihjQuIndTIP/hRl/FO098wzRFNQFfX3XEWQQwus=" providerId="None" clId="Web-{C8E4BD06-2DCA-4E36-95FF-0965FC0FA317}"/>
    <pc:docChg chg="">
      <pc:chgData name="Giovanni Madrigal" userId="K2PEihjQuIndTIP/hRl/FO098wzRFNQFfX3XEWQQwus=" providerId="None" clId="Web-{C8E4BD06-2DCA-4E36-95FF-0965FC0FA317}" dt="2023-06-12T18:18:26.142" v="6"/>
      <pc:docMkLst>
        <pc:docMk/>
      </pc:docMkLst>
      <pc:sldChg chg="modCm">
        <pc:chgData name="Giovanni Madrigal" userId="K2PEihjQuIndTIP/hRl/FO098wzRFNQFfX3XEWQQwus=" providerId="None" clId="Web-{C8E4BD06-2DCA-4E36-95FF-0965FC0FA317}" dt="2023-06-12T18:17:54.860" v="2"/>
        <pc:sldMkLst>
          <pc:docMk/>
          <pc:sldMk cId="640116287" sldId="266"/>
        </pc:sldMkLst>
        <pc:extLst>
          <p:ext xmlns:p="http://schemas.openxmlformats.org/presentationml/2006/main" uri="{D6D511B9-2390-475A-947B-AFAB55BFBCF1}">
            <pc226:cmChg xmlns:pc226="http://schemas.microsoft.com/office/powerpoint/2022/06/main/command" chg="mod">
              <pc226:chgData name="Giovanni Madrigal" userId="K2PEihjQuIndTIP/hRl/FO098wzRFNQFfX3XEWQQwus=" providerId="None" clId="Web-{C8E4BD06-2DCA-4E36-95FF-0965FC0FA317}" dt="2023-06-12T18:17:54.860" v="2"/>
              <pc2:cmMkLst xmlns:pc2="http://schemas.microsoft.com/office/powerpoint/2019/9/main/command">
                <pc:docMk/>
                <pc:sldMk cId="640116287" sldId="266"/>
                <pc2:cmMk id="{72178F47-56AE-44BC-AA7E-5F51310C609C}"/>
              </pc2:cmMkLst>
            </pc226:cmChg>
          </p:ext>
        </pc:extLst>
      </pc:sldChg>
      <pc:sldChg chg="modCm">
        <pc:chgData name="Giovanni Madrigal" userId="K2PEihjQuIndTIP/hRl/FO098wzRFNQFfX3XEWQQwus=" providerId="None" clId="Web-{C8E4BD06-2DCA-4E36-95FF-0965FC0FA317}" dt="2023-06-12T18:16:35.467" v="0"/>
        <pc:sldMkLst>
          <pc:docMk/>
          <pc:sldMk cId="459521736" sldId="330"/>
        </pc:sldMkLst>
        <pc:extLst>
          <p:ext xmlns:p="http://schemas.openxmlformats.org/presentationml/2006/main" uri="{D6D511B9-2390-475A-947B-AFAB55BFBCF1}">
            <pc226:cmChg xmlns:pc226="http://schemas.microsoft.com/office/powerpoint/2022/06/main/command" chg="mod">
              <pc226:chgData name="Giovanni Madrigal" userId="K2PEihjQuIndTIP/hRl/FO098wzRFNQFfX3XEWQQwus=" providerId="None" clId="Web-{C8E4BD06-2DCA-4E36-95FF-0965FC0FA317}" dt="2023-06-12T18:16:35.467" v="0"/>
              <pc2:cmMkLst xmlns:pc2="http://schemas.microsoft.com/office/powerpoint/2019/9/main/command">
                <pc:docMk/>
                <pc:sldMk cId="459521736" sldId="330"/>
                <pc2:cmMk id="{C49F5A11-C8F2-4525-8AF9-E3ED2C229BFF}"/>
              </pc2:cmMkLst>
            </pc226:cmChg>
          </p:ext>
        </pc:extLst>
      </pc:sldChg>
      <pc:sldChg chg="modCm">
        <pc:chgData name="Giovanni Madrigal" userId="K2PEihjQuIndTIP/hRl/FO098wzRFNQFfX3XEWQQwus=" providerId="None" clId="Web-{C8E4BD06-2DCA-4E36-95FF-0965FC0FA317}" dt="2023-06-12T18:17:26.969" v="1"/>
        <pc:sldMkLst>
          <pc:docMk/>
          <pc:sldMk cId="782397240" sldId="341"/>
        </pc:sldMkLst>
        <pc:extLst>
          <p:ext xmlns:p="http://schemas.openxmlformats.org/presentationml/2006/main" uri="{D6D511B9-2390-475A-947B-AFAB55BFBCF1}">
            <pc226:cmChg xmlns:pc226="http://schemas.microsoft.com/office/powerpoint/2022/06/main/command" chg="mod">
              <pc226:chgData name="Giovanni Madrigal" userId="K2PEihjQuIndTIP/hRl/FO098wzRFNQFfX3XEWQQwus=" providerId="None" clId="Web-{C8E4BD06-2DCA-4E36-95FF-0965FC0FA317}" dt="2023-06-12T18:17:26.969" v="1"/>
              <pc2:cmMkLst xmlns:pc2="http://schemas.microsoft.com/office/powerpoint/2019/9/main/command">
                <pc:docMk/>
                <pc:sldMk cId="782397240" sldId="341"/>
                <pc2:cmMk id="{926F5AC6-E9B0-4776-9CD7-13C603AFF3B4}"/>
              </pc2:cmMkLst>
            </pc226:cmChg>
          </p:ext>
        </pc:extLst>
      </pc:sldChg>
      <pc:sldChg chg="modCm">
        <pc:chgData name="Giovanni Madrigal" userId="K2PEihjQuIndTIP/hRl/FO098wzRFNQFfX3XEWQQwus=" providerId="None" clId="Web-{C8E4BD06-2DCA-4E36-95FF-0965FC0FA317}" dt="2023-06-12T18:18:16.142" v="4"/>
        <pc:sldMkLst>
          <pc:docMk/>
          <pc:sldMk cId="3533089317" sldId="342"/>
        </pc:sldMkLst>
        <pc:extLst>
          <p:ext xmlns:p="http://schemas.openxmlformats.org/presentationml/2006/main" uri="{D6D511B9-2390-475A-947B-AFAB55BFBCF1}">
            <pc226:cmChg xmlns:pc226="http://schemas.microsoft.com/office/powerpoint/2022/06/main/command" chg="mod">
              <pc226:chgData name="Giovanni Madrigal" userId="K2PEihjQuIndTIP/hRl/FO098wzRFNQFfX3XEWQQwus=" providerId="None" clId="Web-{C8E4BD06-2DCA-4E36-95FF-0965FC0FA317}" dt="2023-06-12T18:18:16.142" v="4"/>
              <pc2:cmMkLst xmlns:pc2="http://schemas.microsoft.com/office/powerpoint/2019/9/main/command">
                <pc:docMk/>
                <pc:sldMk cId="3533089317" sldId="342"/>
                <pc2:cmMk id="{081B66F5-8C80-477C-AB21-892F0A733D6B}"/>
              </pc2:cmMkLst>
            </pc226:cmChg>
          </p:ext>
        </pc:extLst>
      </pc:sldChg>
      <pc:sldChg chg="modCm">
        <pc:chgData name="Giovanni Madrigal" userId="K2PEihjQuIndTIP/hRl/FO098wzRFNQFfX3XEWQQwus=" providerId="None" clId="Web-{C8E4BD06-2DCA-4E36-95FF-0965FC0FA317}" dt="2023-06-12T18:18:26.142" v="6"/>
        <pc:sldMkLst>
          <pc:docMk/>
          <pc:sldMk cId="3118397444" sldId="344"/>
        </pc:sldMkLst>
        <pc:extLst>
          <p:ext xmlns:p="http://schemas.openxmlformats.org/presentationml/2006/main" uri="{D6D511B9-2390-475A-947B-AFAB55BFBCF1}">
            <pc226:cmChg xmlns:pc226="http://schemas.microsoft.com/office/powerpoint/2022/06/main/command" chg="mod">
              <pc226:chgData name="Giovanni Madrigal" userId="K2PEihjQuIndTIP/hRl/FO098wzRFNQFfX3XEWQQwus=" providerId="None" clId="Web-{C8E4BD06-2DCA-4E36-95FF-0965FC0FA317}" dt="2023-06-12T18:18:26.142" v="6"/>
              <pc2:cmMkLst xmlns:pc2="http://schemas.microsoft.com/office/powerpoint/2019/9/main/command">
                <pc:docMk/>
                <pc:sldMk cId="3118397444" sldId="344"/>
                <pc2:cmMk id="{87709820-A733-4B87-B025-50BA755A0DD7}"/>
              </pc2:cmMkLst>
            </pc226:cmChg>
            <pc226:cmChg xmlns:pc226="http://schemas.microsoft.com/office/powerpoint/2022/06/main/command" chg="mod">
              <pc226:chgData name="Giovanni Madrigal" userId="K2PEihjQuIndTIP/hRl/FO098wzRFNQFfX3XEWQQwus=" providerId="None" clId="Web-{C8E4BD06-2DCA-4E36-95FF-0965FC0FA317}" dt="2023-06-12T18:18:22.658" v="5"/>
              <pc2:cmMkLst xmlns:pc2="http://schemas.microsoft.com/office/powerpoint/2019/9/main/command">
                <pc:docMk/>
                <pc:sldMk cId="3118397444" sldId="344"/>
                <pc2:cmMk id="{3FE0F297-0D56-4CFF-A23D-524F574885D5}"/>
              </pc2:cmMkLst>
            </pc226:cmChg>
          </p:ext>
        </pc:extLst>
      </pc:sldChg>
      <pc:sldChg chg="modCm">
        <pc:chgData name="Giovanni Madrigal" userId="K2PEihjQuIndTIP/hRl/FO098wzRFNQFfX3XEWQQwus=" providerId="None" clId="Web-{C8E4BD06-2DCA-4E36-95FF-0965FC0FA317}" dt="2023-06-12T18:18:10.329" v="3"/>
        <pc:sldMkLst>
          <pc:docMk/>
          <pc:sldMk cId="2728953041" sldId="345"/>
        </pc:sldMkLst>
        <pc:extLst>
          <p:ext xmlns:p="http://schemas.openxmlformats.org/presentationml/2006/main" uri="{D6D511B9-2390-475A-947B-AFAB55BFBCF1}">
            <pc226:cmChg xmlns:pc226="http://schemas.microsoft.com/office/powerpoint/2022/06/main/command" chg="mod">
              <pc226:chgData name="Giovanni Madrigal" userId="K2PEihjQuIndTIP/hRl/FO098wzRFNQFfX3XEWQQwus=" providerId="None" clId="Web-{C8E4BD06-2DCA-4E36-95FF-0965FC0FA317}" dt="2023-06-12T18:18:10.329" v="3"/>
              <pc2:cmMkLst xmlns:pc2="http://schemas.microsoft.com/office/powerpoint/2019/9/main/command">
                <pc:docMk/>
                <pc:sldMk cId="2728953041" sldId="345"/>
                <pc2:cmMk id="{28DAD491-6418-46B5-8C06-C4E522F4E964}"/>
              </pc2:cmMkLst>
            </pc226:cmChg>
          </p:ext>
        </pc:extLst>
      </pc:sldChg>
    </pc:docChg>
  </pc:docChgLst>
  <pc:docChgLst>
    <pc:chgData name="Giovanni Madrigal" userId="K2PEihjQuIndTIP/hRl/FO098wzRFNQFfX3XEWQQwus=" providerId="None" clId="Web-{AE0E017E-A67D-4C67-9DCB-FD868DE30F74}"/>
    <pc:docChg chg="addSld delSld">
      <pc:chgData name="Giovanni Madrigal" userId="K2PEihjQuIndTIP/hRl/FO098wzRFNQFfX3XEWQQwus=" providerId="None" clId="Web-{AE0E017E-A67D-4C67-9DCB-FD868DE30F74}" dt="2023-06-08T01:00:06.869" v="1"/>
      <pc:docMkLst>
        <pc:docMk/>
      </pc:docMkLst>
      <pc:sldChg chg="del">
        <pc:chgData name="Giovanni Madrigal" userId="K2PEihjQuIndTIP/hRl/FO098wzRFNQFfX3XEWQQwus=" providerId="None" clId="Web-{AE0E017E-A67D-4C67-9DCB-FD868DE30F74}" dt="2023-06-08T01:00:06.869" v="1"/>
        <pc:sldMkLst>
          <pc:docMk/>
          <pc:sldMk cId="3082694492" sldId="427"/>
        </pc:sldMkLst>
      </pc:sldChg>
      <pc:sldChg chg="add">
        <pc:chgData name="Giovanni Madrigal" userId="K2PEihjQuIndTIP/hRl/FO098wzRFNQFfX3XEWQQwus=" providerId="None" clId="Web-{AE0E017E-A67D-4C67-9DCB-FD868DE30F74}" dt="2023-06-08T00:59:54.478" v="0"/>
        <pc:sldMkLst>
          <pc:docMk/>
          <pc:sldMk cId="2259726306" sldId="434"/>
        </pc:sldMkLst>
      </pc:sldChg>
    </pc:docChg>
  </pc:docChgLst>
  <pc:docChgLst>
    <pc:chgData name="Negin Valizadegan" clId="Web-{4C28FEC1-B391-4BE0-99D3-3F868C592E2A}"/>
    <pc:docChg chg="addSld modSld sldOrd addMainMaster">
      <pc:chgData name="Negin Valizadegan" userId="" providerId="" clId="Web-{4C28FEC1-B391-4BE0-99D3-3F868C592E2A}" dt="2021-05-19T22:21:44.998" v="13" actId="20577"/>
      <pc:docMkLst>
        <pc:docMk/>
      </pc:docMkLst>
      <pc:sldChg chg="modSp">
        <pc:chgData name="Negin Valizadegan" userId="" providerId="" clId="Web-{4C28FEC1-B391-4BE0-99D3-3F868C592E2A}" dt="2021-05-19T22:21:44.998" v="13" actId="20577"/>
        <pc:sldMkLst>
          <pc:docMk/>
          <pc:sldMk cId="3082694492" sldId="427"/>
        </pc:sldMkLst>
        <pc:spChg chg="mod">
          <ac:chgData name="Negin Valizadegan" userId="" providerId="" clId="Web-{4C28FEC1-B391-4BE0-99D3-3F868C592E2A}" dt="2021-05-19T22:21:44.998" v="13" actId="20577"/>
          <ac:spMkLst>
            <pc:docMk/>
            <pc:sldMk cId="3082694492" sldId="427"/>
            <ac:spMk id="6" creationId="{00000000-0000-0000-0000-000000000000}"/>
          </ac:spMkLst>
        </pc:spChg>
      </pc:sldChg>
      <pc:sldChg chg="modSp">
        <pc:chgData name="Negin Valizadegan" userId="" providerId="" clId="Web-{4C28FEC1-B391-4BE0-99D3-3F868C592E2A}" dt="2021-05-19T22:21:41.794" v="12" actId="20577"/>
        <pc:sldMkLst>
          <pc:docMk/>
          <pc:sldMk cId="4282140686" sldId="428"/>
        </pc:sldMkLst>
        <pc:spChg chg="mod">
          <ac:chgData name="Negin Valizadegan" userId="" providerId="" clId="Web-{4C28FEC1-B391-4BE0-99D3-3F868C592E2A}" dt="2021-05-19T22:21:41.794" v="12" actId="20577"/>
          <ac:spMkLst>
            <pc:docMk/>
            <pc:sldMk cId="4282140686" sldId="428"/>
            <ac:spMk id="6" creationId="{00000000-0000-0000-0000-000000000000}"/>
          </ac:spMkLst>
        </pc:spChg>
      </pc:sldChg>
      <pc:sldChg chg="modSp">
        <pc:chgData name="Negin Valizadegan" userId="" providerId="" clId="Web-{4C28FEC1-B391-4BE0-99D3-3F868C592E2A}" dt="2021-05-19T22:21:38.685" v="10" actId="20577"/>
        <pc:sldMkLst>
          <pc:docMk/>
          <pc:sldMk cId="2260194913" sldId="429"/>
        </pc:sldMkLst>
        <pc:spChg chg="mod">
          <ac:chgData name="Negin Valizadegan" userId="" providerId="" clId="Web-{4C28FEC1-B391-4BE0-99D3-3F868C592E2A}" dt="2021-05-19T22:21:38.685" v="10" actId="20577"/>
          <ac:spMkLst>
            <pc:docMk/>
            <pc:sldMk cId="2260194913" sldId="429"/>
            <ac:spMk id="6" creationId="{00000000-0000-0000-0000-000000000000}"/>
          </ac:spMkLst>
        </pc:spChg>
      </pc:sldChg>
      <pc:sldChg chg="modSp add ord">
        <pc:chgData name="Negin Valizadegan" userId="" providerId="" clId="Web-{4C28FEC1-B391-4BE0-99D3-3F868C592E2A}" dt="2021-05-19T22:21:36.904" v="8" actId="20577"/>
        <pc:sldMkLst>
          <pc:docMk/>
          <pc:sldMk cId="148414417" sldId="430"/>
        </pc:sldMkLst>
        <pc:spChg chg="mod">
          <ac:chgData name="Negin Valizadegan" userId="" providerId="" clId="Web-{4C28FEC1-B391-4BE0-99D3-3F868C592E2A}" dt="2021-05-19T22:21:36.904" v="8" actId="20577"/>
          <ac:spMkLst>
            <pc:docMk/>
            <pc:sldMk cId="148414417" sldId="430"/>
            <ac:spMk id="2" creationId="{00000000-0000-0000-0000-000000000000}"/>
          </ac:spMkLst>
        </pc:spChg>
      </pc:sldChg>
      <pc:sldMasterChg chg="add addSldLayout">
        <pc:chgData name="Negin Valizadegan" userId="" providerId="" clId="Web-{4C28FEC1-B391-4BE0-99D3-3F868C592E2A}" dt="2021-05-19T22:21:22.216" v="0"/>
        <pc:sldMasterMkLst>
          <pc:docMk/>
          <pc:sldMasterMk cId="2206252559" sldId="2147483684"/>
        </pc:sldMasterMkLst>
        <pc:sldLayoutChg chg="add">
          <pc:chgData name="Negin Valizadegan" userId="" providerId="" clId="Web-{4C28FEC1-B391-4BE0-99D3-3F868C592E2A}" dt="2021-05-19T22:21:22.216" v="0"/>
          <pc:sldLayoutMkLst>
            <pc:docMk/>
            <pc:sldMasterMk cId="2206252559" sldId="2147483684"/>
            <pc:sldLayoutMk cId="3772160076" sldId="2147483685"/>
          </pc:sldLayoutMkLst>
        </pc:sldLayoutChg>
        <pc:sldLayoutChg chg="add">
          <pc:chgData name="Negin Valizadegan" userId="" providerId="" clId="Web-{4C28FEC1-B391-4BE0-99D3-3F868C592E2A}" dt="2021-05-19T22:21:22.216" v="0"/>
          <pc:sldLayoutMkLst>
            <pc:docMk/>
            <pc:sldMasterMk cId="2206252559" sldId="2147483684"/>
            <pc:sldLayoutMk cId="3966212783" sldId="2147483686"/>
          </pc:sldLayoutMkLst>
        </pc:sldLayoutChg>
        <pc:sldLayoutChg chg="add">
          <pc:chgData name="Negin Valizadegan" userId="" providerId="" clId="Web-{4C28FEC1-B391-4BE0-99D3-3F868C592E2A}" dt="2021-05-19T22:21:22.216" v="0"/>
          <pc:sldLayoutMkLst>
            <pc:docMk/>
            <pc:sldMasterMk cId="2206252559" sldId="2147483684"/>
            <pc:sldLayoutMk cId="1838497972" sldId="2147483687"/>
          </pc:sldLayoutMkLst>
        </pc:sldLayoutChg>
        <pc:sldLayoutChg chg="add">
          <pc:chgData name="Negin Valizadegan" userId="" providerId="" clId="Web-{4C28FEC1-B391-4BE0-99D3-3F868C592E2A}" dt="2021-05-19T22:21:22.216" v="0"/>
          <pc:sldLayoutMkLst>
            <pc:docMk/>
            <pc:sldMasterMk cId="2206252559" sldId="2147483684"/>
            <pc:sldLayoutMk cId="2510530346" sldId="2147483688"/>
          </pc:sldLayoutMkLst>
        </pc:sldLayoutChg>
        <pc:sldLayoutChg chg="add">
          <pc:chgData name="Negin Valizadegan" userId="" providerId="" clId="Web-{4C28FEC1-B391-4BE0-99D3-3F868C592E2A}" dt="2021-05-19T22:21:22.216" v="0"/>
          <pc:sldLayoutMkLst>
            <pc:docMk/>
            <pc:sldMasterMk cId="2206252559" sldId="2147483684"/>
            <pc:sldLayoutMk cId="2631328868" sldId="2147483689"/>
          </pc:sldLayoutMkLst>
        </pc:sldLayoutChg>
        <pc:sldLayoutChg chg="add">
          <pc:chgData name="Negin Valizadegan" userId="" providerId="" clId="Web-{4C28FEC1-B391-4BE0-99D3-3F868C592E2A}" dt="2021-05-19T22:21:22.216" v="0"/>
          <pc:sldLayoutMkLst>
            <pc:docMk/>
            <pc:sldMasterMk cId="2206252559" sldId="2147483684"/>
            <pc:sldLayoutMk cId="1602859832" sldId="2147483690"/>
          </pc:sldLayoutMkLst>
        </pc:sldLayoutChg>
        <pc:sldLayoutChg chg="add">
          <pc:chgData name="Negin Valizadegan" userId="" providerId="" clId="Web-{4C28FEC1-B391-4BE0-99D3-3F868C592E2A}" dt="2021-05-19T22:21:22.216" v="0"/>
          <pc:sldLayoutMkLst>
            <pc:docMk/>
            <pc:sldMasterMk cId="2206252559" sldId="2147483684"/>
            <pc:sldLayoutMk cId="3007661969" sldId="2147483691"/>
          </pc:sldLayoutMkLst>
        </pc:sldLayoutChg>
        <pc:sldLayoutChg chg="add">
          <pc:chgData name="Negin Valizadegan" userId="" providerId="" clId="Web-{4C28FEC1-B391-4BE0-99D3-3F868C592E2A}" dt="2021-05-19T22:21:22.216" v="0"/>
          <pc:sldLayoutMkLst>
            <pc:docMk/>
            <pc:sldMasterMk cId="2206252559" sldId="2147483684"/>
            <pc:sldLayoutMk cId="3527328231" sldId="2147483692"/>
          </pc:sldLayoutMkLst>
        </pc:sldLayoutChg>
        <pc:sldLayoutChg chg="add">
          <pc:chgData name="Negin Valizadegan" userId="" providerId="" clId="Web-{4C28FEC1-B391-4BE0-99D3-3F868C592E2A}" dt="2021-05-19T22:21:22.216" v="0"/>
          <pc:sldLayoutMkLst>
            <pc:docMk/>
            <pc:sldMasterMk cId="2206252559" sldId="2147483684"/>
            <pc:sldLayoutMk cId="1088968924" sldId="2147483693"/>
          </pc:sldLayoutMkLst>
        </pc:sldLayoutChg>
        <pc:sldLayoutChg chg="add">
          <pc:chgData name="Negin Valizadegan" userId="" providerId="" clId="Web-{4C28FEC1-B391-4BE0-99D3-3F868C592E2A}" dt="2021-05-19T22:21:22.216" v="0"/>
          <pc:sldLayoutMkLst>
            <pc:docMk/>
            <pc:sldMasterMk cId="2206252559" sldId="2147483684"/>
            <pc:sldLayoutMk cId="808067568" sldId="2147483694"/>
          </pc:sldLayoutMkLst>
        </pc:sldLayoutChg>
        <pc:sldLayoutChg chg="add">
          <pc:chgData name="Negin Valizadegan" userId="" providerId="" clId="Web-{4C28FEC1-B391-4BE0-99D3-3F868C592E2A}" dt="2021-05-19T22:21:22.216" v="0"/>
          <pc:sldLayoutMkLst>
            <pc:docMk/>
            <pc:sldMasterMk cId="2206252559" sldId="2147483684"/>
            <pc:sldLayoutMk cId="4137825110" sldId="2147483695"/>
          </pc:sldLayoutMkLst>
        </pc:sldLayoutChg>
      </pc:sldMasterChg>
    </pc:docChg>
  </pc:docChgLst>
  <pc:docChgLst>
    <pc:chgData name="Roberto Cucalon Tamayo" userId="+MeWEEu9dI49lGyd+/T/1orA7fshJQQRe07MQVqAs+s=" providerId="None" clId="Web-{8FAC1D56-9EAD-455E-BFB2-75949F09979C}"/>
    <pc:docChg chg="modSld">
      <pc:chgData name="Roberto Cucalon Tamayo" userId="+MeWEEu9dI49lGyd+/T/1orA7fshJQQRe07MQVqAs+s=" providerId="None" clId="Web-{8FAC1D56-9EAD-455E-BFB2-75949F09979C}" dt="2023-06-07T22:12:36.564" v="7"/>
      <pc:docMkLst>
        <pc:docMk/>
      </pc:docMkLst>
      <pc:sldChg chg="modCm">
        <pc:chgData name="Roberto Cucalon Tamayo" userId="+MeWEEu9dI49lGyd+/T/1orA7fshJQQRe07MQVqAs+s=" providerId="None" clId="Web-{8FAC1D56-9EAD-455E-BFB2-75949F09979C}" dt="2023-06-07T22:11:06.468" v="6"/>
        <pc:sldMkLst>
          <pc:docMk/>
          <pc:sldMk cId="3601226298" sldId="334"/>
        </pc:sldMkLst>
        <pc:extLst>
          <p:ext xmlns:p="http://schemas.openxmlformats.org/presentationml/2006/main" uri="{D6D511B9-2390-475A-947B-AFAB55BFBCF1}">
            <pc226:cmChg xmlns:pc226="http://schemas.microsoft.com/office/powerpoint/2022/06/main/command" chg="mod">
              <pc226:chgData name="Roberto Cucalon Tamayo" userId="+MeWEEu9dI49lGyd+/T/1orA7fshJQQRe07MQVqAs+s=" providerId="None" clId="Web-{8FAC1D56-9EAD-455E-BFB2-75949F09979C}" dt="2023-06-07T22:11:06.468" v="6"/>
              <pc2:cmMkLst xmlns:pc2="http://schemas.microsoft.com/office/powerpoint/2019/9/main/command">
                <pc:docMk/>
                <pc:sldMk cId="3601226298" sldId="334"/>
                <pc2:cmMk id="{F74BEA5D-92E1-4A6B-AAA9-CCD2892D2FCA}"/>
              </pc2:cmMkLst>
            </pc226:cmChg>
          </p:ext>
        </pc:extLst>
      </pc:sldChg>
      <pc:sldChg chg="addCm">
        <pc:chgData name="Roberto Cucalon Tamayo" userId="+MeWEEu9dI49lGyd+/T/1orA7fshJQQRe07MQVqAs+s=" providerId="None" clId="Web-{8FAC1D56-9EAD-455E-BFB2-75949F09979C}" dt="2023-06-07T22:12:36.564" v="7"/>
        <pc:sldMkLst>
          <pc:docMk/>
          <pc:sldMk cId="782397240" sldId="341"/>
        </pc:sldMkLst>
        <pc:extLst>
          <p:ext xmlns:p="http://schemas.openxmlformats.org/presentationml/2006/main" uri="{D6D511B9-2390-475A-947B-AFAB55BFBCF1}">
            <pc226:cmChg xmlns:pc226="http://schemas.microsoft.com/office/powerpoint/2022/06/main/command" chg="add">
              <pc226:chgData name="Roberto Cucalon Tamayo" userId="+MeWEEu9dI49lGyd+/T/1orA7fshJQQRe07MQVqAs+s=" providerId="None" clId="Web-{8FAC1D56-9EAD-455E-BFB2-75949F09979C}" dt="2023-06-07T22:12:36.564" v="7"/>
              <pc2:cmMkLst xmlns:pc2="http://schemas.microsoft.com/office/powerpoint/2019/9/main/command">
                <pc:docMk/>
                <pc:sldMk cId="782397240" sldId="341"/>
                <pc2:cmMk id="{926F5AC6-E9B0-4776-9CD7-13C603AFF3B4}"/>
              </pc2:cmMkLst>
            </pc226:cmChg>
          </p:ext>
        </pc:extLst>
      </pc:sldChg>
      <pc:sldChg chg="addCm modCm">
        <pc:chgData name="Roberto Cucalon Tamayo" userId="+MeWEEu9dI49lGyd+/T/1orA7fshJQQRe07MQVqAs+s=" providerId="None" clId="Web-{8FAC1D56-9EAD-455E-BFB2-75949F09979C}" dt="2023-06-07T22:10:24.857" v="5"/>
        <pc:sldMkLst>
          <pc:docMk/>
          <pc:sldMk cId="3082694492" sldId="427"/>
        </pc:sldMkLst>
        <pc:extLst>
          <p:ext xmlns:p="http://schemas.openxmlformats.org/presentationml/2006/main" uri="{D6D511B9-2390-475A-947B-AFAB55BFBCF1}">
            <pc226:cmChg xmlns:pc226="http://schemas.microsoft.com/office/powerpoint/2022/06/main/command" chg="mod">
              <pc226:chgData name="Roberto Cucalon Tamayo" userId="+MeWEEu9dI49lGyd+/T/1orA7fshJQQRe07MQVqAs+s=" providerId="None" clId="Web-{8FAC1D56-9EAD-455E-BFB2-75949F09979C}" dt="2023-06-07T22:09:46.278" v="4"/>
              <pc2:cmMkLst xmlns:pc2="http://schemas.microsoft.com/office/powerpoint/2019/9/main/command">
                <pc:docMk/>
                <pc:sldMk cId="3082694492" sldId="427"/>
                <pc2:cmMk id="{010DC10A-EEBD-48E2-BFEC-CB07C72AFE8F}"/>
              </pc2:cmMkLst>
            </pc226:cmChg>
            <pc226:cmChg xmlns:pc226="http://schemas.microsoft.com/office/powerpoint/2022/06/main/command" chg="add">
              <pc226:chgData name="Roberto Cucalon Tamayo" userId="+MeWEEu9dI49lGyd+/T/1orA7fshJQQRe07MQVqAs+s=" providerId="None" clId="Web-{8FAC1D56-9EAD-455E-BFB2-75949F09979C}" dt="2023-06-07T22:10:24.857" v="5"/>
              <pc2:cmMkLst xmlns:pc2="http://schemas.microsoft.com/office/powerpoint/2019/9/main/command">
                <pc:docMk/>
                <pc:sldMk cId="3082694492" sldId="427"/>
                <pc2:cmMk id="{92E54B1E-D12D-4541-8575-064A79A0B05D}"/>
              </pc2:cmMkLst>
            </pc226:cmChg>
          </p:ext>
        </pc:extLst>
      </pc:sldChg>
      <pc:sldChg chg="modSp">
        <pc:chgData name="Roberto Cucalon Tamayo" userId="+MeWEEu9dI49lGyd+/T/1orA7fshJQQRe07MQVqAs+s=" providerId="None" clId="Web-{8FAC1D56-9EAD-455E-BFB2-75949F09979C}" dt="2023-06-07T22:09:28.871" v="3" actId="20577"/>
        <pc:sldMkLst>
          <pc:docMk/>
          <pc:sldMk cId="4112592652" sldId="432"/>
        </pc:sldMkLst>
        <pc:spChg chg="mod">
          <ac:chgData name="Roberto Cucalon Tamayo" userId="+MeWEEu9dI49lGyd+/T/1orA7fshJQQRe07MQVqAs+s=" providerId="None" clId="Web-{8FAC1D56-9EAD-455E-BFB2-75949F09979C}" dt="2023-06-07T22:09:28.871" v="3" actId="20577"/>
          <ac:spMkLst>
            <pc:docMk/>
            <pc:sldMk cId="4112592652" sldId="432"/>
            <ac:spMk id="271" creationId="{00000000-0000-0000-0000-000000000000}"/>
          </ac:spMkLst>
        </pc:spChg>
      </pc:sldChg>
    </pc:docChg>
  </pc:docChgLst>
  <pc:docChgLst>
    <pc:chgData name="Roberto Cucalon Tamayo" clId="Web-{8FAC1D56-9EAD-455E-BFB2-75949F09979C}"/>
    <pc:docChg chg="modSld">
      <pc:chgData name="Roberto Cucalon Tamayo" userId="" providerId="" clId="Web-{8FAC1D56-9EAD-455E-BFB2-75949F09979C}" dt="2023-06-08T16:18:00.686" v="16"/>
      <pc:docMkLst>
        <pc:docMk/>
      </pc:docMkLst>
      <pc:sldChg chg="modSp addCm modCm">
        <pc:chgData name="Roberto Cucalon Tamayo" userId="" providerId="" clId="Web-{8FAC1D56-9EAD-455E-BFB2-75949F09979C}" dt="2023-06-08T16:16:35.357" v="8"/>
        <pc:sldMkLst>
          <pc:docMk/>
          <pc:sldMk cId="640116287" sldId="266"/>
        </pc:sldMkLst>
        <pc:spChg chg="mod">
          <ac:chgData name="Roberto Cucalon Tamayo" userId="" providerId="" clId="Web-{8FAC1D56-9EAD-455E-BFB2-75949F09979C}" dt="2023-06-08T16:15:54.856" v="7" actId="20577"/>
          <ac:spMkLst>
            <pc:docMk/>
            <pc:sldMk cId="640116287" sldId="266"/>
            <ac:spMk id="9" creationId="{00000000-0000-0000-0000-000000000000}"/>
          </ac:spMkLst>
        </pc:spChg>
        <pc:extLst>
          <p:ext xmlns:p="http://schemas.openxmlformats.org/presentationml/2006/main" uri="{D6D511B9-2390-475A-947B-AFAB55BFBCF1}">
            <pc226:cmChg xmlns:pc226="http://schemas.microsoft.com/office/powerpoint/2022/06/main/command" chg="add mod">
              <pc226:chgData name="Roberto Cucalon Tamayo" userId="" providerId="" clId="Web-{8FAC1D56-9EAD-455E-BFB2-75949F09979C}" dt="2023-06-08T16:15:54.856" v="7" actId="20577"/>
              <pc2:cmMkLst xmlns:pc2="http://schemas.microsoft.com/office/powerpoint/2019/9/main/command">
                <pc:docMk/>
                <pc:sldMk cId="640116287" sldId="266"/>
                <pc2:cmMk id="{5B476720-DA06-4FC1-AF0E-5EF530347DB1}"/>
              </pc2:cmMkLst>
            </pc226:cmChg>
            <pc226:cmChg xmlns:pc226="http://schemas.microsoft.com/office/powerpoint/2022/06/main/command" chg="">
              <pc226:chgData name="Roberto Cucalon Tamayo" userId="" providerId="" clId="Web-{8FAC1D56-9EAD-455E-BFB2-75949F09979C}" dt="2023-06-08T16:16:35.357" v="8"/>
              <pc2:cmMkLst xmlns:pc2="http://schemas.microsoft.com/office/powerpoint/2019/9/main/command">
                <pc:docMk/>
                <pc:sldMk cId="640116287" sldId="266"/>
                <pc2:cmMk id="{72178F47-56AE-44BC-AA7E-5F51310C609C}"/>
              </pc2:cmMkLst>
              <pc226:cmRplyChg chg="add">
                <pc226:chgData name="Roberto Cucalon Tamayo" userId="" providerId="" clId="Web-{8FAC1D56-9EAD-455E-BFB2-75949F09979C}" dt="2023-06-08T16:16:35.357" v="8"/>
                <pc2:cmRplyMkLst xmlns:pc2="http://schemas.microsoft.com/office/powerpoint/2019/9/main/command">
                  <pc:docMk/>
                  <pc:sldMk cId="640116287" sldId="266"/>
                  <pc2:cmMk id="{72178F47-56AE-44BC-AA7E-5F51310C609C}"/>
                  <pc2:cmRplyMk id="{E280E764-E8CD-4187-95A9-E3E59A474DBE}"/>
                </pc2:cmRplyMkLst>
              </pc226:cmRplyChg>
            </pc226:cmChg>
          </p:ext>
        </pc:extLst>
      </pc:sldChg>
      <pc:sldChg chg="modCm">
        <pc:chgData name="Roberto Cucalon Tamayo" userId="" providerId="" clId="Web-{8FAC1D56-9EAD-455E-BFB2-75949F09979C}" dt="2023-06-08T16:12:35.352" v="0"/>
        <pc:sldMkLst>
          <pc:docMk/>
          <pc:sldMk cId="782397240" sldId="341"/>
        </pc:sldMkLst>
        <pc:extLst>
          <p:ext xmlns:p="http://schemas.openxmlformats.org/presentationml/2006/main" uri="{D6D511B9-2390-475A-947B-AFAB55BFBCF1}">
            <pc226:cmChg xmlns:pc226="http://schemas.microsoft.com/office/powerpoint/2022/06/main/command" chg="mod">
              <pc226:chgData name="Roberto Cucalon Tamayo" userId="" providerId="" clId="Web-{8FAC1D56-9EAD-455E-BFB2-75949F09979C}" dt="2023-06-08T16:12:35.352" v="0"/>
              <pc2:cmMkLst xmlns:pc2="http://schemas.microsoft.com/office/powerpoint/2019/9/main/command">
                <pc:docMk/>
                <pc:sldMk cId="782397240" sldId="341"/>
                <pc2:cmMk id="{926F5AC6-E9B0-4776-9CD7-13C603AFF3B4}"/>
              </pc2:cmMkLst>
            </pc226:cmChg>
          </p:ext>
        </pc:extLst>
      </pc:sldChg>
      <pc:sldChg chg="addCm">
        <pc:chgData name="Roberto Cucalon Tamayo" userId="" providerId="" clId="Web-{8FAC1D56-9EAD-455E-BFB2-75949F09979C}" dt="2023-06-08T16:17:15.310" v="10"/>
        <pc:sldMkLst>
          <pc:docMk/>
          <pc:sldMk cId="3533089317" sldId="342"/>
        </pc:sldMkLst>
        <pc:extLst>
          <p:ext xmlns:p="http://schemas.openxmlformats.org/presentationml/2006/main" uri="{D6D511B9-2390-475A-947B-AFAB55BFBCF1}">
            <pc226:cmChg xmlns:pc226="http://schemas.microsoft.com/office/powerpoint/2022/06/main/command" chg="add">
              <pc226:chgData name="Roberto Cucalon Tamayo" userId="" providerId="" clId="Web-{8FAC1D56-9EAD-455E-BFB2-75949F09979C}" dt="2023-06-08T16:17:15.310" v="10"/>
              <pc2:cmMkLst xmlns:pc2="http://schemas.microsoft.com/office/powerpoint/2019/9/main/command">
                <pc:docMk/>
                <pc:sldMk cId="3533089317" sldId="342"/>
                <pc2:cmMk id="{081B66F5-8C80-477C-AB21-892F0A733D6B}"/>
              </pc2:cmMkLst>
            </pc226:cmChg>
          </p:ext>
        </pc:extLst>
      </pc:sldChg>
      <pc:sldChg chg="modSp addCm">
        <pc:chgData name="Roberto Cucalon Tamayo" userId="" providerId="" clId="Web-{8FAC1D56-9EAD-455E-BFB2-75949F09979C}" dt="2023-06-08T16:18:00.686" v="16"/>
        <pc:sldMkLst>
          <pc:docMk/>
          <pc:sldMk cId="3118397444" sldId="344"/>
        </pc:sldMkLst>
        <pc:spChg chg="mod">
          <ac:chgData name="Roberto Cucalon Tamayo" userId="" providerId="" clId="Web-{8FAC1D56-9EAD-455E-BFB2-75949F09979C}" dt="2023-06-08T16:17:43.514" v="15" actId="20577"/>
          <ac:spMkLst>
            <pc:docMk/>
            <pc:sldMk cId="3118397444" sldId="344"/>
            <ac:spMk id="9" creationId="{00000000-0000-0000-0000-000000000000}"/>
          </ac:spMkLst>
        </pc:spChg>
        <pc:extLst>
          <p:ext xmlns:p="http://schemas.openxmlformats.org/presentationml/2006/main" uri="{D6D511B9-2390-475A-947B-AFAB55BFBCF1}">
            <pc226:cmChg xmlns:pc226="http://schemas.microsoft.com/office/powerpoint/2022/06/main/command" chg="add">
              <pc226:chgData name="Roberto Cucalon Tamayo" userId="" providerId="" clId="Web-{8FAC1D56-9EAD-455E-BFB2-75949F09979C}" dt="2023-06-08T16:18:00.686" v="16"/>
              <pc2:cmMkLst xmlns:pc2="http://schemas.microsoft.com/office/powerpoint/2019/9/main/command">
                <pc:docMk/>
                <pc:sldMk cId="3118397444" sldId="344"/>
                <pc2:cmMk id="{87709820-A733-4B87-B025-50BA755A0DD7}"/>
              </pc2:cmMkLst>
            </pc226:cmChg>
            <pc226:cmChg xmlns:pc226="http://schemas.microsoft.com/office/powerpoint/2022/06/main/command" chg="add">
              <pc226:chgData name="Roberto Cucalon Tamayo" userId="" providerId="" clId="Web-{8FAC1D56-9EAD-455E-BFB2-75949F09979C}" dt="2023-06-08T16:17:30.639" v="11"/>
              <pc2:cmMkLst xmlns:pc2="http://schemas.microsoft.com/office/powerpoint/2019/9/main/command">
                <pc:docMk/>
                <pc:sldMk cId="3118397444" sldId="344"/>
                <pc2:cmMk id="{3FE0F297-0D56-4CFF-A23D-524F574885D5}"/>
              </pc2:cmMkLst>
            </pc226:cmChg>
          </p:ext>
        </pc:extLst>
      </pc:sldChg>
      <pc:sldChg chg="addCm">
        <pc:chgData name="Roberto Cucalon Tamayo" userId="" providerId="" clId="Web-{8FAC1D56-9EAD-455E-BFB2-75949F09979C}" dt="2023-06-08T16:16:55.513" v="9"/>
        <pc:sldMkLst>
          <pc:docMk/>
          <pc:sldMk cId="2728953041" sldId="345"/>
        </pc:sldMkLst>
        <pc:extLst>
          <p:ext xmlns:p="http://schemas.openxmlformats.org/presentationml/2006/main" uri="{D6D511B9-2390-475A-947B-AFAB55BFBCF1}">
            <pc226:cmChg xmlns:pc226="http://schemas.microsoft.com/office/powerpoint/2022/06/main/command" chg="add">
              <pc226:chgData name="Roberto Cucalon Tamayo" userId="" providerId="" clId="Web-{8FAC1D56-9EAD-455E-BFB2-75949F09979C}" dt="2023-06-08T16:16:55.513" v="9"/>
              <pc2:cmMkLst xmlns:pc2="http://schemas.microsoft.com/office/powerpoint/2019/9/main/command">
                <pc:docMk/>
                <pc:sldMk cId="2728953041" sldId="345"/>
                <pc2:cmMk id="{28DAD491-6418-46B5-8C06-C4E522F4E964}"/>
              </pc2:cmMkLst>
            </pc226:cmChg>
          </p:ext>
        </pc:extLst>
      </pc:sldChg>
    </pc:docChg>
  </pc:docChgLst>
  <pc:docChgLst>
    <pc:chgData name="Roberto Cucalon Tamayo" userId="+MeWEEu9dI49lGyd+/T/1orA7fshJQQRe07MQVqAs+s=" providerId="None" clId="Web-{29FFAE90-2764-4A7D-9AFC-8A1349CE05B8}"/>
    <pc:docChg chg="modSld">
      <pc:chgData name="Roberto Cucalon Tamayo" userId="+MeWEEu9dI49lGyd+/T/1orA7fshJQQRe07MQVqAs+s=" providerId="None" clId="Web-{29FFAE90-2764-4A7D-9AFC-8A1349CE05B8}" dt="2023-06-08T19:35:21.326" v="2" actId="20577"/>
      <pc:docMkLst>
        <pc:docMk/>
      </pc:docMkLst>
      <pc:sldChg chg="modSp">
        <pc:chgData name="Roberto Cucalon Tamayo" userId="+MeWEEu9dI49lGyd+/T/1orA7fshJQQRe07MQVqAs+s=" providerId="None" clId="Web-{29FFAE90-2764-4A7D-9AFC-8A1349CE05B8}" dt="2023-06-08T19:35:21.326" v="2" actId="20577"/>
        <pc:sldMkLst>
          <pc:docMk/>
          <pc:sldMk cId="3925653134" sldId="433"/>
        </pc:sldMkLst>
        <pc:spChg chg="mod">
          <ac:chgData name="Roberto Cucalon Tamayo" userId="+MeWEEu9dI49lGyd+/T/1orA7fshJQQRe07MQVqAs+s=" providerId="None" clId="Web-{29FFAE90-2764-4A7D-9AFC-8A1349CE05B8}" dt="2023-06-08T19:35:21.326" v="2" actId="20577"/>
          <ac:spMkLst>
            <pc:docMk/>
            <pc:sldMk cId="3925653134" sldId="433"/>
            <ac:spMk id="287" creationId="{00000000-0000-0000-0000-000000000000}"/>
          </ac:spMkLst>
        </pc:spChg>
      </pc:sldChg>
    </pc:docChg>
  </pc:docChgLst>
  <pc:docChgLst>
    <pc:chgData name="Giovanni Madrigal" userId="K2PEihjQuIndTIP/hRl/FO098wzRFNQFfX3XEWQQwus=" providerId="None" clId="Web-{797F90A3-066D-46D9-969C-CBE7B8C02776}"/>
    <pc:docChg chg="modSld">
      <pc:chgData name="Giovanni Madrigal" userId="K2PEihjQuIndTIP/hRl/FO098wzRFNQFfX3XEWQQwus=" providerId="None" clId="Web-{797F90A3-066D-46D9-969C-CBE7B8C02776}" dt="2023-05-29T15:07:05.863" v="19" actId="14100"/>
      <pc:docMkLst>
        <pc:docMk/>
      </pc:docMkLst>
      <pc:sldChg chg="modSp">
        <pc:chgData name="Giovanni Madrigal" userId="K2PEihjQuIndTIP/hRl/FO098wzRFNQFfX3XEWQQwus=" providerId="None" clId="Web-{797F90A3-066D-46D9-969C-CBE7B8C02776}" dt="2023-05-29T14:58:45.211" v="11" actId="14100"/>
        <pc:sldMkLst>
          <pc:docMk/>
          <pc:sldMk cId="459521736" sldId="330"/>
        </pc:sldMkLst>
        <pc:spChg chg="mod">
          <ac:chgData name="Giovanni Madrigal" userId="K2PEihjQuIndTIP/hRl/FO098wzRFNQFfX3XEWQQwus=" providerId="None" clId="Web-{797F90A3-066D-46D9-969C-CBE7B8C02776}" dt="2023-05-29T14:58:45.211" v="11" actId="14100"/>
          <ac:spMkLst>
            <pc:docMk/>
            <pc:sldMk cId="459521736" sldId="330"/>
            <ac:spMk id="2" creationId="{00000000-0000-0000-0000-000000000000}"/>
          </ac:spMkLst>
        </pc:spChg>
      </pc:sldChg>
      <pc:sldChg chg="modSp modCm">
        <pc:chgData name="Giovanni Madrigal" userId="K2PEihjQuIndTIP/hRl/FO098wzRFNQFfX3XEWQQwus=" providerId="None" clId="Web-{797F90A3-066D-46D9-969C-CBE7B8C02776}" dt="2023-05-29T15:07:05.863" v="19" actId="14100"/>
        <pc:sldMkLst>
          <pc:docMk/>
          <pc:sldMk cId="3241403019" sldId="331"/>
        </pc:sldMkLst>
        <pc:spChg chg="mod">
          <ac:chgData name="Giovanni Madrigal" userId="K2PEihjQuIndTIP/hRl/FO098wzRFNQFfX3XEWQQwus=" providerId="None" clId="Web-{797F90A3-066D-46D9-969C-CBE7B8C02776}" dt="2023-05-29T15:07:05.863" v="19" actId="14100"/>
          <ac:spMkLst>
            <pc:docMk/>
            <pc:sldMk cId="3241403019" sldId="331"/>
            <ac:spMk id="3" creationId="{00000000-0000-0000-0000-000000000000}"/>
          </ac:spMkLst>
        </pc:spChg>
        <pc:extLst>
          <p:ext xmlns:p="http://schemas.openxmlformats.org/presentationml/2006/main" uri="{D6D511B9-2390-475A-947B-AFAB55BFBCF1}">
            <pc226:cmChg xmlns:pc226="http://schemas.microsoft.com/office/powerpoint/2022/06/main/command" chg="mod">
              <pc226:chgData name="Giovanni Madrigal" userId="K2PEihjQuIndTIP/hRl/FO098wzRFNQFfX3XEWQQwus=" providerId="None" clId="Web-{797F90A3-066D-46D9-969C-CBE7B8C02776}" dt="2023-05-29T15:07:01.566" v="17" actId="20577"/>
              <pc2:cmMkLst xmlns:pc2="http://schemas.microsoft.com/office/powerpoint/2019/9/main/command">
                <pc:docMk/>
                <pc:sldMk cId="3241403019" sldId="331"/>
                <pc2:cmMk id="{17EAF77D-B0C5-47A0-8C79-E3C4D31830C5}"/>
              </pc2:cmMkLst>
            </pc226:cmChg>
          </p:ext>
        </pc:extLst>
      </pc:sldChg>
      <pc:sldChg chg="modCm">
        <pc:chgData name="Giovanni Madrigal" userId="K2PEihjQuIndTIP/hRl/FO098wzRFNQFfX3XEWQQwus=" providerId="None" clId="Web-{797F90A3-066D-46D9-969C-CBE7B8C02776}" dt="2023-05-29T15:05:26.392" v="12"/>
        <pc:sldMkLst>
          <pc:docMk/>
          <pc:sldMk cId="2260194913" sldId="429"/>
        </pc:sldMkLst>
        <pc:extLst>
          <p:ext xmlns:p="http://schemas.openxmlformats.org/presentationml/2006/main" uri="{D6D511B9-2390-475A-947B-AFAB55BFBCF1}">
            <pc226:cmChg xmlns:pc226="http://schemas.microsoft.com/office/powerpoint/2022/06/main/command" chg="">
              <pc226:chgData name="Giovanni Madrigal" userId="K2PEihjQuIndTIP/hRl/FO098wzRFNQFfX3XEWQQwus=" providerId="None" clId="Web-{797F90A3-066D-46D9-969C-CBE7B8C02776}" dt="2023-05-29T15:05:26.392" v="12"/>
              <pc2:cmMkLst xmlns:pc2="http://schemas.microsoft.com/office/powerpoint/2019/9/main/command">
                <pc:docMk/>
                <pc:sldMk cId="2260194913" sldId="429"/>
                <pc2:cmMk id="{197415A8-6872-4876-A3B7-B98379F40549}"/>
              </pc2:cmMkLst>
              <pc226:cmRplyChg chg="add">
                <pc226:chgData name="Giovanni Madrigal" userId="K2PEihjQuIndTIP/hRl/FO098wzRFNQFfX3XEWQQwus=" providerId="None" clId="Web-{797F90A3-066D-46D9-969C-CBE7B8C02776}" dt="2023-05-29T15:05:26.392" v="12"/>
                <pc2:cmRplyMkLst xmlns:pc2="http://schemas.microsoft.com/office/powerpoint/2019/9/main/command">
                  <pc:docMk/>
                  <pc:sldMk cId="2260194913" sldId="429"/>
                  <pc2:cmMk id="{197415A8-6872-4876-A3B7-B98379F40549}"/>
                  <pc2:cmRplyMk id="{6EF76B12-EB78-49D7-BB22-8D7BCE62E846}"/>
                </pc2:cmRplyMkLst>
              </pc226:cmRplyChg>
            </pc226:cmChg>
          </p:ext>
        </pc:extLst>
      </pc:sldChg>
    </pc:docChg>
  </pc:docChgLst>
  <pc:docChgLst>
    <pc:chgData name="Giovanni Madrigal" clId="Web-{17935EEE-E2F1-43AD-A854-762A7602DBD6}"/>
    <pc:docChg chg="modSld modMainMaster">
      <pc:chgData name="Giovanni Madrigal" userId="" providerId="" clId="Web-{17935EEE-E2F1-43AD-A854-762A7602DBD6}" dt="2023-06-11T22:21:31.154" v="14"/>
      <pc:docMkLst>
        <pc:docMk/>
      </pc:docMkLst>
      <pc:sldChg chg="modSp">
        <pc:chgData name="Giovanni Madrigal" userId="" providerId="" clId="Web-{17935EEE-E2F1-43AD-A854-762A7602DBD6}" dt="2023-06-11T22:21:07.200" v="13"/>
        <pc:sldMkLst>
          <pc:docMk/>
          <pc:sldMk cId="446773770" sldId="257"/>
        </pc:sldMkLst>
        <pc:spChg chg="mod">
          <ac:chgData name="Giovanni Madrigal" userId="" providerId="" clId="Web-{17935EEE-E2F1-43AD-A854-762A7602DBD6}" dt="2023-06-11T22:21:07.200" v="13"/>
          <ac:spMkLst>
            <pc:docMk/>
            <pc:sldMk cId="446773770" sldId="257"/>
            <ac:spMk id="3" creationId="{00000000-0000-0000-0000-000000000000}"/>
          </ac:spMkLst>
        </pc:spChg>
      </pc:sldChg>
      <pc:sldChg chg="modSp">
        <pc:chgData name="Giovanni Madrigal" userId="" providerId="" clId="Web-{17935EEE-E2F1-43AD-A854-762A7602DBD6}" dt="2023-06-11T22:21:07.200" v="13"/>
        <pc:sldMkLst>
          <pc:docMk/>
          <pc:sldMk cId="1022478872" sldId="264"/>
        </pc:sldMkLst>
        <pc:spChg chg="mod">
          <ac:chgData name="Giovanni Madrigal" userId="" providerId="" clId="Web-{17935EEE-E2F1-43AD-A854-762A7602DBD6}" dt="2023-06-11T22:21:07.200" v="13"/>
          <ac:spMkLst>
            <pc:docMk/>
            <pc:sldMk cId="1022478872" sldId="264"/>
            <ac:spMk id="4" creationId="{00000000-0000-0000-0000-000000000000}"/>
          </ac:spMkLst>
        </pc:spChg>
      </pc:sldChg>
      <pc:sldChg chg="modSp">
        <pc:chgData name="Giovanni Madrigal" userId="" providerId="" clId="Web-{17935EEE-E2F1-43AD-A854-762A7602DBD6}" dt="2023-06-11T22:21:07.200" v="13"/>
        <pc:sldMkLst>
          <pc:docMk/>
          <pc:sldMk cId="640116287" sldId="266"/>
        </pc:sldMkLst>
        <pc:spChg chg="mod">
          <ac:chgData name="Giovanni Madrigal" userId="" providerId="" clId="Web-{17935EEE-E2F1-43AD-A854-762A7602DBD6}" dt="2023-06-11T22:21:07.200" v="13"/>
          <ac:spMkLst>
            <pc:docMk/>
            <pc:sldMk cId="640116287" sldId="266"/>
            <ac:spMk id="7" creationId="{00000000-0000-0000-0000-000000000000}"/>
          </ac:spMkLst>
        </pc:spChg>
      </pc:sldChg>
      <pc:sldChg chg="modSp">
        <pc:chgData name="Giovanni Madrigal" userId="" providerId="" clId="Web-{17935EEE-E2F1-43AD-A854-762A7602DBD6}" dt="2023-06-11T22:21:07.200" v="13"/>
        <pc:sldMkLst>
          <pc:docMk/>
          <pc:sldMk cId="814355581" sldId="271"/>
        </pc:sldMkLst>
        <pc:spChg chg="mod">
          <ac:chgData name="Giovanni Madrigal" userId="" providerId="" clId="Web-{17935EEE-E2F1-43AD-A854-762A7602DBD6}" dt="2023-06-11T22:21:07.200" v="13"/>
          <ac:spMkLst>
            <pc:docMk/>
            <pc:sldMk cId="814355581" sldId="271"/>
            <ac:spMk id="4" creationId="{00000000-0000-0000-0000-000000000000}"/>
          </ac:spMkLst>
        </pc:spChg>
      </pc:sldChg>
      <pc:sldChg chg="modSp">
        <pc:chgData name="Giovanni Madrigal" userId="" providerId="" clId="Web-{17935EEE-E2F1-43AD-A854-762A7602DBD6}" dt="2023-06-11T22:19:50.588" v="3" actId="20577"/>
        <pc:sldMkLst>
          <pc:docMk/>
          <pc:sldMk cId="2622582886" sldId="277"/>
        </pc:sldMkLst>
        <pc:spChg chg="mod">
          <ac:chgData name="Giovanni Madrigal" userId="" providerId="" clId="Web-{17935EEE-E2F1-43AD-A854-762A7602DBD6}" dt="2023-06-11T22:19:50.588" v="3" actId="20577"/>
          <ac:spMkLst>
            <pc:docMk/>
            <pc:sldMk cId="2622582886" sldId="277"/>
            <ac:spMk id="7" creationId="{00000000-0000-0000-0000-000000000000}"/>
          </ac:spMkLst>
        </pc:spChg>
      </pc:sldChg>
      <pc:sldChg chg="modSp">
        <pc:chgData name="Giovanni Madrigal" userId="" providerId="" clId="Web-{17935EEE-E2F1-43AD-A854-762A7602DBD6}" dt="2023-06-11T22:21:07.200" v="13"/>
        <pc:sldMkLst>
          <pc:docMk/>
          <pc:sldMk cId="4136955831" sldId="279"/>
        </pc:sldMkLst>
        <pc:spChg chg="mod">
          <ac:chgData name="Giovanni Madrigal" userId="" providerId="" clId="Web-{17935EEE-E2F1-43AD-A854-762A7602DBD6}" dt="2023-06-11T22:21:07.200" v="13"/>
          <ac:spMkLst>
            <pc:docMk/>
            <pc:sldMk cId="4136955831" sldId="279"/>
            <ac:spMk id="3" creationId="{00000000-0000-0000-0000-000000000000}"/>
          </ac:spMkLst>
        </pc:spChg>
      </pc:sldChg>
      <pc:sldChg chg="modSp">
        <pc:chgData name="Giovanni Madrigal" userId="" providerId="" clId="Web-{17935EEE-E2F1-43AD-A854-762A7602DBD6}" dt="2023-06-11T22:21:07.200" v="13"/>
        <pc:sldMkLst>
          <pc:docMk/>
          <pc:sldMk cId="4019444808" sldId="284"/>
        </pc:sldMkLst>
        <pc:spChg chg="mod">
          <ac:chgData name="Giovanni Madrigal" userId="" providerId="" clId="Web-{17935EEE-E2F1-43AD-A854-762A7602DBD6}" dt="2023-06-11T22:21:07.200" v="13"/>
          <ac:spMkLst>
            <pc:docMk/>
            <pc:sldMk cId="4019444808" sldId="284"/>
            <ac:spMk id="7" creationId="{00000000-0000-0000-0000-000000000000}"/>
          </ac:spMkLst>
        </pc:spChg>
      </pc:sldChg>
      <pc:sldChg chg="modSp">
        <pc:chgData name="Giovanni Madrigal" userId="" providerId="" clId="Web-{17935EEE-E2F1-43AD-A854-762A7602DBD6}" dt="2023-06-11T22:19:16.385" v="1" actId="20577"/>
        <pc:sldMkLst>
          <pc:docMk/>
          <pc:sldMk cId="2036229978" sldId="285"/>
        </pc:sldMkLst>
        <pc:spChg chg="mod">
          <ac:chgData name="Giovanni Madrigal" userId="" providerId="" clId="Web-{17935EEE-E2F1-43AD-A854-762A7602DBD6}" dt="2023-06-11T22:19:16.385" v="1" actId="20577"/>
          <ac:spMkLst>
            <pc:docMk/>
            <pc:sldMk cId="2036229978" sldId="285"/>
            <ac:spMk id="5" creationId="{00000000-0000-0000-0000-000000000000}"/>
          </ac:spMkLst>
        </pc:spChg>
      </pc:sldChg>
      <pc:sldChg chg="modSp">
        <pc:chgData name="Giovanni Madrigal" userId="" providerId="" clId="Web-{17935EEE-E2F1-43AD-A854-762A7602DBD6}" dt="2023-06-11T22:19:10.822" v="0" actId="20577"/>
        <pc:sldMkLst>
          <pc:docMk/>
          <pc:sldMk cId="1320571141" sldId="298"/>
        </pc:sldMkLst>
        <pc:spChg chg="mod">
          <ac:chgData name="Giovanni Madrigal" userId="" providerId="" clId="Web-{17935EEE-E2F1-43AD-A854-762A7602DBD6}" dt="2023-06-11T22:19:10.822" v="0" actId="20577"/>
          <ac:spMkLst>
            <pc:docMk/>
            <pc:sldMk cId="1320571141" sldId="298"/>
            <ac:spMk id="4" creationId="{00000000-0000-0000-0000-000000000000}"/>
          </ac:spMkLst>
        </pc:spChg>
      </pc:sldChg>
      <pc:sldChg chg="modSp">
        <pc:chgData name="Giovanni Madrigal" userId="" providerId="" clId="Web-{17935EEE-E2F1-43AD-A854-762A7602DBD6}" dt="2023-06-11T22:21:07.200" v="13"/>
        <pc:sldMkLst>
          <pc:docMk/>
          <pc:sldMk cId="209736310" sldId="299"/>
        </pc:sldMkLst>
        <pc:spChg chg="mod">
          <ac:chgData name="Giovanni Madrigal" userId="" providerId="" clId="Web-{17935EEE-E2F1-43AD-A854-762A7602DBD6}" dt="2023-06-11T22:21:07.200" v="13"/>
          <ac:spMkLst>
            <pc:docMk/>
            <pc:sldMk cId="209736310" sldId="299"/>
            <ac:spMk id="4" creationId="{00000000-0000-0000-0000-000000000000}"/>
          </ac:spMkLst>
        </pc:spChg>
      </pc:sldChg>
      <pc:sldChg chg="modSp">
        <pc:chgData name="Giovanni Madrigal" userId="" providerId="" clId="Web-{17935EEE-E2F1-43AD-A854-762A7602DBD6}" dt="2023-06-11T22:21:07.200" v="13"/>
        <pc:sldMkLst>
          <pc:docMk/>
          <pc:sldMk cId="423822194" sldId="301"/>
        </pc:sldMkLst>
        <pc:spChg chg="mod">
          <ac:chgData name="Giovanni Madrigal" userId="" providerId="" clId="Web-{17935EEE-E2F1-43AD-A854-762A7602DBD6}" dt="2023-06-11T22:21:07.200" v="13"/>
          <ac:spMkLst>
            <pc:docMk/>
            <pc:sldMk cId="423822194" sldId="301"/>
            <ac:spMk id="4" creationId="{00000000-0000-0000-0000-000000000000}"/>
          </ac:spMkLst>
        </pc:spChg>
      </pc:sldChg>
      <pc:sldChg chg="modSp">
        <pc:chgData name="Giovanni Madrigal" userId="" providerId="" clId="Web-{17935EEE-E2F1-43AD-A854-762A7602DBD6}" dt="2023-06-11T22:21:07.200" v="13"/>
        <pc:sldMkLst>
          <pc:docMk/>
          <pc:sldMk cId="668105930" sldId="303"/>
        </pc:sldMkLst>
        <pc:spChg chg="mod">
          <ac:chgData name="Giovanni Madrigal" userId="" providerId="" clId="Web-{17935EEE-E2F1-43AD-A854-762A7602DBD6}" dt="2023-06-11T22:21:07.200" v="13"/>
          <ac:spMkLst>
            <pc:docMk/>
            <pc:sldMk cId="668105930" sldId="303"/>
            <ac:spMk id="3" creationId="{00000000-0000-0000-0000-000000000000}"/>
          </ac:spMkLst>
        </pc:spChg>
      </pc:sldChg>
      <pc:sldChg chg="delSp modSp">
        <pc:chgData name="Giovanni Madrigal" userId="" providerId="" clId="Web-{17935EEE-E2F1-43AD-A854-762A7602DBD6}" dt="2023-06-11T22:21:31.154" v="14"/>
        <pc:sldMkLst>
          <pc:docMk/>
          <pc:sldMk cId="1550544688" sldId="304"/>
        </pc:sldMkLst>
        <pc:spChg chg="del mod">
          <ac:chgData name="Giovanni Madrigal" userId="" providerId="" clId="Web-{17935EEE-E2F1-43AD-A854-762A7602DBD6}" dt="2023-06-11T22:21:31.154" v="14"/>
          <ac:spMkLst>
            <pc:docMk/>
            <pc:sldMk cId="1550544688" sldId="304"/>
            <ac:spMk id="4" creationId="{00000000-0000-0000-0000-000000000000}"/>
          </ac:spMkLst>
        </pc:spChg>
      </pc:sldChg>
      <pc:sldChg chg="modSp">
        <pc:chgData name="Giovanni Madrigal" userId="" providerId="" clId="Web-{17935EEE-E2F1-43AD-A854-762A7602DBD6}" dt="2023-06-11T22:21:07.200" v="13"/>
        <pc:sldMkLst>
          <pc:docMk/>
          <pc:sldMk cId="2411438979" sldId="305"/>
        </pc:sldMkLst>
        <pc:spChg chg="mod">
          <ac:chgData name="Giovanni Madrigal" userId="" providerId="" clId="Web-{17935EEE-E2F1-43AD-A854-762A7602DBD6}" dt="2023-06-11T22:21:07.200" v="13"/>
          <ac:spMkLst>
            <pc:docMk/>
            <pc:sldMk cId="2411438979" sldId="305"/>
            <ac:spMk id="3" creationId="{00000000-0000-0000-0000-000000000000}"/>
          </ac:spMkLst>
        </pc:spChg>
      </pc:sldChg>
      <pc:sldChg chg="modSp">
        <pc:chgData name="Giovanni Madrigal" userId="" providerId="" clId="Web-{17935EEE-E2F1-43AD-A854-762A7602DBD6}" dt="2023-06-11T22:21:07.200" v="13"/>
        <pc:sldMkLst>
          <pc:docMk/>
          <pc:sldMk cId="3889427897" sldId="312"/>
        </pc:sldMkLst>
        <pc:spChg chg="mod">
          <ac:chgData name="Giovanni Madrigal" userId="" providerId="" clId="Web-{17935EEE-E2F1-43AD-A854-762A7602DBD6}" dt="2023-06-11T22:21:07.200" v="13"/>
          <ac:spMkLst>
            <pc:docMk/>
            <pc:sldMk cId="3889427897" sldId="312"/>
            <ac:spMk id="4" creationId="{00000000-0000-0000-0000-000000000000}"/>
          </ac:spMkLst>
        </pc:spChg>
      </pc:sldChg>
      <pc:sldChg chg="modSp">
        <pc:chgData name="Giovanni Madrigal" userId="" providerId="" clId="Web-{17935EEE-E2F1-43AD-A854-762A7602DBD6}" dt="2023-06-11T22:21:07.200" v="13"/>
        <pc:sldMkLst>
          <pc:docMk/>
          <pc:sldMk cId="3241403019" sldId="331"/>
        </pc:sldMkLst>
        <pc:spChg chg="mod">
          <ac:chgData name="Giovanni Madrigal" userId="" providerId="" clId="Web-{17935EEE-E2F1-43AD-A854-762A7602DBD6}" dt="2023-06-11T22:21:07.200" v="13"/>
          <ac:spMkLst>
            <pc:docMk/>
            <pc:sldMk cId="3241403019" sldId="331"/>
            <ac:spMk id="4" creationId="{00000000-0000-0000-0000-000000000000}"/>
          </ac:spMkLst>
        </pc:spChg>
      </pc:sldChg>
      <pc:sldChg chg="modSp">
        <pc:chgData name="Giovanni Madrigal" userId="" providerId="" clId="Web-{17935EEE-E2F1-43AD-A854-762A7602DBD6}" dt="2023-06-11T22:20:19.870" v="10" actId="20577"/>
        <pc:sldMkLst>
          <pc:docMk/>
          <pc:sldMk cId="465756585" sldId="332"/>
        </pc:sldMkLst>
        <pc:spChg chg="mod">
          <ac:chgData name="Giovanni Madrigal" userId="" providerId="" clId="Web-{17935EEE-E2F1-43AD-A854-762A7602DBD6}" dt="2023-06-11T22:20:19.870" v="10" actId="20577"/>
          <ac:spMkLst>
            <pc:docMk/>
            <pc:sldMk cId="465756585" sldId="332"/>
            <ac:spMk id="5" creationId="{00000000-0000-0000-0000-000000000000}"/>
          </ac:spMkLst>
        </pc:spChg>
      </pc:sldChg>
      <pc:sldChg chg="modSp">
        <pc:chgData name="Giovanni Madrigal" userId="" providerId="" clId="Web-{17935EEE-E2F1-43AD-A854-762A7602DBD6}" dt="2023-06-11T22:21:07.200" v="13"/>
        <pc:sldMkLst>
          <pc:docMk/>
          <pc:sldMk cId="114963333" sldId="333"/>
        </pc:sldMkLst>
        <pc:spChg chg="mod">
          <ac:chgData name="Giovanni Madrigal" userId="" providerId="" clId="Web-{17935EEE-E2F1-43AD-A854-762A7602DBD6}" dt="2023-06-11T22:21:07.200" v="13"/>
          <ac:spMkLst>
            <pc:docMk/>
            <pc:sldMk cId="114963333" sldId="333"/>
            <ac:spMk id="4" creationId="{327D799B-A46D-3648-8295-1AC763533CAC}"/>
          </ac:spMkLst>
        </pc:spChg>
      </pc:sldChg>
      <pc:sldChg chg="modSp">
        <pc:chgData name="Giovanni Madrigal" userId="" providerId="" clId="Web-{17935EEE-E2F1-43AD-A854-762A7602DBD6}" dt="2023-06-11T22:20:27.449" v="11" actId="20577"/>
        <pc:sldMkLst>
          <pc:docMk/>
          <pc:sldMk cId="3601226298" sldId="334"/>
        </pc:sldMkLst>
        <pc:spChg chg="mod">
          <ac:chgData name="Giovanni Madrigal" userId="" providerId="" clId="Web-{17935EEE-E2F1-43AD-A854-762A7602DBD6}" dt="2023-06-11T22:20:27.449" v="11" actId="20577"/>
          <ac:spMkLst>
            <pc:docMk/>
            <pc:sldMk cId="3601226298" sldId="334"/>
            <ac:spMk id="3" creationId="{00000000-0000-0000-0000-000000000000}"/>
          </ac:spMkLst>
        </pc:spChg>
      </pc:sldChg>
      <pc:sldChg chg="modSp">
        <pc:chgData name="Giovanni Madrigal" userId="" providerId="" clId="Web-{17935EEE-E2F1-43AD-A854-762A7602DBD6}" dt="2023-06-11T22:20:32.840" v="12" actId="20577"/>
        <pc:sldMkLst>
          <pc:docMk/>
          <pc:sldMk cId="3975296291" sldId="335"/>
        </pc:sldMkLst>
        <pc:spChg chg="mod">
          <ac:chgData name="Giovanni Madrigal" userId="" providerId="" clId="Web-{17935EEE-E2F1-43AD-A854-762A7602DBD6}" dt="2023-06-11T22:20:32.840" v="12" actId="20577"/>
          <ac:spMkLst>
            <pc:docMk/>
            <pc:sldMk cId="3975296291" sldId="335"/>
            <ac:spMk id="3" creationId="{00000000-0000-0000-0000-000000000000}"/>
          </ac:spMkLst>
        </pc:spChg>
      </pc:sldChg>
      <pc:sldChg chg="modSp">
        <pc:chgData name="Giovanni Madrigal" userId="" providerId="" clId="Web-{17935EEE-E2F1-43AD-A854-762A7602DBD6}" dt="2023-06-11T22:21:07.200" v="13"/>
        <pc:sldMkLst>
          <pc:docMk/>
          <pc:sldMk cId="3084292496" sldId="336"/>
        </pc:sldMkLst>
        <pc:spChg chg="mod">
          <ac:chgData name="Giovanni Madrigal" userId="" providerId="" clId="Web-{17935EEE-E2F1-43AD-A854-762A7602DBD6}" dt="2023-06-11T22:21:07.200" v="13"/>
          <ac:spMkLst>
            <pc:docMk/>
            <pc:sldMk cId="3084292496" sldId="336"/>
            <ac:spMk id="3" creationId="{00000000-0000-0000-0000-000000000000}"/>
          </ac:spMkLst>
        </pc:spChg>
      </pc:sldChg>
      <pc:sldChg chg="modSp">
        <pc:chgData name="Giovanni Madrigal" userId="" providerId="" clId="Web-{17935EEE-E2F1-43AD-A854-762A7602DBD6}" dt="2023-06-11T22:21:07.200" v="13"/>
        <pc:sldMkLst>
          <pc:docMk/>
          <pc:sldMk cId="4210495015" sldId="337"/>
        </pc:sldMkLst>
        <pc:spChg chg="mod">
          <ac:chgData name="Giovanni Madrigal" userId="" providerId="" clId="Web-{17935EEE-E2F1-43AD-A854-762A7602DBD6}" dt="2023-06-11T22:21:07.200" v="13"/>
          <ac:spMkLst>
            <pc:docMk/>
            <pc:sldMk cId="4210495015" sldId="337"/>
            <ac:spMk id="3" creationId="{00000000-0000-0000-0000-000000000000}"/>
          </ac:spMkLst>
        </pc:spChg>
      </pc:sldChg>
      <pc:sldChg chg="modSp">
        <pc:chgData name="Giovanni Madrigal" userId="" providerId="" clId="Web-{17935EEE-E2F1-43AD-A854-762A7602DBD6}" dt="2023-06-11T22:21:07.200" v="13"/>
        <pc:sldMkLst>
          <pc:docMk/>
          <pc:sldMk cId="3952690310" sldId="338"/>
        </pc:sldMkLst>
        <pc:spChg chg="mod">
          <ac:chgData name="Giovanni Madrigal" userId="" providerId="" clId="Web-{17935EEE-E2F1-43AD-A854-762A7602DBD6}" dt="2023-06-11T22:21:07.200" v="13"/>
          <ac:spMkLst>
            <pc:docMk/>
            <pc:sldMk cId="3952690310" sldId="338"/>
            <ac:spMk id="3" creationId="{00000000-0000-0000-0000-000000000000}"/>
          </ac:spMkLst>
        </pc:spChg>
      </pc:sldChg>
      <pc:sldChg chg="modSp">
        <pc:chgData name="Giovanni Madrigal" userId="" providerId="" clId="Web-{17935EEE-E2F1-43AD-A854-762A7602DBD6}" dt="2023-06-11T22:21:07.200" v="13"/>
        <pc:sldMkLst>
          <pc:docMk/>
          <pc:sldMk cId="1329884617" sldId="339"/>
        </pc:sldMkLst>
        <pc:spChg chg="mod">
          <ac:chgData name="Giovanni Madrigal" userId="" providerId="" clId="Web-{17935EEE-E2F1-43AD-A854-762A7602DBD6}" dt="2023-06-11T22:21:07.200" v="13"/>
          <ac:spMkLst>
            <pc:docMk/>
            <pc:sldMk cId="1329884617" sldId="339"/>
            <ac:spMk id="3" creationId="{00000000-0000-0000-0000-000000000000}"/>
          </ac:spMkLst>
        </pc:spChg>
      </pc:sldChg>
      <pc:sldChg chg="modSp">
        <pc:chgData name="Giovanni Madrigal" userId="" providerId="" clId="Web-{17935EEE-E2F1-43AD-A854-762A7602DBD6}" dt="2023-06-11T22:21:07.200" v="13"/>
        <pc:sldMkLst>
          <pc:docMk/>
          <pc:sldMk cId="1250501531" sldId="340"/>
        </pc:sldMkLst>
        <pc:spChg chg="mod">
          <ac:chgData name="Giovanni Madrigal" userId="" providerId="" clId="Web-{17935EEE-E2F1-43AD-A854-762A7602DBD6}" dt="2023-06-11T22:21:07.200" v="13"/>
          <ac:spMkLst>
            <pc:docMk/>
            <pc:sldMk cId="1250501531" sldId="340"/>
            <ac:spMk id="3" creationId="{00000000-0000-0000-0000-000000000000}"/>
          </ac:spMkLst>
        </pc:spChg>
      </pc:sldChg>
      <pc:sldChg chg="modSp">
        <pc:chgData name="Giovanni Madrigal" userId="" providerId="" clId="Web-{17935EEE-E2F1-43AD-A854-762A7602DBD6}" dt="2023-06-11T22:21:07.200" v="13"/>
        <pc:sldMkLst>
          <pc:docMk/>
          <pc:sldMk cId="782397240" sldId="341"/>
        </pc:sldMkLst>
        <pc:spChg chg="mod">
          <ac:chgData name="Giovanni Madrigal" userId="" providerId="" clId="Web-{17935EEE-E2F1-43AD-A854-762A7602DBD6}" dt="2023-06-11T22:21:07.200" v="13"/>
          <ac:spMkLst>
            <pc:docMk/>
            <pc:sldMk cId="782397240" sldId="341"/>
            <ac:spMk id="3" creationId="{00000000-0000-0000-0000-000000000000}"/>
          </ac:spMkLst>
        </pc:spChg>
      </pc:sldChg>
      <pc:sldChg chg="modSp">
        <pc:chgData name="Giovanni Madrigal" userId="" providerId="" clId="Web-{17935EEE-E2F1-43AD-A854-762A7602DBD6}" dt="2023-06-11T22:21:07.200" v="13"/>
        <pc:sldMkLst>
          <pc:docMk/>
          <pc:sldMk cId="3533089317" sldId="342"/>
        </pc:sldMkLst>
        <pc:spChg chg="mod">
          <ac:chgData name="Giovanni Madrigal" userId="" providerId="" clId="Web-{17935EEE-E2F1-43AD-A854-762A7602DBD6}" dt="2023-06-11T22:21:07.200" v="13"/>
          <ac:spMkLst>
            <pc:docMk/>
            <pc:sldMk cId="3533089317" sldId="342"/>
            <ac:spMk id="7" creationId="{00000000-0000-0000-0000-000000000000}"/>
          </ac:spMkLst>
        </pc:spChg>
      </pc:sldChg>
      <pc:sldChg chg="modSp">
        <pc:chgData name="Giovanni Madrigal" userId="" providerId="" clId="Web-{17935EEE-E2F1-43AD-A854-762A7602DBD6}" dt="2023-06-11T22:21:07.200" v="13"/>
        <pc:sldMkLst>
          <pc:docMk/>
          <pc:sldMk cId="3118397444" sldId="344"/>
        </pc:sldMkLst>
        <pc:spChg chg="mod">
          <ac:chgData name="Giovanni Madrigal" userId="" providerId="" clId="Web-{17935EEE-E2F1-43AD-A854-762A7602DBD6}" dt="2023-06-11T22:21:07.200" v="13"/>
          <ac:spMkLst>
            <pc:docMk/>
            <pc:sldMk cId="3118397444" sldId="344"/>
            <ac:spMk id="7" creationId="{00000000-0000-0000-0000-000000000000}"/>
          </ac:spMkLst>
        </pc:spChg>
      </pc:sldChg>
      <pc:sldChg chg="modSp">
        <pc:chgData name="Giovanni Madrigal" userId="" providerId="" clId="Web-{17935EEE-E2F1-43AD-A854-762A7602DBD6}" dt="2023-06-11T22:21:07.200" v="13"/>
        <pc:sldMkLst>
          <pc:docMk/>
          <pc:sldMk cId="2728953041" sldId="345"/>
        </pc:sldMkLst>
        <pc:spChg chg="mod">
          <ac:chgData name="Giovanni Madrigal" userId="" providerId="" clId="Web-{17935EEE-E2F1-43AD-A854-762A7602DBD6}" dt="2023-06-11T22:21:07.200" v="13"/>
          <ac:spMkLst>
            <pc:docMk/>
            <pc:sldMk cId="2728953041" sldId="345"/>
            <ac:spMk id="7" creationId="{00000000-0000-0000-0000-000000000000}"/>
          </ac:spMkLst>
        </pc:spChg>
      </pc:sldChg>
      <pc:sldChg chg="addSp delSp modSp">
        <pc:chgData name="Giovanni Madrigal" userId="" providerId="" clId="Web-{17935EEE-E2F1-43AD-A854-762A7602DBD6}" dt="2023-06-11T22:19:54.214" v="6"/>
        <pc:sldMkLst>
          <pc:docMk/>
          <pc:sldMk cId="4274926474" sldId="430"/>
        </pc:sldMkLst>
        <pc:spChg chg="del mod">
          <ac:chgData name="Giovanni Madrigal" userId="" providerId="" clId="Web-{17935EEE-E2F1-43AD-A854-762A7602DBD6}" dt="2023-06-11T22:19:53.495" v="5"/>
          <ac:spMkLst>
            <pc:docMk/>
            <pc:sldMk cId="4274926474" sldId="430"/>
            <ac:spMk id="4" creationId="{00000000-0000-0000-0000-000000000000}"/>
          </ac:spMkLst>
        </pc:spChg>
        <pc:spChg chg="add mod">
          <ac:chgData name="Giovanni Madrigal" userId="" providerId="" clId="Web-{17935EEE-E2F1-43AD-A854-762A7602DBD6}" dt="2023-06-11T22:19:54.214" v="6"/>
          <ac:spMkLst>
            <pc:docMk/>
            <pc:sldMk cId="4274926474" sldId="430"/>
            <ac:spMk id="7" creationId="{8BECDCCA-1A3F-CD8F-FA5F-3A24BCA6C4AE}"/>
          </ac:spMkLst>
        </pc:spChg>
      </pc:sldChg>
      <pc:sldChg chg="modSp">
        <pc:chgData name="Giovanni Madrigal" userId="" providerId="" clId="Web-{17935EEE-E2F1-43AD-A854-762A7602DBD6}" dt="2023-06-11T22:21:07.200" v="13"/>
        <pc:sldMkLst>
          <pc:docMk/>
          <pc:sldMk cId="4247667559" sldId="431"/>
        </pc:sldMkLst>
        <pc:spChg chg="mod">
          <ac:chgData name="Giovanni Madrigal" userId="" providerId="" clId="Web-{17935EEE-E2F1-43AD-A854-762A7602DBD6}" dt="2023-06-11T22:21:07.200" v="13"/>
          <ac:spMkLst>
            <pc:docMk/>
            <pc:sldMk cId="4247667559" sldId="431"/>
            <ac:spMk id="4" creationId="{00000000-0000-0000-0000-000000000000}"/>
          </ac:spMkLst>
        </pc:spChg>
      </pc:sldChg>
      <pc:sldChg chg="delSp">
        <pc:chgData name="Giovanni Madrigal" userId="" providerId="" clId="Web-{17935EEE-E2F1-43AD-A854-762A7602DBD6}" dt="2023-06-11T22:20:01.526" v="7"/>
        <pc:sldMkLst>
          <pc:docMk/>
          <pc:sldMk cId="4112592652" sldId="432"/>
        </pc:sldMkLst>
        <pc:spChg chg="del">
          <ac:chgData name="Giovanni Madrigal" userId="" providerId="" clId="Web-{17935EEE-E2F1-43AD-A854-762A7602DBD6}" dt="2023-06-11T22:20:01.526" v="7"/>
          <ac:spMkLst>
            <pc:docMk/>
            <pc:sldMk cId="4112592652" sldId="432"/>
            <ac:spMk id="269" creationId="{00000000-0000-0000-0000-000000000000}"/>
          </ac:spMkLst>
        </pc:spChg>
      </pc:sldChg>
      <pc:sldChg chg="addSp delSp modSp">
        <pc:chgData name="Giovanni Madrigal" userId="" providerId="" clId="Web-{17935EEE-E2F1-43AD-A854-762A7602DBD6}" dt="2023-06-11T22:20:07.573" v="9"/>
        <pc:sldMkLst>
          <pc:docMk/>
          <pc:sldMk cId="3925653134" sldId="433"/>
        </pc:sldMkLst>
        <pc:spChg chg="add mod">
          <ac:chgData name="Giovanni Madrigal" userId="" providerId="" clId="Web-{17935EEE-E2F1-43AD-A854-762A7602DBD6}" dt="2023-06-11T22:20:07.573" v="9"/>
          <ac:spMkLst>
            <pc:docMk/>
            <pc:sldMk cId="3925653134" sldId="433"/>
            <ac:spMk id="4" creationId="{17A2CD5E-4500-70B1-6EC8-30B44EB988DE}"/>
          </ac:spMkLst>
        </pc:spChg>
        <pc:spChg chg="del">
          <ac:chgData name="Giovanni Madrigal" userId="" providerId="" clId="Web-{17935EEE-E2F1-43AD-A854-762A7602DBD6}" dt="2023-06-11T22:20:07.011" v="8"/>
          <ac:spMkLst>
            <pc:docMk/>
            <pc:sldMk cId="3925653134" sldId="433"/>
            <ac:spMk id="290" creationId="{00000000-0000-0000-0000-000000000000}"/>
          </ac:spMkLst>
        </pc:spChg>
      </pc:sldChg>
      <pc:sldMasterChg chg="modSp modSldLayout">
        <pc:chgData name="Giovanni Madrigal" userId="" providerId="" clId="Web-{17935EEE-E2F1-43AD-A854-762A7602DBD6}" dt="2023-06-11T22:21:07.200" v="13"/>
        <pc:sldMasterMkLst>
          <pc:docMk/>
          <pc:sldMasterMk cId="2206252559" sldId="2147483672"/>
        </pc:sldMasterMkLst>
        <pc:spChg chg="mod">
          <ac:chgData name="Giovanni Madrigal" userId="" providerId="" clId="Web-{17935EEE-E2F1-43AD-A854-762A7602DBD6}" dt="2023-06-11T22:21:07.200" v="13"/>
          <ac:spMkLst>
            <pc:docMk/>
            <pc:sldMasterMk cId="2206252559" sldId="2147483672"/>
            <ac:spMk id="5" creationId="{00000000-0000-0000-0000-000000000000}"/>
          </ac:spMkLst>
        </pc:spChg>
        <pc:sldLayoutChg chg="modSp">
          <pc:chgData name="Giovanni Madrigal" userId="" providerId="" clId="Web-{17935EEE-E2F1-43AD-A854-762A7602DBD6}" dt="2023-06-11T22:21:07.200" v="13"/>
          <pc:sldLayoutMkLst>
            <pc:docMk/>
            <pc:sldMasterMk cId="2206252559" sldId="2147483672"/>
            <pc:sldLayoutMk cId="3772160076" sldId="2147483673"/>
          </pc:sldLayoutMkLst>
          <pc:spChg chg="mod">
            <ac:chgData name="Giovanni Madrigal" userId="" providerId="" clId="Web-{17935EEE-E2F1-43AD-A854-762A7602DBD6}" dt="2023-06-11T22:21:07.200" v="13"/>
            <ac:spMkLst>
              <pc:docMk/>
              <pc:sldMasterMk cId="2206252559" sldId="2147483672"/>
              <pc:sldLayoutMk cId="3772160076" sldId="2147483673"/>
              <ac:spMk id="5" creationId="{00000000-0000-0000-0000-000000000000}"/>
            </ac:spMkLst>
          </pc:spChg>
        </pc:sldLayoutChg>
        <pc:sldLayoutChg chg="modSp">
          <pc:chgData name="Giovanni Madrigal" userId="" providerId="" clId="Web-{17935EEE-E2F1-43AD-A854-762A7602DBD6}" dt="2023-06-11T22:21:07.200" v="13"/>
          <pc:sldLayoutMkLst>
            <pc:docMk/>
            <pc:sldMasterMk cId="2206252559" sldId="2147483672"/>
            <pc:sldLayoutMk cId="3966212783" sldId="2147483674"/>
          </pc:sldLayoutMkLst>
          <pc:spChg chg="mod">
            <ac:chgData name="Giovanni Madrigal" userId="" providerId="" clId="Web-{17935EEE-E2F1-43AD-A854-762A7602DBD6}" dt="2023-06-11T22:21:07.200" v="13"/>
            <ac:spMkLst>
              <pc:docMk/>
              <pc:sldMasterMk cId="2206252559" sldId="2147483672"/>
              <pc:sldLayoutMk cId="3966212783" sldId="2147483674"/>
              <ac:spMk id="5" creationId="{00000000-0000-0000-0000-000000000000}"/>
            </ac:spMkLst>
          </pc:spChg>
        </pc:sldLayoutChg>
        <pc:sldLayoutChg chg="modSp">
          <pc:chgData name="Giovanni Madrigal" userId="" providerId="" clId="Web-{17935EEE-E2F1-43AD-A854-762A7602DBD6}" dt="2023-06-11T22:21:07.200" v="13"/>
          <pc:sldLayoutMkLst>
            <pc:docMk/>
            <pc:sldMasterMk cId="2206252559" sldId="2147483672"/>
            <pc:sldLayoutMk cId="1838497972" sldId="2147483675"/>
          </pc:sldLayoutMkLst>
          <pc:spChg chg="mod">
            <ac:chgData name="Giovanni Madrigal" userId="" providerId="" clId="Web-{17935EEE-E2F1-43AD-A854-762A7602DBD6}" dt="2023-06-11T22:21:07.200" v="13"/>
            <ac:spMkLst>
              <pc:docMk/>
              <pc:sldMasterMk cId="2206252559" sldId="2147483672"/>
              <pc:sldLayoutMk cId="1838497972" sldId="2147483675"/>
              <ac:spMk id="5" creationId="{00000000-0000-0000-0000-000000000000}"/>
            </ac:spMkLst>
          </pc:spChg>
        </pc:sldLayoutChg>
        <pc:sldLayoutChg chg="modSp">
          <pc:chgData name="Giovanni Madrigal" userId="" providerId="" clId="Web-{17935EEE-E2F1-43AD-A854-762A7602DBD6}" dt="2023-06-11T22:21:07.200" v="13"/>
          <pc:sldLayoutMkLst>
            <pc:docMk/>
            <pc:sldMasterMk cId="2206252559" sldId="2147483672"/>
            <pc:sldLayoutMk cId="2510530346" sldId="2147483676"/>
          </pc:sldLayoutMkLst>
          <pc:spChg chg="mod">
            <ac:chgData name="Giovanni Madrigal" userId="" providerId="" clId="Web-{17935EEE-E2F1-43AD-A854-762A7602DBD6}" dt="2023-06-11T22:21:07.200" v="13"/>
            <ac:spMkLst>
              <pc:docMk/>
              <pc:sldMasterMk cId="2206252559" sldId="2147483672"/>
              <pc:sldLayoutMk cId="2510530346" sldId="2147483676"/>
              <ac:spMk id="6" creationId="{00000000-0000-0000-0000-000000000000}"/>
            </ac:spMkLst>
          </pc:spChg>
        </pc:sldLayoutChg>
        <pc:sldLayoutChg chg="modSp">
          <pc:chgData name="Giovanni Madrigal" userId="" providerId="" clId="Web-{17935EEE-E2F1-43AD-A854-762A7602DBD6}" dt="2023-06-11T22:21:07.200" v="13"/>
          <pc:sldLayoutMkLst>
            <pc:docMk/>
            <pc:sldMasterMk cId="2206252559" sldId="2147483672"/>
            <pc:sldLayoutMk cId="2631328868" sldId="2147483677"/>
          </pc:sldLayoutMkLst>
          <pc:spChg chg="mod">
            <ac:chgData name="Giovanni Madrigal" userId="" providerId="" clId="Web-{17935EEE-E2F1-43AD-A854-762A7602DBD6}" dt="2023-06-11T22:21:07.200" v="13"/>
            <ac:spMkLst>
              <pc:docMk/>
              <pc:sldMasterMk cId="2206252559" sldId="2147483672"/>
              <pc:sldLayoutMk cId="2631328868" sldId="2147483677"/>
              <ac:spMk id="8" creationId="{00000000-0000-0000-0000-000000000000}"/>
            </ac:spMkLst>
          </pc:spChg>
        </pc:sldLayoutChg>
        <pc:sldLayoutChg chg="modSp">
          <pc:chgData name="Giovanni Madrigal" userId="" providerId="" clId="Web-{17935EEE-E2F1-43AD-A854-762A7602DBD6}" dt="2023-06-11T22:21:07.200" v="13"/>
          <pc:sldLayoutMkLst>
            <pc:docMk/>
            <pc:sldMasterMk cId="2206252559" sldId="2147483672"/>
            <pc:sldLayoutMk cId="1602859832" sldId="2147483678"/>
          </pc:sldLayoutMkLst>
          <pc:spChg chg="mod">
            <ac:chgData name="Giovanni Madrigal" userId="" providerId="" clId="Web-{17935EEE-E2F1-43AD-A854-762A7602DBD6}" dt="2023-06-11T22:21:07.200" v="13"/>
            <ac:spMkLst>
              <pc:docMk/>
              <pc:sldMasterMk cId="2206252559" sldId="2147483672"/>
              <pc:sldLayoutMk cId="1602859832" sldId="2147483678"/>
              <ac:spMk id="4" creationId="{00000000-0000-0000-0000-000000000000}"/>
            </ac:spMkLst>
          </pc:spChg>
        </pc:sldLayoutChg>
        <pc:sldLayoutChg chg="modSp">
          <pc:chgData name="Giovanni Madrigal" userId="" providerId="" clId="Web-{17935EEE-E2F1-43AD-A854-762A7602DBD6}" dt="2023-06-11T22:21:07.200" v="13"/>
          <pc:sldLayoutMkLst>
            <pc:docMk/>
            <pc:sldMasterMk cId="2206252559" sldId="2147483672"/>
            <pc:sldLayoutMk cId="3007661969" sldId="2147483679"/>
          </pc:sldLayoutMkLst>
          <pc:spChg chg="mod">
            <ac:chgData name="Giovanni Madrigal" userId="" providerId="" clId="Web-{17935EEE-E2F1-43AD-A854-762A7602DBD6}" dt="2023-06-11T22:21:07.200" v="13"/>
            <ac:spMkLst>
              <pc:docMk/>
              <pc:sldMasterMk cId="2206252559" sldId="2147483672"/>
              <pc:sldLayoutMk cId="3007661969" sldId="2147483679"/>
              <ac:spMk id="3" creationId="{00000000-0000-0000-0000-000000000000}"/>
            </ac:spMkLst>
          </pc:spChg>
        </pc:sldLayoutChg>
        <pc:sldLayoutChg chg="modSp">
          <pc:chgData name="Giovanni Madrigal" userId="" providerId="" clId="Web-{17935EEE-E2F1-43AD-A854-762A7602DBD6}" dt="2023-06-11T22:21:07.200" v="13"/>
          <pc:sldLayoutMkLst>
            <pc:docMk/>
            <pc:sldMasterMk cId="2206252559" sldId="2147483672"/>
            <pc:sldLayoutMk cId="3527328231" sldId="2147483680"/>
          </pc:sldLayoutMkLst>
          <pc:spChg chg="mod">
            <ac:chgData name="Giovanni Madrigal" userId="" providerId="" clId="Web-{17935EEE-E2F1-43AD-A854-762A7602DBD6}" dt="2023-06-11T22:21:07.200" v="13"/>
            <ac:spMkLst>
              <pc:docMk/>
              <pc:sldMasterMk cId="2206252559" sldId="2147483672"/>
              <pc:sldLayoutMk cId="3527328231" sldId="2147483680"/>
              <ac:spMk id="6" creationId="{00000000-0000-0000-0000-000000000000}"/>
            </ac:spMkLst>
          </pc:spChg>
        </pc:sldLayoutChg>
        <pc:sldLayoutChg chg="modSp">
          <pc:chgData name="Giovanni Madrigal" userId="" providerId="" clId="Web-{17935EEE-E2F1-43AD-A854-762A7602DBD6}" dt="2023-06-11T22:21:07.200" v="13"/>
          <pc:sldLayoutMkLst>
            <pc:docMk/>
            <pc:sldMasterMk cId="2206252559" sldId="2147483672"/>
            <pc:sldLayoutMk cId="1088968924" sldId="2147483681"/>
          </pc:sldLayoutMkLst>
          <pc:spChg chg="mod">
            <ac:chgData name="Giovanni Madrigal" userId="" providerId="" clId="Web-{17935EEE-E2F1-43AD-A854-762A7602DBD6}" dt="2023-06-11T22:21:07.200" v="13"/>
            <ac:spMkLst>
              <pc:docMk/>
              <pc:sldMasterMk cId="2206252559" sldId="2147483672"/>
              <pc:sldLayoutMk cId="1088968924" sldId="2147483681"/>
              <ac:spMk id="6" creationId="{00000000-0000-0000-0000-000000000000}"/>
            </ac:spMkLst>
          </pc:spChg>
        </pc:sldLayoutChg>
        <pc:sldLayoutChg chg="modSp">
          <pc:chgData name="Giovanni Madrigal" userId="" providerId="" clId="Web-{17935EEE-E2F1-43AD-A854-762A7602DBD6}" dt="2023-06-11T22:21:07.200" v="13"/>
          <pc:sldLayoutMkLst>
            <pc:docMk/>
            <pc:sldMasterMk cId="2206252559" sldId="2147483672"/>
            <pc:sldLayoutMk cId="808067568" sldId="2147483682"/>
          </pc:sldLayoutMkLst>
          <pc:spChg chg="mod">
            <ac:chgData name="Giovanni Madrigal" userId="" providerId="" clId="Web-{17935EEE-E2F1-43AD-A854-762A7602DBD6}" dt="2023-06-11T22:21:07.200" v="13"/>
            <ac:spMkLst>
              <pc:docMk/>
              <pc:sldMasterMk cId="2206252559" sldId="2147483672"/>
              <pc:sldLayoutMk cId="808067568" sldId="2147483682"/>
              <ac:spMk id="5" creationId="{00000000-0000-0000-0000-000000000000}"/>
            </ac:spMkLst>
          </pc:spChg>
        </pc:sldLayoutChg>
        <pc:sldLayoutChg chg="modSp">
          <pc:chgData name="Giovanni Madrigal" userId="" providerId="" clId="Web-{17935EEE-E2F1-43AD-A854-762A7602DBD6}" dt="2023-06-11T22:21:07.200" v="13"/>
          <pc:sldLayoutMkLst>
            <pc:docMk/>
            <pc:sldMasterMk cId="2206252559" sldId="2147483672"/>
            <pc:sldLayoutMk cId="4137825110" sldId="2147483683"/>
          </pc:sldLayoutMkLst>
          <pc:spChg chg="mod">
            <ac:chgData name="Giovanni Madrigal" userId="" providerId="" clId="Web-{17935EEE-E2F1-43AD-A854-762A7602DBD6}" dt="2023-06-11T22:21:07.200" v="13"/>
            <ac:spMkLst>
              <pc:docMk/>
              <pc:sldMasterMk cId="2206252559" sldId="2147483672"/>
              <pc:sldLayoutMk cId="4137825110" sldId="2147483683"/>
              <ac:spMk id="5" creationId="{00000000-0000-0000-0000-000000000000}"/>
            </ac:spMkLst>
          </pc:spChg>
        </pc:sldLayoutChg>
      </pc:sldMasterChg>
      <pc:sldMasterChg chg="modSp modSldLayout">
        <pc:chgData name="Giovanni Madrigal" userId="" providerId="" clId="Web-{17935EEE-E2F1-43AD-A854-762A7602DBD6}" dt="2023-06-11T22:21:07.200" v="13"/>
        <pc:sldMasterMkLst>
          <pc:docMk/>
          <pc:sldMasterMk cId="2206252559" sldId="2147483696"/>
        </pc:sldMasterMkLst>
        <pc:spChg chg="mod">
          <ac:chgData name="Giovanni Madrigal" userId="" providerId="" clId="Web-{17935EEE-E2F1-43AD-A854-762A7602DBD6}" dt="2023-06-11T22:21:07.200" v="13"/>
          <ac:spMkLst>
            <pc:docMk/>
            <pc:sldMasterMk cId="2206252559" sldId="2147483696"/>
            <ac:spMk id="5" creationId="{00000000-0000-0000-0000-000000000000}"/>
          </ac:spMkLst>
        </pc:spChg>
        <pc:sldLayoutChg chg="modSp">
          <pc:chgData name="Giovanni Madrigal" userId="" providerId="" clId="Web-{17935EEE-E2F1-43AD-A854-762A7602DBD6}" dt="2023-06-11T22:21:07.200" v="13"/>
          <pc:sldLayoutMkLst>
            <pc:docMk/>
            <pc:sldMasterMk cId="2206252559" sldId="2147483696"/>
            <pc:sldLayoutMk cId="3772160076" sldId="2147483697"/>
          </pc:sldLayoutMkLst>
          <pc:spChg chg="mod">
            <ac:chgData name="Giovanni Madrigal" userId="" providerId="" clId="Web-{17935EEE-E2F1-43AD-A854-762A7602DBD6}" dt="2023-06-11T22:21:07.200" v="13"/>
            <ac:spMkLst>
              <pc:docMk/>
              <pc:sldMasterMk cId="2206252559" sldId="2147483696"/>
              <pc:sldLayoutMk cId="3772160076" sldId="2147483697"/>
              <ac:spMk id="5" creationId="{00000000-0000-0000-0000-000000000000}"/>
            </ac:spMkLst>
          </pc:spChg>
        </pc:sldLayoutChg>
        <pc:sldLayoutChg chg="modSp">
          <pc:chgData name="Giovanni Madrigal" userId="" providerId="" clId="Web-{17935EEE-E2F1-43AD-A854-762A7602DBD6}" dt="2023-06-11T22:21:07.200" v="13"/>
          <pc:sldLayoutMkLst>
            <pc:docMk/>
            <pc:sldMasterMk cId="2206252559" sldId="2147483696"/>
            <pc:sldLayoutMk cId="3966212783" sldId="2147483698"/>
          </pc:sldLayoutMkLst>
          <pc:spChg chg="mod">
            <ac:chgData name="Giovanni Madrigal" userId="" providerId="" clId="Web-{17935EEE-E2F1-43AD-A854-762A7602DBD6}" dt="2023-06-11T22:21:07.200" v="13"/>
            <ac:spMkLst>
              <pc:docMk/>
              <pc:sldMasterMk cId="2206252559" sldId="2147483696"/>
              <pc:sldLayoutMk cId="3966212783" sldId="2147483698"/>
              <ac:spMk id="5" creationId="{00000000-0000-0000-0000-000000000000}"/>
            </ac:spMkLst>
          </pc:spChg>
        </pc:sldLayoutChg>
        <pc:sldLayoutChg chg="modSp">
          <pc:chgData name="Giovanni Madrigal" userId="" providerId="" clId="Web-{17935EEE-E2F1-43AD-A854-762A7602DBD6}" dt="2023-06-11T22:21:07.200" v="13"/>
          <pc:sldLayoutMkLst>
            <pc:docMk/>
            <pc:sldMasterMk cId="2206252559" sldId="2147483696"/>
            <pc:sldLayoutMk cId="1838497972" sldId="2147483699"/>
          </pc:sldLayoutMkLst>
          <pc:spChg chg="mod">
            <ac:chgData name="Giovanni Madrigal" userId="" providerId="" clId="Web-{17935EEE-E2F1-43AD-A854-762A7602DBD6}" dt="2023-06-11T22:21:07.200" v="13"/>
            <ac:spMkLst>
              <pc:docMk/>
              <pc:sldMasterMk cId="2206252559" sldId="2147483696"/>
              <pc:sldLayoutMk cId="1838497972" sldId="2147483699"/>
              <ac:spMk id="5" creationId="{00000000-0000-0000-0000-000000000000}"/>
            </ac:spMkLst>
          </pc:spChg>
        </pc:sldLayoutChg>
        <pc:sldLayoutChg chg="modSp">
          <pc:chgData name="Giovanni Madrigal" userId="" providerId="" clId="Web-{17935EEE-E2F1-43AD-A854-762A7602DBD6}" dt="2023-06-11T22:21:07.200" v="13"/>
          <pc:sldLayoutMkLst>
            <pc:docMk/>
            <pc:sldMasterMk cId="2206252559" sldId="2147483696"/>
            <pc:sldLayoutMk cId="2510530346" sldId="2147483700"/>
          </pc:sldLayoutMkLst>
          <pc:spChg chg="mod">
            <ac:chgData name="Giovanni Madrigal" userId="" providerId="" clId="Web-{17935EEE-E2F1-43AD-A854-762A7602DBD6}" dt="2023-06-11T22:21:07.200" v="13"/>
            <ac:spMkLst>
              <pc:docMk/>
              <pc:sldMasterMk cId="2206252559" sldId="2147483696"/>
              <pc:sldLayoutMk cId="2510530346" sldId="2147483700"/>
              <ac:spMk id="6" creationId="{00000000-0000-0000-0000-000000000000}"/>
            </ac:spMkLst>
          </pc:spChg>
        </pc:sldLayoutChg>
        <pc:sldLayoutChg chg="modSp">
          <pc:chgData name="Giovanni Madrigal" userId="" providerId="" clId="Web-{17935EEE-E2F1-43AD-A854-762A7602DBD6}" dt="2023-06-11T22:21:07.200" v="13"/>
          <pc:sldLayoutMkLst>
            <pc:docMk/>
            <pc:sldMasterMk cId="2206252559" sldId="2147483696"/>
            <pc:sldLayoutMk cId="2631328868" sldId="2147483701"/>
          </pc:sldLayoutMkLst>
          <pc:spChg chg="mod">
            <ac:chgData name="Giovanni Madrigal" userId="" providerId="" clId="Web-{17935EEE-E2F1-43AD-A854-762A7602DBD6}" dt="2023-06-11T22:21:07.200" v="13"/>
            <ac:spMkLst>
              <pc:docMk/>
              <pc:sldMasterMk cId="2206252559" sldId="2147483696"/>
              <pc:sldLayoutMk cId="2631328868" sldId="2147483701"/>
              <ac:spMk id="8" creationId="{00000000-0000-0000-0000-000000000000}"/>
            </ac:spMkLst>
          </pc:spChg>
        </pc:sldLayoutChg>
        <pc:sldLayoutChg chg="modSp">
          <pc:chgData name="Giovanni Madrigal" userId="" providerId="" clId="Web-{17935EEE-E2F1-43AD-A854-762A7602DBD6}" dt="2023-06-11T22:21:07.200" v="13"/>
          <pc:sldLayoutMkLst>
            <pc:docMk/>
            <pc:sldMasterMk cId="2206252559" sldId="2147483696"/>
            <pc:sldLayoutMk cId="1602859832" sldId="2147483702"/>
          </pc:sldLayoutMkLst>
          <pc:spChg chg="mod">
            <ac:chgData name="Giovanni Madrigal" userId="" providerId="" clId="Web-{17935EEE-E2F1-43AD-A854-762A7602DBD6}" dt="2023-06-11T22:21:07.200" v="13"/>
            <ac:spMkLst>
              <pc:docMk/>
              <pc:sldMasterMk cId="2206252559" sldId="2147483696"/>
              <pc:sldLayoutMk cId="1602859832" sldId="2147483702"/>
              <ac:spMk id="4" creationId="{00000000-0000-0000-0000-000000000000}"/>
            </ac:spMkLst>
          </pc:spChg>
        </pc:sldLayoutChg>
        <pc:sldLayoutChg chg="modSp">
          <pc:chgData name="Giovanni Madrigal" userId="" providerId="" clId="Web-{17935EEE-E2F1-43AD-A854-762A7602DBD6}" dt="2023-06-11T22:21:07.200" v="13"/>
          <pc:sldLayoutMkLst>
            <pc:docMk/>
            <pc:sldMasterMk cId="2206252559" sldId="2147483696"/>
            <pc:sldLayoutMk cId="3007661969" sldId="2147483703"/>
          </pc:sldLayoutMkLst>
          <pc:spChg chg="mod">
            <ac:chgData name="Giovanni Madrigal" userId="" providerId="" clId="Web-{17935EEE-E2F1-43AD-A854-762A7602DBD6}" dt="2023-06-11T22:21:07.200" v="13"/>
            <ac:spMkLst>
              <pc:docMk/>
              <pc:sldMasterMk cId="2206252559" sldId="2147483696"/>
              <pc:sldLayoutMk cId="3007661969" sldId="2147483703"/>
              <ac:spMk id="3" creationId="{00000000-0000-0000-0000-000000000000}"/>
            </ac:spMkLst>
          </pc:spChg>
        </pc:sldLayoutChg>
        <pc:sldLayoutChg chg="modSp">
          <pc:chgData name="Giovanni Madrigal" userId="" providerId="" clId="Web-{17935EEE-E2F1-43AD-A854-762A7602DBD6}" dt="2023-06-11T22:21:07.200" v="13"/>
          <pc:sldLayoutMkLst>
            <pc:docMk/>
            <pc:sldMasterMk cId="2206252559" sldId="2147483696"/>
            <pc:sldLayoutMk cId="3527328231" sldId="2147483704"/>
          </pc:sldLayoutMkLst>
          <pc:spChg chg="mod">
            <ac:chgData name="Giovanni Madrigal" userId="" providerId="" clId="Web-{17935EEE-E2F1-43AD-A854-762A7602DBD6}" dt="2023-06-11T22:21:07.200" v="13"/>
            <ac:spMkLst>
              <pc:docMk/>
              <pc:sldMasterMk cId="2206252559" sldId="2147483696"/>
              <pc:sldLayoutMk cId="3527328231" sldId="2147483704"/>
              <ac:spMk id="6" creationId="{00000000-0000-0000-0000-000000000000}"/>
            </ac:spMkLst>
          </pc:spChg>
        </pc:sldLayoutChg>
        <pc:sldLayoutChg chg="modSp">
          <pc:chgData name="Giovanni Madrigal" userId="" providerId="" clId="Web-{17935EEE-E2F1-43AD-A854-762A7602DBD6}" dt="2023-06-11T22:21:07.200" v="13"/>
          <pc:sldLayoutMkLst>
            <pc:docMk/>
            <pc:sldMasterMk cId="2206252559" sldId="2147483696"/>
            <pc:sldLayoutMk cId="1088968924" sldId="2147483705"/>
          </pc:sldLayoutMkLst>
          <pc:spChg chg="mod">
            <ac:chgData name="Giovanni Madrigal" userId="" providerId="" clId="Web-{17935EEE-E2F1-43AD-A854-762A7602DBD6}" dt="2023-06-11T22:21:07.200" v="13"/>
            <ac:spMkLst>
              <pc:docMk/>
              <pc:sldMasterMk cId="2206252559" sldId="2147483696"/>
              <pc:sldLayoutMk cId="1088968924" sldId="2147483705"/>
              <ac:spMk id="6" creationId="{00000000-0000-0000-0000-000000000000}"/>
            </ac:spMkLst>
          </pc:spChg>
        </pc:sldLayoutChg>
        <pc:sldLayoutChg chg="modSp">
          <pc:chgData name="Giovanni Madrigal" userId="" providerId="" clId="Web-{17935EEE-E2F1-43AD-A854-762A7602DBD6}" dt="2023-06-11T22:21:07.200" v="13"/>
          <pc:sldLayoutMkLst>
            <pc:docMk/>
            <pc:sldMasterMk cId="2206252559" sldId="2147483696"/>
            <pc:sldLayoutMk cId="808067568" sldId="2147483706"/>
          </pc:sldLayoutMkLst>
          <pc:spChg chg="mod">
            <ac:chgData name="Giovanni Madrigal" userId="" providerId="" clId="Web-{17935EEE-E2F1-43AD-A854-762A7602DBD6}" dt="2023-06-11T22:21:07.200" v="13"/>
            <ac:spMkLst>
              <pc:docMk/>
              <pc:sldMasterMk cId="2206252559" sldId="2147483696"/>
              <pc:sldLayoutMk cId="808067568" sldId="2147483706"/>
              <ac:spMk id="5" creationId="{00000000-0000-0000-0000-000000000000}"/>
            </ac:spMkLst>
          </pc:spChg>
        </pc:sldLayoutChg>
        <pc:sldLayoutChg chg="modSp">
          <pc:chgData name="Giovanni Madrigal" userId="" providerId="" clId="Web-{17935EEE-E2F1-43AD-A854-762A7602DBD6}" dt="2023-06-11T22:21:07.200" v="13"/>
          <pc:sldLayoutMkLst>
            <pc:docMk/>
            <pc:sldMasterMk cId="2206252559" sldId="2147483696"/>
            <pc:sldLayoutMk cId="4137825110" sldId="2147483707"/>
          </pc:sldLayoutMkLst>
          <pc:spChg chg="mod">
            <ac:chgData name="Giovanni Madrigal" userId="" providerId="" clId="Web-{17935EEE-E2F1-43AD-A854-762A7602DBD6}" dt="2023-06-11T22:21:07.200" v="13"/>
            <ac:spMkLst>
              <pc:docMk/>
              <pc:sldMasterMk cId="2206252559" sldId="2147483696"/>
              <pc:sldLayoutMk cId="4137825110" sldId="2147483707"/>
              <ac:spMk id="5" creationId="{00000000-0000-0000-0000-000000000000}"/>
            </ac:spMkLst>
          </pc:spChg>
        </pc:sldLayoutChg>
      </pc:sldMasterChg>
    </pc:docChg>
  </pc:docChgLst>
  <pc:docChgLst>
    <pc:chgData name="Negin Valizadegan" clId="Web-{0AD4B608-5B4A-4AA3-A101-C6C40E67890C}"/>
    <pc:docChg chg="modSld">
      <pc:chgData name="Negin Valizadegan" userId="" providerId="" clId="Web-{0AD4B608-5B4A-4AA3-A101-C6C40E67890C}" dt="2022-05-24T18:59:00.453" v="0" actId="20577"/>
      <pc:docMkLst>
        <pc:docMk/>
      </pc:docMkLst>
      <pc:sldChg chg="modSp">
        <pc:chgData name="Negin Valizadegan" userId="" providerId="" clId="Web-{0AD4B608-5B4A-4AA3-A101-C6C40E67890C}" dt="2022-05-24T18:59:00.453" v="0" actId="20577"/>
        <pc:sldMkLst>
          <pc:docMk/>
          <pc:sldMk cId="668105930" sldId="303"/>
        </pc:sldMkLst>
        <pc:spChg chg="mod">
          <ac:chgData name="Negin Valizadegan" userId="" providerId="" clId="Web-{0AD4B608-5B4A-4AA3-A101-C6C40E67890C}" dt="2022-05-24T18:59:00.453" v="0" actId="20577"/>
          <ac:spMkLst>
            <pc:docMk/>
            <pc:sldMk cId="668105930" sldId="303"/>
            <ac:spMk id="5" creationId="{00000000-0000-0000-0000-000000000000}"/>
          </ac:spMkLst>
        </pc:spChg>
      </pc:sldChg>
    </pc:docChg>
  </pc:docChgLst>
  <pc:docChgLst>
    <pc:chgData name="Negin Valizadegan" userId="XsoM1ne33E6Aw6ESNBCeH39cRzFalIqX8GJC2dyEGAs=" providerId="None" clId="Web-{2143BDED-82F2-4673-9CF0-EA5B1B641462}"/>
    <pc:docChg chg="addSld delSld">
      <pc:chgData name="Negin Valizadegan" userId="XsoM1ne33E6Aw6ESNBCeH39cRzFalIqX8GJC2dyEGAs=" providerId="None" clId="Web-{2143BDED-82F2-4673-9CF0-EA5B1B641462}" dt="2021-06-07T21:25:21.925" v="1"/>
      <pc:docMkLst>
        <pc:docMk/>
      </pc:docMkLst>
      <pc:sldChg chg="del">
        <pc:chgData name="Negin Valizadegan" userId="XsoM1ne33E6Aw6ESNBCeH39cRzFalIqX8GJC2dyEGAs=" providerId="None" clId="Web-{2143BDED-82F2-4673-9CF0-EA5B1B641462}" dt="2021-06-07T21:25:20.254" v="0"/>
        <pc:sldMkLst>
          <pc:docMk/>
          <pc:sldMk cId="148414417" sldId="430"/>
        </pc:sldMkLst>
      </pc:sldChg>
      <pc:sldChg chg="add">
        <pc:chgData name="Negin Valizadegan" userId="XsoM1ne33E6Aw6ESNBCeH39cRzFalIqX8GJC2dyEGAs=" providerId="None" clId="Web-{2143BDED-82F2-4673-9CF0-EA5B1B641462}" dt="2021-06-07T21:25:21.925" v="1"/>
        <pc:sldMkLst>
          <pc:docMk/>
          <pc:sldMk cId="4274926474" sldId="430"/>
        </pc:sldMkLst>
      </pc:sldChg>
    </pc:docChg>
  </pc:docChgLst>
  <pc:docChgLst>
    <pc:chgData name="bucknor2@illinois.edu" userId="Hian+ZnzAuvKwjjDq8h+z7fuiJISVc0RTt4WhUhyDRo=" providerId="None" clId="Web-{80A429DA-7C7C-4248-9562-B60806DBE0FF}"/>
    <pc:docChg chg="modSld">
      <pc:chgData name="bucknor2@illinois.edu" userId="Hian+ZnzAuvKwjjDq8h+z7fuiJISVc0RTt4WhUhyDRo=" providerId="None" clId="Web-{80A429DA-7C7C-4248-9562-B60806DBE0FF}" dt="2021-06-21T15:22:15.890" v="24" actId="20577"/>
      <pc:docMkLst>
        <pc:docMk/>
      </pc:docMkLst>
      <pc:sldChg chg="modSp">
        <pc:chgData name="bucknor2@illinois.edu" userId="Hian+ZnzAuvKwjjDq8h+z7fuiJISVc0RTt4WhUhyDRo=" providerId="None" clId="Web-{80A429DA-7C7C-4248-9562-B60806DBE0FF}" dt="2021-06-21T15:19:18.384" v="2" actId="20577"/>
        <pc:sldMkLst>
          <pc:docMk/>
          <pc:sldMk cId="446773770" sldId="257"/>
        </pc:sldMkLst>
        <pc:spChg chg="mod">
          <ac:chgData name="bucknor2@illinois.edu" userId="Hian+ZnzAuvKwjjDq8h+z7fuiJISVc0RTt4WhUhyDRo=" providerId="None" clId="Web-{80A429DA-7C7C-4248-9562-B60806DBE0FF}" dt="2021-06-21T15:19:18.384" v="2" actId="20577"/>
          <ac:spMkLst>
            <pc:docMk/>
            <pc:sldMk cId="446773770" sldId="257"/>
            <ac:spMk id="7" creationId="{1B2F4C82-2644-2D48-8C04-628DB8C77ED9}"/>
          </ac:spMkLst>
        </pc:spChg>
      </pc:sldChg>
      <pc:sldChg chg="modSp">
        <pc:chgData name="bucknor2@illinois.edu" userId="Hian+ZnzAuvKwjjDq8h+z7fuiJISVc0RTt4WhUhyDRo=" providerId="None" clId="Web-{80A429DA-7C7C-4248-9562-B60806DBE0FF}" dt="2021-06-21T15:19:50.057" v="5" actId="20577"/>
        <pc:sldMkLst>
          <pc:docMk/>
          <pc:sldMk cId="4136955831" sldId="279"/>
        </pc:sldMkLst>
        <pc:spChg chg="mod">
          <ac:chgData name="bucknor2@illinois.edu" userId="Hian+ZnzAuvKwjjDq8h+z7fuiJISVc0RTt4WhUhyDRo=" providerId="None" clId="Web-{80A429DA-7C7C-4248-9562-B60806DBE0FF}" dt="2021-06-21T15:19:50.057" v="5" actId="20577"/>
          <ac:spMkLst>
            <pc:docMk/>
            <pc:sldMk cId="4136955831" sldId="279"/>
            <ac:spMk id="10" creationId="{1DFEFCC5-A3D5-674A-895A-FEA0C1016724}"/>
          </ac:spMkLst>
        </pc:spChg>
      </pc:sldChg>
      <pc:sldChg chg="modSp">
        <pc:chgData name="bucknor2@illinois.edu" userId="Hian+ZnzAuvKwjjDq8h+z7fuiJISVc0RTt4WhUhyDRo=" providerId="None" clId="Web-{80A429DA-7C7C-4248-9562-B60806DBE0FF}" dt="2021-06-21T15:22:04.218" v="22" actId="20577"/>
        <pc:sldMkLst>
          <pc:docMk/>
          <pc:sldMk cId="4214885461" sldId="423"/>
        </pc:sldMkLst>
        <pc:spChg chg="mod">
          <ac:chgData name="bucknor2@illinois.edu" userId="Hian+ZnzAuvKwjjDq8h+z7fuiJISVc0RTt4WhUhyDRo=" providerId="None" clId="Web-{80A429DA-7C7C-4248-9562-B60806DBE0FF}" dt="2021-06-21T15:22:04.218" v="22" actId="20577"/>
          <ac:spMkLst>
            <pc:docMk/>
            <pc:sldMk cId="4214885461" sldId="423"/>
            <ac:spMk id="2" creationId="{00000000-0000-0000-0000-000000000000}"/>
          </ac:spMkLst>
        </pc:spChg>
      </pc:sldChg>
      <pc:sldChg chg="modSp">
        <pc:chgData name="bucknor2@illinois.edu" userId="Hian+ZnzAuvKwjjDq8h+z7fuiJISVc0RTt4WhUhyDRo=" providerId="None" clId="Web-{80A429DA-7C7C-4248-9562-B60806DBE0FF}" dt="2021-06-21T15:22:15.890" v="24" actId="20577"/>
        <pc:sldMkLst>
          <pc:docMk/>
          <pc:sldMk cId="33224575" sldId="424"/>
        </pc:sldMkLst>
        <pc:spChg chg="mod">
          <ac:chgData name="bucknor2@illinois.edu" userId="Hian+ZnzAuvKwjjDq8h+z7fuiJISVc0RTt4WhUhyDRo=" providerId="None" clId="Web-{80A429DA-7C7C-4248-9562-B60806DBE0FF}" dt="2021-06-21T15:22:15.890" v="24" actId="20577"/>
          <ac:spMkLst>
            <pc:docMk/>
            <pc:sldMk cId="33224575" sldId="424"/>
            <ac:spMk id="2" creationId="{00000000-0000-0000-0000-000000000000}"/>
          </ac:spMkLst>
        </pc:spChg>
      </pc:sldChg>
    </pc:docChg>
  </pc:docChgLst>
  <pc:docChgLst>
    <pc:chgData name="Giovanni Madrigal" clId="Web-{46238532-49CA-46F8-AF04-59C1D0C69456}"/>
    <pc:docChg chg="mod modSld">
      <pc:chgData name="Giovanni Madrigal" userId="" providerId="" clId="Web-{46238532-49CA-46F8-AF04-59C1D0C69456}" dt="2023-05-24T19:32:40.973" v="9"/>
      <pc:docMkLst>
        <pc:docMk/>
      </pc:docMkLst>
      <pc:sldChg chg="modSp addCm">
        <pc:chgData name="Giovanni Madrigal" userId="" providerId="" clId="Web-{46238532-49CA-46F8-AF04-59C1D0C69456}" dt="2023-05-24T19:32:40.973" v="9"/>
        <pc:sldMkLst>
          <pc:docMk/>
          <pc:sldMk cId="2622582886" sldId="277"/>
        </pc:sldMkLst>
        <pc:spChg chg="mod">
          <ac:chgData name="Giovanni Madrigal" userId="" providerId="" clId="Web-{46238532-49CA-46F8-AF04-59C1D0C69456}" dt="2023-05-24T19:32:23.442" v="8" actId="20577"/>
          <ac:spMkLst>
            <pc:docMk/>
            <pc:sldMk cId="2622582886" sldId="277"/>
            <ac:spMk id="9" creationId="{00000000-0000-0000-0000-000000000000}"/>
          </ac:spMkLst>
        </pc:spChg>
        <pc:extLst>
          <p:ext xmlns:p="http://schemas.openxmlformats.org/presentationml/2006/main" uri="{D6D511B9-2390-475A-947B-AFAB55BFBCF1}">
            <pc226:cmChg xmlns:pc226="http://schemas.microsoft.com/office/powerpoint/2022/06/main/command" chg="add">
              <pc226:chgData name="Giovanni Madrigal" userId="" providerId="" clId="Web-{46238532-49CA-46F8-AF04-59C1D0C69456}" dt="2023-05-24T19:32:40.973" v="9"/>
              <pc2:cmMkLst xmlns:pc2="http://schemas.microsoft.com/office/powerpoint/2019/9/main/command">
                <pc:docMk/>
                <pc:sldMk cId="2622582886" sldId="277"/>
                <pc2:cmMk id="{6A9891DF-4585-4F34-8EEA-8B7AF37699DE}"/>
              </pc2:cmMkLst>
            </pc226:cmChg>
          </p:ext>
        </pc:extLst>
      </pc:sldChg>
      <pc:sldChg chg="modSp addCm">
        <pc:chgData name="Giovanni Madrigal" userId="" providerId="" clId="Web-{46238532-49CA-46F8-AF04-59C1D0C69456}" dt="2023-05-24T19:31:25.722" v="7" actId="20577"/>
        <pc:sldMkLst>
          <pc:docMk/>
          <pc:sldMk cId="459521736" sldId="330"/>
        </pc:sldMkLst>
        <pc:spChg chg="mod">
          <ac:chgData name="Giovanni Madrigal" userId="" providerId="" clId="Web-{46238532-49CA-46F8-AF04-59C1D0C69456}" dt="2023-05-24T19:31:25.722" v="7" actId="20577"/>
          <ac:spMkLst>
            <pc:docMk/>
            <pc:sldMk cId="459521736" sldId="330"/>
            <ac:spMk id="2" creationId="{00000000-0000-0000-0000-000000000000}"/>
          </ac:spMkLst>
        </pc:spChg>
        <pc:extLst>
          <p:ext xmlns:p="http://schemas.openxmlformats.org/presentationml/2006/main" uri="{D6D511B9-2390-475A-947B-AFAB55BFBCF1}">
            <pc226:cmChg xmlns:pc226="http://schemas.microsoft.com/office/powerpoint/2022/06/main/command" chg="add">
              <pc226:chgData name="Giovanni Madrigal" userId="" providerId="" clId="Web-{46238532-49CA-46F8-AF04-59C1D0C69456}" dt="2023-05-24T19:28:15.374" v="6"/>
              <pc2:cmMkLst xmlns:pc2="http://schemas.microsoft.com/office/powerpoint/2019/9/main/command">
                <pc:docMk/>
                <pc:sldMk cId="459521736" sldId="330"/>
                <pc2:cmMk id="{C49F5A11-C8F2-4525-8AF9-E3ED2C229BFF}"/>
              </pc2:cmMkLst>
            </pc226:cmChg>
          </p:ext>
        </pc:extLst>
      </pc:sldChg>
    </pc:docChg>
  </pc:docChgLst>
  <pc:docChgLst>
    <pc:chgData name="Giovanni Madrigal" userId="K2PEihjQuIndTIP/hRl/FO098wzRFNQFfX3XEWQQwus=" providerId="None" clId="Web-{A053175A-D0E3-46F9-BD3E-A8E5BB2B1EFC}"/>
    <pc:docChg chg="">
      <pc:chgData name="Giovanni Madrigal" userId="K2PEihjQuIndTIP/hRl/FO098wzRFNQFfX3XEWQQwus=" providerId="None" clId="Web-{A053175A-D0E3-46F9-BD3E-A8E5BB2B1EFC}" dt="2023-06-03T19:23:23.219" v="1"/>
      <pc:docMkLst>
        <pc:docMk/>
      </pc:docMkLst>
      <pc:sldChg chg="modCm">
        <pc:chgData name="Giovanni Madrigal" userId="K2PEihjQuIndTIP/hRl/FO098wzRFNQFfX3XEWQQwus=" providerId="None" clId="Web-{A053175A-D0E3-46F9-BD3E-A8E5BB2B1EFC}" dt="2023-06-03T19:23:23.219" v="1"/>
        <pc:sldMkLst>
          <pc:docMk/>
          <pc:sldMk cId="4274926474" sldId="430"/>
        </pc:sldMkLst>
        <pc:extLst>
          <p:ext xmlns:p="http://schemas.openxmlformats.org/presentationml/2006/main" uri="{D6D511B9-2390-475A-947B-AFAB55BFBCF1}">
            <pc226:cmChg xmlns:pc226="http://schemas.microsoft.com/office/powerpoint/2022/06/main/command" chg="">
              <pc226:chgData name="Giovanni Madrigal" userId="K2PEihjQuIndTIP/hRl/FO098wzRFNQFfX3XEWQQwus=" providerId="None" clId="Web-{A053175A-D0E3-46F9-BD3E-A8E5BB2B1EFC}" dt="2023-06-03T19:23:05.907" v="0"/>
              <pc2:cmMkLst xmlns:pc2="http://schemas.microsoft.com/office/powerpoint/2019/9/main/command">
                <pc:docMk/>
                <pc:sldMk cId="4274926474" sldId="430"/>
                <pc2:cmMk id="{CDB16F7C-877D-471D-8DF4-80A0C904850E}"/>
              </pc2:cmMkLst>
              <pc226:cmRplyChg chg="add">
                <pc226:chgData name="Giovanni Madrigal" userId="K2PEihjQuIndTIP/hRl/FO098wzRFNQFfX3XEWQQwus=" providerId="None" clId="Web-{A053175A-D0E3-46F9-BD3E-A8E5BB2B1EFC}" dt="2023-06-03T19:23:05.907" v="0"/>
                <pc2:cmRplyMkLst xmlns:pc2="http://schemas.microsoft.com/office/powerpoint/2019/9/main/command">
                  <pc:docMk/>
                  <pc:sldMk cId="4274926474" sldId="430"/>
                  <pc2:cmMk id="{CDB16F7C-877D-471D-8DF4-80A0C904850E}"/>
                  <pc2:cmRplyMk id="{5ACE26B6-E852-4180-A2CE-F3188735CE8E}"/>
                </pc2:cmRplyMkLst>
              </pc226:cmRplyChg>
            </pc226:cmChg>
            <pc226:cmChg xmlns:pc226="http://schemas.microsoft.com/office/powerpoint/2022/06/main/command" chg="mod">
              <pc226:chgData name="Giovanni Madrigal" userId="K2PEihjQuIndTIP/hRl/FO098wzRFNQFfX3XEWQQwus=" providerId="None" clId="Web-{A053175A-D0E3-46F9-BD3E-A8E5BB2B1EFC}" dt="2023-06-03T19:23:23.219" v="1"/>
              <pc2:cmMkLst xmlns:pc2="http://schemas.microsoft.com/office/powerpoint/2019/9/main/command">
                <pc:docMk/>
                <pc:sldMk cId="4274926474" sldId="430"/>
                <pc2:cmMk id="{9F8F1398-363D-4254-AE4E-F0FE07E6BD87}"/>
              </pc2:cmMkLst>
            </pc226:cmChg>
          </p:ext>
        </pc:extLst>
      </pc:sldChg>
    </pc:docChg>
  </pc:docChgLst>
  <pc:docChgLst>
    <pc:chgData name="bucknor2@illinois.edu" userId="Hian+ZnzAuvKwjjDq8h+z7fuiJISVc0RTt4WhUhyDRo=" providerId="None" clId="Web-{1FAA552D-CE0F-4E72-A479-8197FAAA6048}"/>
    <pc:docChg chg="modSld">
      <pc:chgData name="bucknor2@illinois.edu" userId="Hian+ZnzAuvKwjjDq8h+z7fuiJISVc0RTt4WhUhyDRo=" providerId="None" clId="Web-{1FAA552D-CE0F-4E72-A479-8197FAAA6048}" dt="2021-06-21T15:28:28.655" v="4" actId="20577"/>
      <pc:docMkLst>
        <pc:docMk/>
      </pc:docMkLst>
      <pc:sldChg chg="modSp">
        <pc:chgData name="bucknor2@illinois.edu" userId="Hian+ZnzAuvKwjjDq8h+z7fuiJISVc0RTt4WhUhyDRo=" providerId="None" clId="Web-{1FAA552D-CE0F-4E72-A479-8197FAAA6048}" dt="2021-06-21T15:28:28.655" v="4" actId="20577"/>
        <pc:sldMkLst>
          <pc:docMk/>
          <pc:sldMk cId="4214885461" sldId="423"/>
        </pc:sldMkLst>
        <pc:spChg chg="mod">
          <ac:chgData name="bucknor2@illinois.edu" userId="Hian+ZnzAuvKwjjDq8h+z7fuiJISVc0RTt4WhUhyDRo=" providerId="None" clId="Web-{1FAA552D-CE0F-4E72-A479-8197FAAA6048}" dt="2021-06-21T15:28:28.655" v="4" actId="20577"/>
          <ac:spMkLst>
            <pc:docMk/>
            <pc:sldMk cId="4214885461" sldId="423"/>
            <ac:spMk id="3" creationId="{00000000-0000-0000-0000-000000000000}"/>
          </ac:spMkLst>
        </pc:spChg>
      </pc:sldChg>
    </pc:docChg>
  </pc:docChgLst>
  <pc:docChgLst>
    <pc:chgData name="Negin Valizadegan" userId="XsoM1ne33E6Aw6ESNBCeH39cRzFalIqX8GJC2dyEGAs=" providerId="None" clId="Web-{0AD4B608-5B4A-4AA3-A101-C6C40E67890C}"/>
    <pc:docChg chg="delSld modSld">
      <pc:chgData name="Negin Valizadegan" userId="XsoM1ne33E6Aw6ESNBCeH39cRzFalIqX8GJC2dyEGAs=" providerId="None" clId="Web-{0AD4B608-5B4A-4AA3-A101-C6C40E67890C}" dt="2022-05-24T19:44:47.267" v="20"/>
      <pc:docMkLst>
        <pc:docMk/>
      </pc:docMkLst>
      <pc:sldChg chg="modSp">
        <pc:chgData name="Negin Valizadegan" userId="XsoM1ne33E6Aw6ESNBCeH39cRzFalIqX8GJC2dyEGAs=" providerId="None" clId="Web-{0AD4B608-5B4A-4AA3-A101-C6C40E67890C}" dt="2022-05-24T19:34:01.190" v="3" actId="20577"/>
        <pc:sldMkLst>
          <pc:docMk/>
          <pc:sldMk cId="668105930" sldId="303"/>
        </pc:sldMkLst>
        <pc:spChg chg="mod">
          <ac:chgData name="Negin Valizadegan" userId="XsoM1ne33E6Aw6ESNBCeH39cRzFalIqX8GJC2dyEGAs=" providerId="None" clId="Web-{0AD4B608-5B4A-4AA3-A101-C6C40E67890C}" dt="2022-05-24T19:34:01.190" v="3" actId="20577"/>
          <ac:spMkLst>
            <pc:docMk/>
            <pc:sldMk cId="668105930" sldId="303"/>
            <ac:spMk id="5" creationId="{00000000-0000-0000-0000-000000000000}"/>
          </ac:spMkLst>
        </pc:spChg>
      </pc:sldChg>
      <pc:sldChg chg="delSp modSp">
        <pc:chgData name="Negin Valizadegan" userId="XsoM1ne33E6Aw6ESNBCeH39cRzFalIqX8GJC2dyEGAs=" providerId="None" clId="Web-{0AD4B608-5B4A-4AA3-A101-C6C40E67890C}" dt="2022-05-24T19:44:41.892" v="19" actId="20577"/>
        <pc:sldMkLst>
          <pc:docMk/>
          <pc:sldMk cId="4247667559" sldId="431"/>
        </pc:sldMkLst>
        <pc:spChg chg="mod">
          <ac:chgData name="Negin Valizadegan" userId="XsoM1ne33E6Aw6ESNBCeH39cRzFalIqX8GJC2dyEGAs=" providerId="None" clId="Web-{0AD4B608-5B4A-4AA3-A101-C6C40E67890C}" dt="2022-05-24T19:43:29.298" v="7" actId="20577"/>
          <ac:spMkLst>
            <pc:docMk/>
            <pc:sldMk cId="4247667559" sldId="431"/>
            <ac:spMk id="2" creationId="{00000000-0000-0000-0000-000000000000}"/>
          </ac:spMkLst>
        </pc:spChg>
        <pc:spChg chg="mod">
          <ac:chgData name="Negin Valizadegan" userId="XsoM1ne33E6Aw6ESNBCeH39cRzFalIqX8GJC2dyEGAs=" providerId="None" clId="Web-{0AD4B608-5B4A-4AA3-A101-C6C40E67890C}" dt="2022-05-24T19:44:41.892" v="19" actId="20577"/>
          <ac:spMkLst>
            <pc:docMk/>
            <pc:sldMk cId="4247667559" sldId="431"/>
            <ac:spMk id="3" creationId="{00000000-0000-0000-0000-000000000000}"/>
          </ac:spMkLst>
        </pc:spChg>
        <pc:spChg chg="del mod">
          <ac:chgData name="Negin Valizadegan" userId="XsoM1ne33E6Aw6ESNBCeH39cRzFalIqX8GJC2dyEGAs=" providerId="None" clId="Web-{0AD4B608-5B4A-4AA3-A101-C6C40E67890C}" dt="2022-05-24T19:43:26.954" v="5"/>
          <ac:spMkLst>
            <pc:docMk/>
            <pc:sldMk cId="4247667559" sldId="431"/>
            <ac:spMk id="6" creationId="{B8EE2CEB-FC4D-4F7A-B5D9-4FA3FC9D5052}"/>
          </ac:spMkLst>
        </pc:spChg>
      </pc:sldChg>
      <pc:sldChg chg="del">
        <pc:chgData name="Negin Valizadegan" userId="XsoM1ne33E6Aw6ESNBCeH39cRzFalIqX8GJC2dyEGAs=" providerId="None" clId="Web-{0AD4B608-5B4A-4AA3-A101-C6C40E67890C}" dt="2022-05-24T19:44:47.267" v="20"/>
        <pc:sldMkLst>
          <pc:docMk/>
          <pc:sldMk cId="2271328520" sldId="432"/>
        </pc:sldMkLst>
      </pc:sldChg>
    </pc:docChg>
  </pc:docChgLst>
  <pc:docChgLst>
    <pc:chgData name="Roberto Cucalon Tamayo" userId="+MeWEEu9dI49lGyd+/T/1orA7fshJQQRe07MQVqAs+s=" providerId="None" clId="Web-{5FD66168-BBE1-477E-8B50-D7117CFA007E}"/>
    <pc:docChg chg="mod modSld">
      <pc:chgData name="Roberto Cucalon Tamayo" userId="+MeWEEu9dI49lGyd+/T/1orA7fshJQQRe07MQVqAs+s=" providerId="None" clId="Web-{5FD66168-BBE1-477E-8B50-D7117CFA007E}" dt="2023-05-26T02:10:51.713" v="27"/>
      <pc:docMkLst>
        <pc:docMk/>
      </pc:docMkLst>
      <pc:sldChg chg="modSp addCm modCm">
        <pc:chgData name="Roberto Cucalon Tamayo" userId="+MeWEEu9dI49lGyd+/T/1orA7fshJQQRe07MQVqAs+s=" providerId="None" clId="Web-{5FD66168-BBE1-477E-8B50-D7117CFA007E}" dt="2023-05-26T01:15:10.976" v="5" actId="20577"/>
        <pc:sldMkLst>
          <pc:docMk/>
          <pc:sldMk cId="2622582886" sldId="277"/>
        </pc:sldMkLst>
        <pc:spChg chg="mod">
          <ac:chgData name="Roberto Cucalon Tamayo" userId="+MeWEEu9dI49lGyd+/T/1orA7fshJQQRe07MQVqAs+s=" providerId="None" clId="Web-{5FD66168-BBE1-477E-8B50-D7117CFA007E}" dt="2023-05-26T01:15:10.976" v="5" actId="20577"/>
          <ac:spMkLst>
            <pc:docMk/>
            <pc:sldMk cId="2622582886" sldId="277"/>
            <ac:spMk id="9" creationId="{00000000-0000-0000-0000-000000000000}"/>
          </ac:spMkLst>
        </pc:spChg>
        <pc:extLst>
          <p:ext xmlns:p="http://schemas.openxmlformats.org/presentationml/2006/main" uri="{D6D511B9-2390-475A-947B-AFAB55BFBCF1}">
            <pc226:cmChg xmlns:pc226="http://schemas.microsoft.com/office/powerpoint/2022/06/main/command" chg="add mod">
              <pc226:chgData name="Roberto Cucalon Tamayo" userId="+MeWEEu9dI49lGyd+/T/1orA7fshJQQRe07MQVqAs+s=" providerId="None" clId="Web-{5FD66168-BBE1-477E-8B50-D7117CFA007E}" dt="2023-05-26T01:15:10.008" v="4" actId="20577"/>
              <pc2:cmMkLst xmlns:pc2="http://schemas.microsoft.com/office/powerpoint/2019/9/main/command">
                <pc:docMk/>
                <pc:sldMk cId="2622582886" sldId="277"/>
                <pc2:cmMk id="{55BB6E34-E569-47C2-BDF8-EEC8E164DCA2}"/>
              </pc2:cmMkLst>
            </pc226:cmChg>
          </p:ext>
        </pc:extLst>
      </pc:sldChg>
      <pc:sldChg chg="modSp addCm modCm">
        <pc:chgData name="Roberto Cucalon Tamayo" userId="+MeWEEu9dI49lGyd+/T/1orA7fshJQQRe07MQVqAs+s=" providerId="None" clId="Web-{5FD66168-BBE1-477E-8B50-D7117CFA007E}" dt="2023-05-26T02:04:49.533" v="26" actId="1076"/>
        <pc:sldMkLst>
          <pc:docMk/>
          <pc:sldMk cId="668105930" sldId="303"/>
        </pc:sldMkLst>
        <pc:spChg chg="mod">
          <ac:chgData name="Roberto Cucalon Tamayo" userId="+MeWEEu9dI49lGyd+/T/1orA7fshJQQRe07MQVqAs+s=" providerId="None" clId="Web-{5FD66168-BBE1-477E-8B50-D7117CFA007E}" dt="2023-05-26T02:04:49.533" v="26" actId="1076"/>
          <ac:spMkLst>
            <pc:docMk/>
            <pc:sldMk cId="668105930" sldId="303"/>
            <ac:spMk id="6" creationId="{00000000-0000-0000-0000-000000000000}"/>
          </ac:spMkLst>
        </pc:spChg>
        <pc:extLst>
          <p:ext xmlns:p="http://schemas.openxmlformats.org/presentationml/2006/main" uri="{D6D511B9-2390-475A-947B-AFAB55BFBCF1}">
            <pc226:cmChg xmlns:pc226="http://schemas.microsoft.com/office/powerpoint/2022/06/main/command" chg="add mod">
              <pc226:chgData name="Roberto Cucalon Tamayo" userId="+MeWEEu9dI49lGyd+/T/1orA7fshJQQRe07MQVqAs+s=" providerId="None" clId="Web-{5FD66168-BBE1-477E-8B50-D7117CFA007E}" dt="2023-05-26T02:04:42.314" v="24"/>
              <pc2:cmMkLst xmlns:pc2="http://schemas.microsoft.com/office/powerpoint/2019/9/main/command">
                <pc:docMk/>
                <pc:sldMk cId="668105930" sldId="303"/>
                <pc2:cmMk id="{BD2CA77C-36EB-4564-9C6B-B613CB168ADC}"/>
              </pc2:cmMkLst>
            </pc226:cmChg>
          </p:ext>
        </pc:extLst>
      </pc:sldChg>
      <pc:sldChg chg="modCm">
        <pc:chgData name="Roberto Cucalon Tamayo" userId="+MeWEEu9dI49lGyd+/T/1orA7fshJQQRe07MQVqAs+s=" providerId="None" clId="Web-{5FD66168-BBE1-477E-8B50-D7117CFA007E}" dt="2023-05-26T01:09:59.454" v="1"/>
        <pc:sldMkLst>
          <pc:docMk/>
          <pc:sldMk cId="459521736" sldId="330"/>
        </pc:sldMkLst>
        <pc:extLst>
          <p:ext xmlns:p="http://schemas.openxmlformats.org/presentationml/2006/main" uri="{D6D511B9-2390-475A-947B-AFAB55BFBCF1}">
            <pc226:cmChg xmlns:pc226="http://schemas.microsoft.com/office/powerpoint/2022/06/main/command" chg="">
              <pc226:chgData name="Roberto Cucalon Tamayo" userId="+MeWEEu9dI49lGyd+/T/1orA7fshJQQRe07MQVqAs+s=" providerId="None" clId="Web-{5FD66168-BBE1-477E-8B50-D7117CFA007E}" dt="2023-05-26T01:09:59.454" v="1"/>
              <pc2:cmMkLst xmlns:pc2="http://schemas.microsoft.com/office/powerpoint/2019/9/main/command">
                <pc:docMk/>
                <pc:sldMk cId="459521736" sldId="330"/>
                <pc2:cmMk id="{C49F5A11-C8F2-4525-8AF9-E3ED2C229BFF}"/>
              </pc2:cmMkLst>
              <pc226:cmRplyChg chg="add">
                <pc226:chgData name="Roberto Cucalon Tamayo" userId="+MeWEEu9dI49lGyd+/T/1orA7fshJQQRe07MQVqAs+s=" providerId="None" clId="Web-{5FD66168-BBE1-477E-8B50-D7117CFA007E}" dt="2023-05-26T01:09:59.454" v="1"/>
                <pc2:cmRplyMkLst xmlns:pc2="http://schemas.microsoft.com/office/powerpoint/2019/9/main/command">
                  <pc:docMk/>
                  <pc:sldMk cId="459521736" sldId="330"/>
                  <pc2:cmMk id="{C49F5A11-C8F2-4525-8AF9-E3ED2C229BFF}"/>
                  <pc2:cmRplyMk id="{E1F6F91B-0A17-4A84-99B7-148028147E67}"/>
                </pc2:cmRplyMkLst>
              </pc226:cmRplyChg>
            </pc226:cmChg>
          </p:ext>
        </pc:extLst>
      </pc:sldChg>
      <pc:sldChg chg="modSp addCm modCm">
        <pc:chgData name="Roberto Cucalon Tamayo" userId="+MeWEEu9dI49lGyd+/T/1orA7fshJQQRe07MQVqAs+s=" providerId="None" clId="Web-{5FD66168-BBE1-477E-8B50-D7117CFA007E}" dt="2023-05-26T01:35:17.989" v="18"/>
        <pc:sldMkLst>
          <pc:docMk/>
          <pc:sldMk cId="3241403019" sldId="331"/>
        </pc:sldMkLst>
        <pc:spChg chg="mod">
          <ac:chgData name="Roberto Cucalon Tamayo" userId="+MeWEEu9dI49lGyd+/T/1orA7fshJQQRe07MQVqAs+s=" providerId="None" clId="Web-{5FD66168-BBE1-477E-8B50-D7117CFA007E}" dt="2023-05-26T01:27:53.369" v="16" actId="20577"/>
          <ac:spMkLst>
            <pc:docMk/>
            <pc:sldMk cId="3241403019" sldId="331"/>
            <ac:spMk id="3" creationId="{00000000-0000-0000-0000-000000000000}"/>
          </ac:spMkLst>
        </pc:spChg>
        <pc:extLst>
          <p:ext xmlns:p="http://schemas.openxmlformats.org/presentationml/2006/main" uri="{D6D511B9-2390-475A-947B-AFAB55BFBCF1}">
            <pc226:cmChg xmlns:pc226="http://schemas.microsoft.com/office/powerpoint/2022/06/main/command" chg="add mod">
              <pc226:chgData name="Roberto Cucalon Tamayo" userId="+MeWEEu9dI49lGyd+/T/1orA7fshJQQRe07MQVqAs+s=" providerId="None" clId="Web-{5FD66168-BBE1-477E-8B50-D7117CFA007E}" dt="2023-05-26T01:27:50.697" v="15" actId="20577"/>
              <pc2:cmMkLst xmlns:pc2="http://schemas.microsoft.com/office/powerpoint/2019/9/main/command">
                <pc:docMk/>
                <pc:sldMk cId="3241403019" sldId="331"/>
                <pc2:cmMk id="{17EAF77D-B0C5-47A0-8C79-E3C4D31830C5}"/>
              </pc2:cmMkLst>
            </pc226:cmChg>
            <pc226:cmChg xmlns:pc226="http://schemas.microsoft.com/office/powerpoint/2022/06/main/command" chg="add mod">
              <pc226:chgData name="Roberto Cucalon Tamayo" userId="+MeWEEu9dI49lGyd+/T/1orA7fshJQQRe07MQVqAs+s=" providerId="None" clId="Web-{5FD66168-BBE1-477E-8B50-D7117CFA007E}" dt="2023-05-26T01:35:17.989" v="18"/>
              <pc2:cmMkLst xmlns:pc2="http://schemas.microsoft.com/office/powerpoint/2019/9/main/command">
                <pc:docMk/>
                <pc:sldMk cId="3241403019" sldId="331"/>
                <pc2:cmMk id="{EAFBC9DA-EDAD-467C-A78A-B33AE9F5D7C3}"/>
              </pc2:cmMkLst>
            </pc226:cmChg>
          </p:ext>
        </pc:extLst>
      </pc:sldChg>
      <pc:sldChg chg="addCm">
        <pc:chgData name="Roberto Cucalon Tamayo" userId="+MeWEEu9dI49lGyd+/T/1orA7fshJQQRe07MQVqAs+s=" providerId="None" clId="Web-{5FD66168-BBE1-477E-8B50-D7117CFA007E}" dt="2023-05-26T01:42:57.237" v="19"/>
        <pc:sldMkLst>
          <pc:docMk/>
          <pc:sldMk cId="3601226298" sldId="334"/>
        </pc:sldMkLst>
        <pc:extLst>
          <p:ext xmlns:p="http://schemas.openxmlformats.org/presentationml/2006/main" uri="{D6D511B9-2390-475A-947B-AFAB55BFBCF1}">
            <pc226:cmChg xmlns:pc226="http://schemas.microsoft.com/office/powerpoint/2022/06/main/command" chg="add">
              <pc226:chgData name="Roberto Cucalon Tamayo" userId="+MeWEEu9dI49lGyd+/T/1orA7fshJQQRe07MQVqAs+s=" providerId="None" clId="Web-{5FD66168-BBE1-477E-8B50-D7117CFA007E}" dt="2023-05-26T01:42:57.237" v="19"/>
              <pc2:cmMkLst xmlns:pc2="http://schemas.microsoft.com/office/powerpoint/2019/9/main/command">
                <pc:docMk/>
                <pc:sldMk cId="3601226298" sldId="334"/>
                <pc2:cmMk id="{F74BEA5D-92E1-4A6B-AAA9-CCD2892D2FCA}"/>
              </pc2:cmMkLst>
            </pc226:cmChg>
          </p:ext>
        </pc:extLst>
      </pc:sldChg>
      <pc:sldChg chg="modSp addCm">
        <pc:chgData name="Roberto Cucalon Tamayo" userId="+MeWEEu9dI49lGyd+/T/1orA7fshJQQRe07MQVqAs+s=" providerId="None" clId="Web-{5FD66168-BBE1-477E-8B50-D7117CFA007E}" dt="2023-05-26T01:47:24.212" v="22" actId="20577"/>
        <pc:sldMkLst>
          <pc:docMk/>
          <pc:sldMk cId="3975296291" sldId="335"/>
        </pc:sldMkLst>
        <pc:spChg chg="mod">
          <ac:chgData name="Roberto Cucalon Tamayo" userId="+MeWEEu9dI49lGyd+/T/1orA7fshJQQRe07MQVqAs+s=" providerId="None" clId="Web-{5FD66168-BBE1-477E-8B50-D7117CFA007E}" dt="2023-05-26T01:47:24.212" v="22" actId="20577"/>
          <ac:spMkLst>
            <pc:docMk/>
            <pc:sldMk cId="3975296291" sldId="335"/>
            <ac:spMk id="13" creationId="{173146BB-CBAE-4A48-9282-7C7E59105306}"/>
          </ac:spMkLst>
        </pc:spChg>
        <pc:extLst>
          <p:ext xmlns:p="http://schemas.openxmlformats.org/presentationml/2006/main" uri="{D6D511B9-2390-475A-947B-AFAB55BFBCF1}">
            <pc226:cmChg xmlns:pc226="http://schemas.microsoft.com/office/powerpoint/2022/06/main/command" chg="add">
              <pc226:chgData name="Roberto Cucalon Tamayo" userId="+MeWEEu9dI49lGyd+/T/1orA7fshJQQRe07MQVqAs+s=" providerId="None" clId="Web-{5FD66168-BBE1-477E-8B50-D7117CFA007E}" dt="2023-05-26T01:47:21.383" v="21"/>
              <pc2:cmMkLst xmlns:pc2="http://schemas.microsoft.com/office/powerpoint/2019/9/main/command">
                <pc:docMk/>
                <pc:sldMk cId="3975296291" sldId="335"/>
                <pc2:cmMk id="{73A53D47-653F-4D5B-8C27-2FF7BF2C1479}"/>
              </pc2:cmMkLst>
            </pc226:cmChg>
          </p:ext>
        </pc:extLst>
      </pc:sldChg>
      <pc:sldChg chg="addCm">
        <pc:chgData name="Roberto Cucalon Tamayo" userId="+MeWEEu9dI49lGyd+/T/1orA7fshJQQRe07MQVqAs+s=" providerId="None" clId="Web-{5FD66168-BBE1-477E-8B50-D7117CFA007E}" dt="2023-05-26T01:26:09.992" v="12"/>
        <pc:sldMkLst>
          <pc:docMk/>
          <pc:sldMk cId="3082694492" sldId="427"/>
        </pc:sldMkLst>
        <pc:extLst>
          <p:ext xmlns:p="http://schemas.openxmlformats.org/presentationml/2006/main" uri="{D6D511B9-2390-475A-947B-AFAB55BFBCF1}">
            <pc226:cmChg xmlns:pc226="http://schemas.microsoft.com/office/powerpoint/2022/06/main/command" chg="add">
              <pc226:chgData name="Roberto Cucalon Tamayo" userId="+MeWEEu9dI49lGyd+/T/1orA7fshJQQRe07MQVqAs+s=" providerId="None" clId="Web-{5FD66168-BBE1-477E-8B50-D7117CFA007E}" dt="2023-05-26T01:26:09.992" v="12"/>
              <pc2:cmMkLst xmlns:pc2="http://schemas.microsoft.com/office/powerpoint/2019/9/main/command">
                <pc:docMk/>
                <pc:sldMk cId="3082694492" sldId="427"/>
                <pc2:cmMk id="{010DC10A-EEBD-48E2-BFEC-CB07C72AFE8F}"/>
              </pc2:cmMkLst>
            </pc226:cmChg>
          </p:ext>
        </pc:extLst>
      </pc:sldChg>
      <pc:sldChg chg="addCm">
        <pc:chgData name="Roberto Cucalon Tamayo" userId="+MeWEEu9dI49lGyd+/T/1orA7fshJQQRe07MQVqAs+s=" providerId="None" clId="Web-{5FD66168-BBE1-477E-8B50-D7117CFA007E}" dt="2023-05-26T01:24:07.551" v="11"/>
        <pc:sldMkLst>
          <pc:docMk/>
          <pc:sldMk cId="2260194913" sldId="429"/>
        </pc:sldMkLst>
        <pc:extLst>
          <p:ext xmlns:p="http://schemas.openxmlformats.org/presentationml/2006/main" uri="{D6D511B9-2390-475A-947B-AFAB55BFBCF1}">
            <pc226:cmChg xmlns:pc226="http://schemas.microsoft.com/office/powerpoint/2022/06/main/command" chg="add">
              <pc226:chgData name="Roberto Cucalon Tamayo" userId="+MeWEEu9dI49lGyd+/T/1orA7fshJQQRe07MQVqAs+s=" providerId="None" clId="Web-{5FD66168-BBE1-477E-8B50-D7117CFA007E}" dt="2023-05-26T01:24:07.551" v="11"/>
              <pc2:cmMkLst xmlns:pc2="http://schemas.microsoft.com/office/powerpoint/2019/9/main/command">
                <pc:docMk/>
                <pc:sldMk cId="2260194913" sldId="429"/>
                <pc2:cmMk id="{197415A8-6872-4876-A3B7-B98379F40549}"/>
              </pc2:cmMkLst>
            </pc226:cmChg>
          </p:ext>
        </pc:extLst>
      </pc:sldChg>
      <pc:sldChg chg="modSp addCm modCm">
        <pc:chgData name="Roberto Cucalon Tamayo" userId="+MeWEEu9dI49lGyd+/T/1orA7fshJQQRe07MQVqAs+s=" providerId="None" clId="Web-{5FD66168-BBE1-477E-8B50-D7117CFA007E}" dt="2023-05-26T01:22:22.721" v="10"/>
        <pc:sldMkLst>
          <pc:docMk/>
          <pc:sldMk cId="4274926474" sldId="430"/>
        </pc:sldMkLst>
        <pc:spChg chg="mod">
          <ac:chgData name="Roberto Cucalon Tamayo" userId="+MeWEEu9dI49lGyd+/T/1orA7fshJQQRe07MQVqAs+s=" providerId="None" clId="Web-{5FD66168-BBE1-477E-8B50-D7117CFA007E}" dt="2023-05-26T01:17:03.729" v="8" actId="20577"/>
          <ac:spMkLst>
            <pc:docMk/>
            <pc:sldMk cId="4274926474" sldId="430"/>
            <ac:spMk id="3" creationId="{00000000-0000-0000-0000-000000000000}"/>
          </ac:spMkLst>
        </pc:spChg>
        <pc:extLst>
          <p:ext xmlns:p="http://schemas.openxmlformats.org/presentationml/2006/main" uri="{D6D511B9-2390-475A-947B-AFAB55BFBCF1}">
            <pc226:cmChg xmlns:pc226="http://schemas.microsoft.com/office/powerpoint/2022/06/main/command" chg="add">
              <pc226:chgData name="Roberto Cucalon Tamayo" userId="+MeWEEu9dI49lGyd+/T/1orA7fshJQQRe07MQVqAs+s=" providerId="None" clId="Web-{5FD66168-BBE1-477E-8B50-D7117CFA007E}" dt="2023-05-26T01:22:22.721" v="10"/>
              <pc2:cmMkLst xmlns:pc2="http://schemas.microsoft.com/office/powerpoint/2019/9/main/command">
                <pc:docMk/>
                <pc:sldMk cId="4274926474" sldId="430"/>
                <pc2:cmMk id="{498D8102-ADCC-47B2-8F42-D68C539484A6}"/>
              </pc2:cmMkLst>
            </pc226:cmChg>
            <pc226:cmChg xmlns:pc226="http://schemas.microsoft.com/office/powerpoint/2022/06/main/command" chg="add mod">
              <pc226:chgData name="Roberto Cucalon Tamayo" userId="+MeWEEu9dI49lGyd+/T/1orA7fshJQQRe07MQVqAs+s=" providerId="None" clId="Web-{5FD66168-BBE1-477E-8B50-D7117CFA007E}" dt="2023-05-26T01:17:21.026" v="9"/>
              <pc2:cmMkLst xmlns:pc2="http://schemas.microsoft.com/office/powerpoint/2019/9/main/command">
                <pc:docMk/>
                <pc:sldMk cId="4274926474" sldId="430"/>
                <pc2:cmMk id="{CDB16F7C-877D-471D-8DF4-80A0C904850E}"/>
              </pc2:cmMkLst>
            </pc226:cmChg>
          </p:ext>
        </pc:extLst>
      </pc:sldChg>
      <pc:sldChg chg="addCm">
        <pc:chgData name="Roberto Cucalon Tamayo" userId="+MeWEEu9dI49lGyd+/T/1orA7fshJQQRe07MQVqAs+s=" providerId="None" clId="Web-{5FD66168-BBE1-477E-8B50-D7117CFA007E}" dt="2023-05-26T02:10:51.713" v="27"/>
        <pc:sldMkLst>
          <pc:docMk/>
          <pc:sldMk cId="4247667559" sldId="431"/>
        </pc:sldMkLst>
        <pc:extLst>
          <p:ext xmlns:p="http://schemas.openxmlformats.org/presentationml/2006/main" uri="{D6D511B9-2390-475A-947B-AFAB55BFBCF1}">
            <pc226:cmChg xmlns:pc226="http://schemas.microsoft.com/office/powerpoint/2022/06/main/command" chg="add">
              <pc226:chgData name="Roberto Cucalon Tamayo" userId="+MeWEEu9dI49lGyd+/T/1orA7fshJQQRe07MQVqAs+s=" providerId="None" clId="Web-{5FD66168-BBE1-477E-8B50-D7117CFA007E}" dt="2023-05-26T02:10:51.713" v="27"/>
              <pc2:cmMkLst xmlns:pc2="http://schemas.microsoft.com/office/powerpoint/2019/9/main/command">
                <pc:docMk/>
                <pc:sldMk cId="4247667559" sldId="431"/>
                <pc2:cmMk id="{D61ABB5F-4C78-4EDC-B758-05B0DC2E5843}"/>
              </pc2:cmMkLst>
            </pc226:cmChg>
          </p:ext>
        </pc:extLst>
      </pc:sldChg>
    </pc:docChg>
  </pc:docChgLst>
  <pc:docChgLst>
    <pc:chgData name="Giovanni Madrigal" clId="Web-{A053175A-D0E3-46F9-BD3E-A8E5BB2B1EFC}"/>
    <pc:docChg chg="addSld delSld modSld addMainMaster modMainMaster">
      <pc:chgData name="Giovanni Madrigal" userId="" providerId="" clId="Web-{A053175A-D0E3-46F9-BD3E-A8E5BB2B1EFC}" dt="2023-06-04T01:03:42.172" v="30"/>
      <pc:docMkLst>
        <pc:docMk/>
      </pc:docMkLst>
      <pc:sldChg chg="modSp addCm">
        <pc:chgData name="Giovanni Madrigal" userId="" providerId="" clId="Web-{A053175A-D0E3-46F9-BD3E-A8E5BB2B1EFC}" dt="2023-06-04T00:46:00.624" v="15" actId="20577"/>
        <pc:sldMkLst>
          <pc:docMk/>
          <pc:sldMk cId="446773770" sldId="257"/>
        </pc:sldMkLst>
        <pc:spChg chg="mod">
          <ac:chgData name="Giovanni Madrigal" userId="" providerId="" clId="Web-{A053175A-D0E3-46F9-BD3E-A8E5BB2B1EFC}" dt="2023-06-04T00:46:00.624" v="15" actId="20577"/>
          <ac:spMkLst>
            <pc:docMk/>
            <pc:sldMk cId="446773770" sldId="257"/>
            <ac:spMk id="4" creationId="{00000000-0000-0000-0000-000000000000}"/>
          </ac:spMkLst>
        </pc:spChg>
        <pc:extLst>
          <p:ext xmlns:p="http://schemas.openxmlformats.org/presentationml/2006/main" uri="{D6D511B9-2390-475A-947B-AFAB55BFBCF1}">
            <pc226:cmChg xmlns:pc226="http://schemas.microsoft.com/office/powerpoint/2022/06/main/command" chg="add">
              <pc226:chgData name="Giovanni Madrigal" userId="" providerId="" clId="Web-{A053175A-D0E3-46F9-BD3E-A8E5BB2B1EFC}" dt="2023-06-04T00:45:53.467" v="14"/>
              <pc2:cmMkLst xmlns:pc2="http://schemas.microsoft.com/office/powerpoint/2019/9/main/command">
                <pc:docMk/>
                <pc:sldMk cId="446773770" sldId="257"/>
                <pc2:cmMk id="{72C1D030-98D4-4E32-A69D-97D30F97AD45}"/>
              </pc2:cmMkLst>
            </pc226:cmChg>
          </p:ext>
        </pc:extLst>
      </pc:sldChg>
      <pc:sldChg chg="addCm">
        <pc:chgData name="Giovanni Madrigal" userId="" providerId="" clId="Web-{A053175A-D0E3-46F9-BD3E-A8E5BB2B1EFC}" dt="2023-06-04T01:03:42.172" v="30"/>
        <pc:sldMkLst>
          <pc:docMk/>
          <pc:sldMk cId="640116287" sldId="266"/>
        </pc:sldMkLst>
        <pc:extLst>
          <p:ext xmlns:p="http://schemas.openxmlformats.org/presentationml/2006/main" uri="{D6D511B9-2390-475A-947B-AFAB55BFBCF1}">
            <pc226:cmChg xmlns:pc226="http://schemas.microsoft.com/office/powerpoint/2022/06/main/command" chg="add">
              <pc226:chgData name="Giovanni Madrigal" userId="" providerId="" clId="Web-{A053175A-D0E3-46F9-BD3E-A8E5BB2B1EFC}" dt="2023-06-04T01:03:42.172" v="30"/>
              <pc2:cmMkLst xmlns:pc2="http://schemas.microsoft.com/office/powerpoint/2019/9/main/command">
                <pc:docMk/>
                <pc:sldMk cId="640116287" sldId="266"/>
                <pc2:cmMk id="{72178F47-56AE-44BC-AA7E-5F51310C609C}"/>
              </pc2:cmMkLst>
            </pc226:cmChg>
          </p:ext>
        </pc:extLst>
      </pc:sldChg>
      <pc:sldChg chg="modSp addCm">
        <pc:chgData name="Giovanni Madrigal" userId="" providerId="" clId="Web-{A053175A-D0E3-46F9-BD3E-A8E5BB2B1EFC}" dt="2023-06-04T00:47:43.111" v="21" actId="20577"/>
        <pc:sldMkLst>
          <pc:docMk/>
          <pc:sldMk cId="4136955831" sldId="279"/>
        </pc:sldMkLst>
        <pc:spChg chg="mod">
          <ac:chgData name="Giovanni Madrigal" userId="" providerId="" clId="Web-{A053175A-D0E3-46F9-BD3E-A8E5BB2B1EFC}" dt="2023-06-04T00:47:43.111" v="21" actId="20577"/>
          <ac:spMkLst>
            <pc:docMk/>
            <pc:sldMk cId="4136955831" sldId="279"/>
            <ac:spMk id="6" creationId="{00000000-0000-0000-0000-000000000000}"/>
          </ac:spMkLst>
        </pc:spChg>
        <pc:extLst>
          <p:ext xmlns:p="http://schemas.openxmlformats.org/presentationml/2006/main" uri="{D6D511B9-2390-475A-947B-AFAB55BFBCF1}">
            <pc226:cmChg xmlns:pc226="http://schemas.microsoft.com/office/powerpoint/2022/06/main/command" chg="add">
              <pc226:chgData name="Giovanni Madrigal" userId="" providerId="" clId="Web-{A053175A-D0E3-46F9-BD3E-A8E5BB2B1EFC}" dt="2023-06-04T00:47:32.689" v="16"/>
              <pc2:cmMkLst xmlns:pc2="http://schemas.microsoft.com/office/powerpoint/2019/9/main/command">
                <pc:docMk/>
                <pc:sldMk cId="4136955831" sldId="279"/>
                <pc2:cmMk id="{89E254AC-4F2F-4F8B-AEF7-3301E06D9A3D}"/>
              </pc2:cmMkLst>
            </pc226:cmChg>
          </p:ext>
        </pc:extLst>
      </pc:sldChg>
      <pc:sldChg chg="modSp modCm">
        <pc:chgData name="Giovanni Madrigal" userId="" providerId="" clId="Web-{A053175A-D0E3-46F9-BD3E-A8E5BB2B1EFC}" dt="2023-06-04T00:43:55.652" v="10" actId="20577"/>
        <pc:sldMkLst>
          <pc:docMk/>
          <pc:sldMk cId="3601226298" sldId="334"/>
        </pc:sldMkLst>
        <pc:spChg chg="mod">
          <ac:chgData name="Giovanni Madrigal" userId="" providerId="" clId="Web-{A053175A-D0E3-46F9-BD3E-A8E5BB2B1EFC}" dt="2023-06-04T00:43:55.652" v="10" actId="20577"/>
          <ac:spMkLst>
            <pc:docMk/>
            <pc:sldMk cId="3601226298" sldId="334"/>
            <ac:spMk id="4" creationId="{00000000-0000-0000-0000-000000000000}"/>
          </ac:spMkLst>
        </pc:spChg>
        <pc:extLst>
          <p:ext xmlns:p="http://schemas.openxmlformats.org/presentationml/2006/main" uri="{D6D511B9-2390-475A-947B-AFAB55BFBCF1}">
            <pc226:cmChg xmlns:pc226="http://schemas.microsoft.com/office/powerpoint/2022/06/main/command" chg="">
              <pc226:chgData name="Giovanni Madrigal" userId="" providerId="" clId="Web-{A053175A-D0E3-46F9-BD3E-A8E5BB2B1EFC}" dt="2023-06-04T00:43:17.588" v="9"/>
              <pc2:cmMkLst xmlns:pc2="http://schemas.microsoft.com/office/powerpoint/2019/9/main/command">
                <pc:docMk/>
                <pc:sldMk cId="3601226298" sldId="334"/>
                <pc2:cmMk id="{5C525563-A411-4959-963A-AEA46762AEEF}"/>
              </pc2:cmMkLst>
              <pc226:cmRplyChg chg="add">
                <pc226:chgData name="Giovanni Madrigal" userId="" providerId="" clId="Web-{A053175A-D0E3-46F9-BD3E-A8E5BB2B1EFC}" dt="2023-06-04T00:43:17.588" v="9"/>
                <pc2:cmRplyMkLst xmlns:pc2="http://schemas.microsoft.com/office/powerpoint/2019/9/main/command">
                  <pc:docMk/>
                  <pc:sldMk cId="3601226298" sldId="334"/>
                  <pc2:cmMk id="{5C525563-A411-4959-963A-AEA46762AEEF}"/>
                  <pc2:cmRplyMk id="{57A8468E-C31E-4FB4-BD9F-351BD332B583}"/>
                </pc2:cmRplyMkLst>
              </pc226:cmRplyChg>
            </pc226:cmChg>
          </p:ext>
        </pc:extLst>
      </pc:sldChg>
      <pc:sldChg chg="del">
        <pc:chgData name="Giovanni Madrigal" userId="" providerId="" clId="Web-{A053175A-D0E3-46F9-BD3E-A8E5BB2B1EFC}" dt="2023-06-04T00:41:17.304" v="5"/>
        <pc:sldMkLst>
          <pc:docMk/>
          <pc:sldMk cId="4282140686" sldId="428"/>
        </pc:sldMkLst>
      </pc:sldChg>
      <pc:sldChg chg="add del">
        <pc:chgData name="Giovanni Madrigal" userId="" providerId="" clId="Web-{A053175A-D0E3-46F9-BD3E-A8E5BB2B1EFC}" dt="2023-06-04T00:40:39.381" v="3"/>
        <pc:sldMkLst>
          <pc:docMk/>
          <pc:sldMk cId="2260194913" sldId="429"/>
        </pc:sldMkLst>
      </pc:sldChg>
      <pc:sldChg chg="modSp addCm modCm">
        <pc:chgData name="Giovanni Madrigal" userId="" providerId="" clId="Web-{A053175A-D0E3-46F9-BD3E-A8E5BB2B1EFC}" dt="2023-06-04T00:52:33.306" v="29" actId="20577"/>
        <pc:sldMkLst>
          <pc:docMk/>
          <pc:sldMk cId="4247667559" sldId="431"/>
        </pc:sldMkLst>
        <pc:spChg chg="mod">
          <ac:chgData name="Giovanni Madrigal" userId="" providerId="" clId="Web-{A053175A-D0E3-46F9-BD3E-A8E5BB2B1EFC}" dt="2023-06-04T00:52:33.306" v="29" actId="20577"/>
          <ac:spMkLst>
            <pc:docMk/>
            <pc:sldMk cId="4247667559" sldId="431"/>
            <ac:spMk id="3" creationId="{00000000-0000-0000-0000-000000000000}"/>
          </ac:spMkLst>
        </pc:spChg>
        <pc:extLst>
          <p:ext xmlns:p="http://schemas.openxmlformats.org/presentationml/2006/main" uri="{D6D511B9-2390-475A-947B-AFAB55BFBCF1}">
            <pc226:cmChg xmlns:pc226="http://schemas.microsoft.com/office/powerpoint/2022/06/main/command" chg="add">
              <pc226:chgData name="Giovanni Madrigal" userId="" providerId="" clId="Web-{A053175A-D0E3-46F9-BD3E-A8E5BB2B1EFC}" dt="2023-06-04T00:52:13.414" v="23"/>
              <pc2:cmMkLst xmlns:pc2="http://schemas.microsoft.com/office/powerpoint/2019/9/main/command">
                <pc:docMk/>
                <pc:sldMk cId="4247667559" sldId="431"/>
                <pc2:cmMk id="{5BF3304F-9C85-4FBA-8BB4-8492BA685554}"/>
              </pc2:cmMkLst>
            </pc226:cmChg>
            <pc226:cmChg xmlns:pc226="http://schemas.microsoft.com/office/powerpoint/2022/06/main/command" chg="mod">
              <pc226:chgData name="Giovanni Madrigal" userId="" providerId="" clId="Web-{A053175A-D0E3-46F9-BD3E-A8E5BB2B1EFC}" dt="2023-06-04T00:52:30.915" v="28" actId="20577"/>
              <pc2:cmMkLst xmlns:pc2="http://schemas.microsoft.com/office/powerpoint/2019/9/main/command">
                <pc:docMk/>
                <pc:sldMk cId="4247667559" sldId="431"/>
                <pc2:cmMk id="{D61ABB5F-4C78-4EDC-B758-05B0DC2E5843}"/>
              </pc2:cmMkLst>
            </pc226:cmChg>
          </p:ext>
        </pc:extLst>
      </pc:sldChg>
      <pc:sldChg chg="add">
        <pc:chgData name="Giovanni Madrigal" userId="" providerId="" clId="Web-{A053175A-D0E3-46F9-BD3E-A8E5BB2B1EFC}" dt="2023-06-04T00:40:07.691" v="0"/>
        <pc:sldMkLst>
          <pc:docMk/>
          <pc:sldMk cId="4112592652" sldId="432"/>
        </pc:sldMkLst>
      </pc:sldChg>
      <pc:sldChg chg="add">
        <pc:chgData name="Giovanni Madrigal" userId="" providerId="" clId="Web-{A053175A-D0E3-46F9-BD3E-A8E5BB2B1EFC}" dt="2023-06-04T00:40:51.756" v="4"/>
        <pc:sldMkLst>
          <pc:docMk/>
          <pc:sldMk cId="3925653134" sldId="433"/>
        </pc:sldMkLst>
      </pc:sldChg>
      <pc:sldChg chg="add del">
        <pc:chgData name="Giovanni Madrigal" userId="" providerId="" clId="Web-{A053175A-D0E3-46F9-BD3E-A8E5BB2B1EFC}" dt="2023-06-04T00:42:52.306" v="7"/>
        <pc:sldMkLst>
          <pc:docMk/>
          <pc:sldMk cId="1274901077" sldId="434"/>
        </pc:sldMkLst>
      </pc:sldChg>
      <pc:sldMasterChg chg="add addSldLayout">
        <pc:chgData name="Giovanni Madrigal" userId="" providerId="" clId="Web-{A053175A-D0E3-46F9-BD3E-A8E5BB2B1EFC}" dt="2023-06-04T00:40:07.691" v="0"/>
        <pc:sldMasterMkLst>
          <pc:docMk/>
          <pc:sldMasterMk cId="0" sldId="2147483660"/>
        </pc:sldMasterMkLst>
        <pc:sldLayoutChg chg="add">
          <pc:chgData name="Giovanni Madrigal" userId="" providerId="" clId="Web-{A053175A-D0E3-46F9-BD3E-A8E5BB2B1EFC}" dt="2023-06-04T00:40:07.691" v="0"/>
          <pc:sldLayoutMkLst>
            <pc:docMk/>
            <pc:sldMasterMk cId="0" sldId="2147483660"/>
            <pc:sldLayoutMk cId="0" sldId="2147483661"/>
          </pc:sldLayoutMkLst>
        </pc:sldLayoutChg>
        <pc:sldLayoutChg chg="add">
          <pc:chgData name="Giovanni Madrigal" userId="" providerId="" clId="Web-{A053175A-D0E3-46F9-BD3E-A8E5BB2B1EFC}" dt="2023-06-04T00:40:07.691" v="0"/>
          <pc:sldLayoutMkLst>
            <pc:docMk/>
            <pc:sldMasterMk cId="0" sldId="2147483660"/>
            <pc:sldLayoutMk cId="0" sldId="2147483662"/>
          </pc:sldLayoutMkLst>
        </pc:sldLayoutChg>
        <pc:sldLayoutChg chg="add">
          <pc:chgData name="Giovanni Madrigal" userId="" providerId="" clId="Web-{A053175A-D0E3-46F9-BD3E-A8E5BB2B1EFC}" dt="2023-06-04T00:40:07.691" v="0"/>
          <pc:sldLayoutMkLst>
            <pc:docMk/>
            <pc:sldMasterMk cId="0" sldId="2147483660"/>
            <pc:sldLayoutMk cId="0" sldId="2147483663"/>
          </pc:sldLayoutMkLst>
        </pc:sldLayoutChg>
        <pc:sldLayoutChg chg="add">
          <pc:chgData name="Giovanni Madrigal" userId="" providerId="" clId="Web-{A053175A-D0E3-46F9-BD3E-A8E5BB2B1EFC}" dt="2023-06-04T00:40:07.691" v="0"/>
          <pc:sldLayoutMkLst>
            <pc:docMk/>
            <pc:sldMasterMk cId="0" sldId="2147483660"/>
            <pc:sldLayoutMk cId="0" sldId="2147483664"/>
          </pc:sldLayoutMkLst>
        </pc:sldLayoutChg>
        <pc:sldLayoutChg chg="add">
          <pc:chgData name="Giovanni Madrigal" userId="" providerId="" clId="Web-{A053175A-D0E3-46F9-BD3E-A8E5BB2B1EFC}" dt="2023-06-04T00:40:07.691" v="0"/>
          <pc:sldLayoutMkLst>
            <pc:docMk/>
            <pc:sldMasterMk cId="0" sldId="2147483660"/>
            <pc:sldLayoutMk cId="0" sldId="2147483665"/>
          </pc:sldLayoutMkLst>
        </pc:sldLayoutChg>
        <pc:sldLayoutChg chg="add">
          <pc:chgData name="Giovanni Madrigal" userId="" providerId="" clId="Web-{A053175A-D0E3-46F9-BD3E-A8E5BB2B1EFC}" dt="2023-06-04T00:40:07.691" v="0"/>
          <pc:sldLayoutMkLst>
            <pc:docMk/>
            <pc:sldMasterMk cId="0" sldId="2147483660"/>
            <pc:sldLayoutMk cId="0" sldId="2147483666"/>
          </pc:sldLayoutMkLst>
        </pc:sldLayoutChg>
        <pc:sldLayoutChg chg="add">
          <pc:chgData name="Giovanni Madrigal" userId="" providerId="" clId="Web-{A053175A-D0E3-46F9-BD3E-A8E5BB2B1EFC}" dt="2023-06-04T00:40:07.691" v="0"/>
          <pc:sldLayoutMkLst>
            <pc:docMk/>
            <pc:sldMasterMk cId="0" sldId="2147483660"/>
            <pc:sldLayoutMk cId="0" sldId="2147483667"/>
          </pc:sldLayoutMkLst>
        </pc:sldLayoutChg>
        <pc:sldLayoutChg chg="add">
          <pc:chgData name="Giovanni Madrigal" userId="" providerId="" clId="Web-{A053175A-D0E3-46F9-BD3E-A8E5BB2B1EFC}" dt="2023-06-04T00:40:07.691" v="0"/>
          <pc:sldLayoutMkLst>
            <pc:docMk/>
            <pc:sldMasterMk cId="0" sldId="2147483660"/>
            <pc:sldLayoutMk cId="0" sldId="2147483668"/>
          </pc:sldLayoutMkLst>
        </pc:sldLayoutChg>
        <pc:sldLayoutChg chg="add">
          <pc:chgData name="Giovanni Madrigal" userId="" providerId="" clId="Web-{A053175A-D0E3-46F9-BD3E-A8E5BB2B1EFC}" dt="2023-06-04T00:40:07.691" v="0"/>
          <pc:sldLayoutMkLst>
            <pc:docMk/>
            <pc:sldMasterMk cId="0" sldId="2147483660"/>
            <pc:sldLayoutMk cId="0" sldId="2147483669"/>
          </pc:sldLayoutMkLst>
        </pc:sldLayoutChg>
        <pc:sldLayoutChg chg="add">
          <pc:chgData name="Giovanni Madrigal" userId="" providerId="" clId="Web-{A053175A-D0E3-46F9-BD3E-A8E5BB2B1EFC}" dt="2023-06-04T00:40:07.691" v="0"/>
          <pc:sldLayoutMkLst>
            <pc:docMk/>
            <pc:sldMasterMk cId="0" sldId="2147483660"/>
            <pc:sldLayoutMk cId="0" sldId="2147483670"/>
          </pc:sldLayoutMkLst>
        </pc:sldLayoutChg>
        <pc:sldLayoutChg chg="add">
          <pc:chgData name="Giovanni Madrigal" userId="" providerId="" clId="Web-{A053175A-D0E3-46F9-BD3E-A8E5BB2B1EFC}" dt="2023-06-04T00:40:07.691" v="0"/>
          <pc:sldLayoutMkLst>
            <pc:docMk/>
            <pc:sldMasterMk cId="0" sldId="2147483660"/>
            <pc:sldLayoutMk cId="0" sldId="2147483671"/>
          </pc:sldLayoutMkLst>
        </pc:sldLayoutChg>
      </pc:sldMasterChg>
      <pc:sldMasterChg chg="replId modSldLayout">
        <pc:chgData name="Giovanni Madrigal" userId="" providerId="" clId="Web-{A053175A-D0E3-46F9-BD3E-A8E5BB2B1EFC}" dt="2023-06-04T00:40:07.691" v="0"/>
        <pc:sldMasterMkLst>
          <pc:docMk/>
          <pc:sldMasterMk cId="2206252559" sldId="2147483696"/>
        </pc:sldMasterMkLst>
        <pc:sldLayoutChg chg="replId">
          <pc:chgData name="Giovanni Madrigal" userId="" providerId="" clId="Web-{A053175A-D0E3-46F9-BD3E-A8E5BB2B1EFC}" dt="2023-06-04T00:40:07.691" v="0"/>
          <pc:sldLayoutMkLst>
            <pc:docMk/>
            <pc:sldMasterMk cId="2206252559" sldId="2147483696"/>
            <pc:sldLayoutMk cId="3772160076" sldId="2147483697"/>
          </pc:sldLayoutMkLst>
        </pc:sldLayoutChg>
        <pc:sldLayoutChg chg="replId">
          <pc:chgData name="Giovanni Madrigal" userId="" providerId="" clId="Web-{A053175A-D0E3-46F9-BD3E-A8E5BB2B1EFC}" dt="2023-06-04T00:40:07.691" v="0"/>
          <pc:sldLayoutMkLst>
            <pc:docMk/>
            <pc:sldMasterMk cId="2206252559" sldId="2147483696"/>
            <pc:sldLayoutMk cId="3966212783" sldId="2147483698"/>
          </pc:sldLayoutMkLst>
        </pc:sldLayoutChg>
        <pc:sldLayoutChg chg="replId">
          <pc:chgData name="Giovanni Madrigal" userId="" providerId="" clId="Web-{A053175A-D0E3-46F9-BD3E-A8E5BB2B1EFC}" dt="2023-06-04T00:40:07.691" v="0"/>
          <pc:sldLayoutMkLst>
            <pc:docMk/>
            <pc:sldMasterMk cId="2206252559" sldId="2147483696"/>
            <pc:sldLayoutMk cId="1838497972" sldId="2147483699"/>
          </pc:sldLayoutMkLst>
        </pc:sldLayoutChg>
        <pc:sldLayoutChg chg="replId">
          <pc:chgData name="Giovanni Madrigal" userId="" providerId="" clId="Web-{A053175A-D0E3-46F9-BD3E-A8E5BB2B1EFC}" dt="2023-06-04T00:40:07.691" v="0"/>
          <pc:sldLayoutMkLst>
            <pc:docMk/>
            <pc:sldMasterMk cId="2206252559" sldId="2147483696"/>
            <pc:sldLayoutMk cId="2510530346" sldId="2147483700"/>
          </pc:sldLayoutMkLst>
        </pc:sldLayoutChg>
        <pc:sldLayoutChg chg="replId">
          <pc:chgData name="Giovanni Madrigal" userId="" providerId="" clId="Web-{A053175A-D0E3-46F9-BD3E-A8E5BB2B1EFC}" dt="2023-06-04T00:40:07.691" v="0"/>
          <pc:sldLayoutMkLst>
            <pc:docMk/>
            <pc:sldMasterMk cId="2206252559" sldId="2147483696"/>
            <pc:sldLayoutMk cId="2631328868" sldId="2147483701"/>
          </pc:sldLayoutMkLst>
        </pc:sldLayoutChg>
        <pc:sldLayoutChg chg="replId">
          <pc:chgData name="Giovanni Madrigal" userId="" providerId="" clId="Web-{A053175A-D0E3-46F9-BD3E-A8E5BB2B1EFC}" dt="2023-06-04T00:40:07.691" v="0"/>
          <pc:sldLayoutMkLst>
            <pc:docMk/>
            <pc:sldMasterMk cId="2206252559" sldId="2147483696"/>
            <pc:sldLayoutMk cId="1602859832" sldId="2147483702"/>
          </pc:sldLayoutMkLst>
        </pc:sldLayoutChg>
        <pc:sldLayoutChg chg="replId">
          <pc:chgData name="Giovanni Madrigal" userId="" providerId="" clId="Web-{A053175A-D0E3-46F9-BD3E-A8E5BB2B1EFC}" dt="2023-06-04T00:40:07.691" v="0"/>
          <pc:sldLayoutMkLst>
            <pc:docMk/>
            <pc:sldMasterMk cId="2206252559" sldId="2147483696"/>
            <pc:sldLayoutMk cId="3007661969" sldId="2147483703"/>
          </pc:sldLayoutMkLst>
        </pc:sldLayoutChg>
        <pc:sldLayoutChg chg="replId">
          <pc:chgData name="Giovanni Madrigal" userId="" providerId="" clId="Web-{A053175A-D0E3-46F9-BD3E-A8E5BB2B1EFC}" dt="2023-06-04T00:40:07.691" v="0"/>
          <pc:sldLayoutMkLst>
            <pc:docMk/>
            <pc:sldMasterMk cId="2206252559" sldId="2147483696"/>
            <pc:sldLayoutMk cId="3527328231" sldId="2147483704"/>
          </pc:sldLayoutMkLst>
        </pc:sldLayoutChg>
        <pc:sldLayoutChg chg="replId">
          <pc:chgData name="Giovanni Madrigal" userId="" providerId="" clId="Web-{A053175A-D0E3-46F9-BD3E-A8E5BB2B1EFC}" dt="2023-06-04T00:40:07.691" v="0"/>
          <pc:sldLayoutMkLst>
            <pc:docMk/>
            <pc:sldMasterMk cId="2206252559" sldId="2147483696"/>
            <pc:sldLayoutMk cId="1088968924" sldId="2147483705"/>
          </pc:sldLayoutMkLst>
        </pc:sldLayoutChg>
        <pc:sldLayoutChg chg="replId">
          <pc:chgData name="Giovanni Madrigal" userId="" providerId="" clId="Web-{A053175A-D0E3-46F9-BD3E-A8E5BB2B1EFC}" dt="2023-06-04T00:40:07.691" v="0"/>
          <pc:sldLayoutMkLst>
            <pc:docMk/>
            <pc:sldMasterMk cId="2206252559" sldId="2147483696"/>
            <pc:sldLayoutMk cId="808067568" sldId="2147483706"/>
          </pc:sldLayoutMkLst>
        </pc:sldLayoutChg>
        <pc:sldLayoutChg chg="replId">
          <pc:chgData name="Giovanni Madrigal" userId="" providerId="" clId="Web-{A053175A-D0E3-46F9-BD3E-A8E5BB2B1EFC}" dt="2023-06-04T00:40:07.691" v="0"/>
          <pc:sldLayoutMkLst>
            <pc:docMk/>
            <pc:sldMasterMk cId="2206252559" sldId="2147483696"/>
            <pc:sldLayoutMk cId="4137825110" sldId="2147483707"/>
          </pc:sldLayoutMkLst>
        </pc:sldLayoutChg>
      </pc:sldMasterChg>
    </pc:docChg>
  </pc:docChgLst>
  <pc:docChgLst>
    <pc:chgData name="Giovanni Madrigal" userId="K2PEihjQuIndTIP/hRl/FO098wzRFNQFfX3XEWQQwus=" providerId="None" clId="Web-{17935EEE-E2F1-43AD-A854-762A7602DBD6}"/>
    <pc:docChg chg="modSld">
      <pc:chgData name="Giovanni Madrigal" userId="K2PEihjQuIndTIP/hRl/FO098wzRFNQFfX3XEWQQwus=" providerId="None" clId="Web-{17935EEE-E2F1-43AD-A854-762A7602DBD6}" dt="2023-06-11T22:18:56.056" v="1" actId="20577"/>
      <pc:docMkLst>
        <pc:docMk/>
      </pc:docMkLst>
      <pc:sldChg chg="modSp">
        <pc:chgData name="Giovanni Madrigal" userId="K2PEihjQuIndTIP/hRl/FO098wzRFNQFfX3XEWQQwus=" providerId="None" clId="Web-{17935EEE-E2F1-43AD-A854-762A7602DBD6}" dt="2023-06-11T22:18:56.056" v="1" actId="20577"/>
        <pc:sldMkLst>
          <pc:docMk/>
          <pc:sldMk cId="459521736" sldId="330"/>
        </pc:sldMkLst>
        <pc:spChg chg="mod">
          <ac:chgData name="Giovanni Madrigal" userId="K2PEihjQuIndTIP/hRl/FO098wzRFNQFfX3XEWQQwus=" providerId="None" clId="Web-{17935EEE-E2F1-43AD-A854-762A7602DBD6}" dt="2023-06-11T22:18:56.056" v="1" actId="20577"/>
          <ac:spMkLst>
            <pc:docMk/>
            <pc:sldMk cId="459521736" sldId="330"/>
            <ac:spMk id="7" creationId="{00000000-0000-0000-0000-000000000000}"/>
          </ac:spMkLst>
        </pc:spChg>
      </pc:sldChg>
    </pc:docChg>
  </pc:docChgLst>
  <pc:docChgLst>
    <pc:chgData name="Negin Valizadegan" clId="Web-{5A3FF7EB-4AD7-4980-BB9F-B9B4BCBD2C20}"/>
    <pc:docChg chg="modSld">
      <pc:chgData name="Negin Valizadegan" userId="" providerId="" clId="Web-{5A3FF7EB-4AD7-4980-BB9F-B9B4BCBD2C20}" dt="2021-05-20T20:40:04.054" v="0" actId="1076"/>
      <pc:docMkLst>
        <pc:docMk/>
      </pc:docMkLst>
      <pc:sldChg chg="modSp">
        <pc:chgData name="Negin Valizadegan" userId="" providerId="" clId="Web-{5A3FF7EB-4AD7-4980-BB9F-B9B4BCBD2C20}" dt="2021-05-20T20:40:04.054" v="0" actId="1076"/>
        <pc:sldMkLst>
          <pc:docMk/>
          <pc:sldMk cId="465756585" sldId="332"/>
        </pc:sldMkLst>
        <pc:spChg chg="mod">
          <ac:chgData name="Negin Valizadegan" userId="" providerId="" clId="Web-{5A3FF7EB-4AD7-4980-BB9F-B9B4BCBD2C20}" dt="2021-05-20T20:40:04.054" v="0" actId="1076"/>
          <ac:spMkLst>
            <pc:docMk/>
            <pc:sldMk cId="465756585" sldId="332"/>
            <ac:spMk id="4" creationId="{00000000-0000-0000-0000-000000000000}"/>
          </ac:spMkLst>
        </pc:spChg>
      </pc:sldChg>
    </pc:docChg>
  </pc:docChgLst>
  <pc:docChgLst>
    <pc:chgData name="Negin Valizadegan" clId="Web-{BEA1263C-A1A2-4914-9938-2473397F45A6}"/>
    <pc:docChg chg="modSld">
      <pc:chgData name="Negin Valizadegan" userId="" providerId="" clId="Web-{BEA1263C-A1A2-4914-9938-2473397F45A6}" dt="2021-05-19T21:59:59.606" v="256" actId="20577"/>
      <pc:docMkLst>
        <pc:docMk/>
      </pc:docMkLst>
      <pc:sldChg chg="modSp">
        <pc:chgData name="Negin Valizadegan" userId="" providerId="" clId="Web-{BEA1263C-A1A2-4914-9938-2473397F45A6}" dt="2021-05-19T19:24:25.345" v="114" actId="20577"/>
        <pc:sldMkLst>
          <pc:docMk/>
          <pc:sldMk cId="446773770" sldId="257"/>
        </pc:sldMkLst>
        <pc:spChg chg="mod">
          <ac:chgData name="Negin Valizadegan" userId="" providerId="" clId="Web-{BEA1263C-A1A2-4914-9938-2473397F45A6}" dt="2021-05-19T18:58:44.734" v="111" actId="1076"/>
          <ac:spMkLst>
            <pc:docMk/>
            <pc:sldMk cId="446773770" sldId="257"/>
            <ac:spMk id="2" creationId="{00000000-0000-0000-0000-000000000000}"/>
          </ac:spMkLst>
        </pc:spChg>
        <pc:spChg chg="mod">
          <ac:chgData name="Negin Valizadegan" userId="" providerId="" clId="Web-{BEA1263C-A1A2-4914-9938-2473397F45A6}" dt="2021-05-19T18:58:46.984" v="112" actId="20577"/>
          <ac:spMkLst>
            <pc:docMk/>
            <pc:sldMk cId="446773770" sldId="257"/>
            <ac:spMk id="5" creationId="{00000000-0000-0000-0000-000000000000}"/>
          </ac:spMkLst>
        </pc:spChg>
        <pc:spChg chg="mod">
          <ac:chgData name="Negin Valizadegan" userId="" providerId="" clId="Web-{BEA1263C-A1A2-4914-9938-2473397F45A6}" dt="2021-05-19T19:24:25.345" v="114" actId="20577"/>
          <ac:spMkLst>
            <pc:docMk/>
            <pc:sldMk cId="446773770" sldId="257"/>
            <ac:spMk id="7" creationId="{1B2F4C82-2644-2D48-8C04-628DB8C77ED9}"/>
          </ac:spMkLst>
        </pc:spChg>
      </pc:sldChg>
      <pc:sldChg chg="modSp">
        <pc:chgData name="Negin Valizadegan" userId="" providerId="" clId="Web-{BEA1263C-A1A2-4914-9938-2473397F45A6}" dt="2021-05-19T21:29:53.882" v="205" actId="20577"/>
        <pc:sldMkLst>
          <pc:docMk/>
          <pc:sldMk cId="814355581" sldId="271"/>
        </pc:sldMkLst>
        <pc:spChg chg="mod">
          <ac:chgData name="Negin Valizadegan" userId="" providerId="" clId="Web-{BEA1263C-A1A2-4914-9938-2473397F45A6}" dt="2021-05-19T21:29:48.772" v="204" actId="14100"/>
          <ac:spMkLst>
            <pc:docMk/>
            <pc:sldMk cId="814355581" sldId="271"/>
            <ac:spMk id="2" creationId="{00000000-0000-0000-0000-000000000000}"/>
          </ac:spMkLst>
        </pc:spChg>
        <pc:spChg chg="mod">
          <ac:chgData name="Negin Valizadegan" userId="" providerId="" clId="Web-{BEA1263C-A1A2-4914-9938-2473397F45A6}" dt="2021-05-19T21:29:53.882" v="205" actId="20577"/>
          <ac:spMkLst>
            <pc:docMk/>
            <pc:sldMk cId="814355581" sldId="271"/>
            <ac:spMk id="3" creationId="{00000000-0000-0000-0000-000000000000}"/>
          </ac:spMkLst>
        </pc:spChg>
      </pc:sldChg>
      <pc:sldChg chg="modSp">
        <pc:chgData name="Negin Valizadegan" userId="" providerId="" clId="Web-{BEA1263C-A1A2-4914-9938-2473397F45A6}" dt="2021-05-19T19:51:15.943" v="164" actId="20577"/>
        <pc:sldMkLst>
          <pc:docMk/>
          <pc:sldMk cId="4136955831" sldId="279"/>
        </pc:sldMkLst>
        <pc:spChg chg="mod">
          <ac:chgData name="Negin Valizadegan" userId="" providerId="" clId="Web-{BEA1263C-A1A2-4914-9938-2473397F45A6}" dt="2021-05-19T19:51:15.943" v="164" actId="20577"/>
          <ac:spMkLst>
            <pc:docMk/>
            <pc:sldMk cId="4136955831" sldId="279"/>
            <ac:spMk id="5" creationId="{00000000-0000-0000-0000-000000000000}"/>
          </ac:spMkLst>
        </pc:spChg>
        <pc:spChg chg="mod">
          <ac:chgData name="Negin Valizadegan" userId="" providerId="" clId="Web-{BEA1263C-A1A2-4914-9938-2473397F45A6}" dt="2021-05-19T19:36:21.680" v="144" actId="20577"/>
          <ac:spMkLst>
            <pc:docMk/>
            <pc:sldMk cId="4136955831" sldId="279"/>
            <ac:spMk id="10" creationId="{1DFEFCC5-A3D5-674A-895A-FEA0C1016724}"/>
          </ac:spMkLst>
        </pc:spChg>
      </pc:sldChg>
      <pc:sldChg chg="modSp">
        <pc:chgData name="Negin Valizadegan" userId="" providerId="" clId="Web-{BEA1263C-A1A2-4914-9938-2473397F45A6}" dt="2021-05-19T21:29:31.600" v="203"/>
        <pc:sldMkLst>
          <pc:docMk/>
          <pc:sldMk cId="4019444808" sldId="284"/>
        </pc:sldMkLst>
        <pc:spChg chg="mod">
          <ac:chgData name="Negin Valizadegan" userId="" providerId="" clId="Web-{BEA1263C-A1A2-4914-9938-2473397F45A6}" dt="2021-05-19T21:22:26.385" v="199" actId="20577"/>
          <ac:spMkLst>
            <pc:docMk/>
            <pc:sldMk cId="4019444808" sldId="284"/>
            <ac:spMk id="4" creationId="{00000000-0000-0000-0000-000000000000}"/>
          </ac:spMkLst>
        </pc:spChg>
        <pc:graphicFrameChg chg="mod modGraphic">
          <ac:chgData name="Negin Valizadegan" userId="" providerId="" clId="Web-{BEA1263C-A1A2-4914-9938-2473397F45A6}" dt="2021-05-19T21:29:31.600" v="203"/>
          <ac:graphicFrameMkLst>
            <pc:docMk/>
            <pc:sldMk cId="4019444808" sldId="284"/>
            <ac:graphicFrameMk id="6" creationId="{00000000-0000-0000-0000-000000000000}"/>
          </ac:graphicFrameMkLst>
        </pc:graphicFrameChg>
      </pc:sldChg>
      <pc:sldChg chg="modSp">
        <pc:chgData name="Negin Valizadegan" userId="" providerId="" clId="Web-{BEA1263C-A1A2-4914-9938-2473397F45A6}" dt="2021-05-19T18:57:54.389" v="110" actId="20577"/>
        <pc:sldMkLst>
          <pc:docMk/>
          <pc:sldMk cId="2036229978" sldId="285"/>
        </pc:sldMkLst>
        <pc:spChg chg="mod">
          <ac:chgData name="Negin Valizadegan" userId="" providerId="" clId="Web-{BEA1263C-A1A2-4914-9938-2473397F45A6}" dt="2021-05-19T18:57:54.389" v="110" actId="20577"/>
          <ac:spMkLst>
            <pc:docMk/>
            <pc:sldMk cId="2036229978" sldId="285"/>
            <ac:spMk id="3" creationId="{00000000-0000-0000-0000-000000000000}"/>
          </ac:spMkLst>
        </pc:spChg>
      </pc:sldChg>
      <pc:sldChg chg="modSp">
        <pc:chgData name="Negin Valizadegan" userId="" providerId="" clId="Web-{BEA1263C-A1A2-4914-9938-2473397F45A6}" dt="2021-05-19T21:31:01.009" v="214" actId="20577"/>
        <pc:sldMkLst>
          <pc:docMk/>
          <pc:sldMk cId="209736310" sldId="299"/>
        </pc:sldMkLst>
        <pc:spChg chg="mod">
          <ac:chgData name="Negin Valizadegan" userId="" providerId="" clId="Web-{BEA1263C-A1A2-4914-9938-2473397F45A6}" dt="2021-05-19T21:31:01.009" v="214" actId="20577"/>
          <ac:spMkLst>
            <pc:docMk/>
            <pc:sldMk cId="209736310" sldId="299"/>
            <ac:spMk id="3" creationId="{00000000-0000-0000-0000-000000000000}"/>
          </ac:spMkLst>
        </pc:spChg>
      </pc:sldChg>
      <pc:sldChg chg="modSp">
        <pc:chgData name="Negin Valizadegan" userId="" providerId="" clId="Web-{BEA1263C-A1A2-4914-9938-2473397F45A6}" dt="2021-05-19T21:50:59.278" v="223" actId="1076"/>
        <pc:sldMkLst>
          <pc:docMk/>
          <pc:sldMk cId="423822194" sldId="301"/>
        </pc:sldMkLst>
        <pc:spChg chg="mod">
          <ac:chgData name="Negin Valizadegan" userId="" providerId="" clId="Web-{BEA1263C-A1A2-4914-9938-2473397F45A6}" dt="2021-05-19T21:50:57.293" v="222" actId="1076"/>
          <ac:spMkLst>
            <pc:docMk/>
            <pc:sldMk cId="423822194" sldId="301"/>
            <ac:spMk id="2" creationId="{00000000-0000-0000-0000-000000000000}"/>
          </ac:spMkLst>
        </pc:spChg>
        <pc:spChg chg="mod">
          <ac:chgData name="Negin Valizadegan" userId="" providerId="" clId="Web-{BEA1263C-A1A2-4914-9938-2473397F45A6}" dt="2021-05-19T21:50:59.278" v="223" actId="1076"/>
          <ac:spMkLst>
            <pc:docMk/>
            <pc:sldMk cId="423822194" sldId="301"/>
            <ac:spMk id="3" creationId="{00000000-0000-0000-0000-000000000000}"/>
          </ac:spMkLst>
        </pc:spChg>
      </pc:sldChg>
      <pc:sldChg chg="modSp">
        <pc:chgData name="Negin Valizadegan" userId="" providerId="" clId="Web-{BEA1263C-A1A2-4914-9938-2473397F45A6}" dt="2021-05-19T21:44:59.439" v="215" actId="1076"/>
        <pc:sldMkLst>
          <pc:docMk/>
          <pc:sldMk cId="2411438979" sldId="305"/>
        </pc:sldMkLst>
        <pc:spChg chg="mod">
          <ac:chgData name="Negin Valizadegan" userId="" providerId="" clId="Web-{BEA1263C-A1A2-4914-9938-2473397F45A6}" dt="2021-05-19T21:44:59.439" v="215" actId="1076"/>
          <ac:spMkLst>
            <pc:docMk/>
            <pc:sldMk cId="2411438979" sldId="305"/>
            <ac:spMk id="6" creationId="{00000000-0000-0000-0000-000000000000}"/>
          </ac:spMkLst>
        </pc:spChg>
      </pc:sldChg>
      <pc:sldChg chg="modSp">
        <pc:chgData name="Negin Valizadegan" userId="" providerId="" clId="Web-{BEA1263C-A1A2-4914-9938-2473397F45A6}" dt="2021-05-19T21:20:47.179" v="198" actId="20577"/>
        <pc:sldMkLst>
          <pc:docMk/>
          <pc:sldMk cId="3889427897" sldId="312"/>
        </pc:sldMkLst>
        <pc:spChg chg="mod">
          <ac:chgData name="Negin Valizadegan" userId="" providerId="" clId="Web-{BEA1263C-A1A2-4914-9938-2473397F45A6}" dt="2021-05-19T21:17:34.110" v="184" actId="14100"/>
          <ac:spMkLst>
            <pc:docMk/>
            <pc:sldMk cId="3889427897" sldId="312"/>
            <ac:spMk id="2" creationId="{00000000-0000-0000-0000-000000000000}"/>
          </ac:spMkLst>
        </pc:spChg>
        <pc:spChg chg="mod">
          <ac:chgData name="Negin Valizadegan" userId="" providerId="" clId="Web-{BEA1263C-A1A2-4914-9938-2473397F45A6}" dt="2021-05-19T21:20:47.179" v="198" actId="20577"/>
          <ac:spMkLst>
            <pc:docMk/>
            <pc:sldMk cId="3889427897" sldId="312"/>
            <ac:spMk id="3" creationId="{00000000-0000-0000-0000-000000000000}"/>
          </ac:spMkLst>
        </pc:spChg>
      </pc:sldChg>
      <pc:sldChg chg="modSp">
        <pc:chgData name="Negin Valizadegan" userId="" providerId="" clId="Web-{BEA1263C-A1A2-4914-9938-2473397F45A6}" dt="2021-05-19T21:49:34.604" v="221" actId="20577"/>
        <pc:sldMkLst>
          <pc:docMk/>
          <pc:sldMk cId="114963333" sldId="333"/>
        </pc:sldMkLst>
        <pc:spChg chg="mod">
          <ac:chgData name="Negin Valizadegan" userId="" providerId="" clId="Web-{BEA1263C-A1A2-4914-9938-2473397F45A6}" dt="2021-05-19T21:49:34.604" v="221" actId="20577"/>
          <ac:spMkLst>
            <pc:docMk/>
            <pc:sldMk cId="114963333" sldId="333"/>
            <ac:spMk id="3" creationId="{2908382B-8751-6643-BB19-103DDE249B05}"/>
          </ac:spMkLst>
        </pc:spChg>
      </pc:sldChg>
      <pc:sldChg chg="addSp delSp modSp">
        <pc:chgData name="Negin Valizadegan" userId="" providerId="" clId="Web-{BEA1263C-A1A2-4914-9938-2473397F45A6}" dt="2021-05-19T18:27:48.423" v="100" actId="20577"/>
        <pc:sldMkLst>
          <pc:docMk/>
          <pc:sldMk cId="3601226298" sldId="334"/>
        </pc:sldMkLst>
        <pc:spChg chg="mod">
          <ac:chgData name="Negin Valizadegan" userId="" providerId="" clId="Web-{BEA1263C-A1A2-4914-9938-2473397F45A6}" dt="2021-05-19T18:22:44.600" v="89" actId="20577"/>
          <ac:spMkLst>
            <pc:docMk/>
            <pc:sldMk cId="3601226298" sldId="334"/>
            <ac:spMk id="4" creationId="{00000000-0000-0000-0000-000000000000}"/>
          </ac:spMkLst>
        </pc:spChg>
        <pc:spChg chg="mod">
          <ac:chgData name="Negin Valizadegan" userId="" providerId="" clId="Web-{BEA1263C-A1A2-4914-9938-2473397F45A6}" dt="2021-05-19T18:26:02.716" v="94" actId="20577"/>
          <ac:spMkLst>
            <pc:docMk/>
            <pc:sldMk cId="3601226298" sldId="334"/>
            <ac:spMk id="5" creationId="{00000000-0000-0000-0000-000000000000}"/>
          </ac:spMkLst>
        </pc:spChg>
        <pc:spChg chg="add del mod">
          <ac:chgData name="Negin Valizadegan" userId="" providerId="" clId="Web-{BEA1263C-A1A2-4914-9938-2473397F45A6}" dt="2021-05-19T18:23:03.945" v="93"/>
          <ac:spMkLst>
            <pc:docMk/>
            <pc:sldMk cId="3601226298" sldId="334"/>
            <ac:spMk id="7" creationId="{811B1BAF-EBD4-4B37-A158-45F05BB0EB42}"/>
          </ac:spMkLst>
        </pc:spChg>
        <pc:spChg chg="add del mod">
          <ac:chgData name="Negin Valizadegan" userId="" providerId="" clId="Web-{BEA1263C-A1A2-4914-9938-2473397F45A6}" dt="2021-05-19T18:22:52.695" v="92"/>
          <ac:spMkLst>
            <pc:docMk/>
            <pc:sldMk cId="3601226298" sldId="334"/>
            <ac:spMk id="8" creationId="{D0177E7F-185A-404B-AA0F-C2F1EE05A969}"/>
          </ac:spMkLst>
        </pc:spChg>
        <pc:spChg chg="mod">
          <ac:chgData name="Negin Valizadegan" userId="" providerId="" clId="Web-{BEA1263C-A1A2-4914-9938-2473397F45A6}" dt="2021-05-19T18:27:48.423" v="100" actId="20577"/>
          <ac:spMkLst>
            <pc:docMk/>
            <pc:sldMk cId="3601226298" sldId="334"/>
            <ac:spMk id="10" creationId="{851775E2-4B0B-6B4F-8525-E31694A4F837}"/>
          </ac:spMkLst>
        </pc:spChg>
      </pc:sldChg>
      <pc:sldChg chg="modSp">
        <pc:chgData name="Negin Valizadegan" userId="" providerId="" clId="Web-{BEA1263C-A1A2-4914-9938-2473397F45A6}" dt="2021-05-19T18:28:04.939" v="101" actId="20577"/>
        <pc:sldMkLst>
          <pc:docMk/>
          <pc:sldMk cId="3975296291" sldId="335"/>
        </pc:sldMkLst>
        <pc:spChg chg="mod">
          <ac:chgData name="Negin Valizadegan" userId="" providerId="" clId="Web-{BEA1263C-A1A2-4914-9938-2473397F45A6}" dt="2021-05-19T18:28:04.939" v="101" actId="20577"/>
          <ac:spMkLst>
            <pc:docMk/>
            <pc:sldMk cId="3975296291" sldId="335"/>
            <ac:spMk id="16" creationId="{489FA13A-7615-764B-88F6-9F9D067FAEE8}"/>
          </ac:spMkLst>
        </pc:spChg>
      </pc:sldChg>
      <pc:sldChg chg="modSp">
        <pc:chgData name="Negin Valizadegan" userId="" providerId="" clId="Web-{BEA1263C-A1A2-4914-9938-2473397F45A6}" dt="2021-05-19T18:46:12.945" v="109" actId="20577"/>
        <pc:sldMkLst>
          <pc:docMk/>
          <pc:sldMk cId="3084292496" sldId="336"/>
        </pc:sldMkLst>
        <pc:spChg chg="mod">
          <ac:chgData name="Negin Valizadegan" userId="" providerId="" clId="Web-{BEA1263C-A1A2-4914-9938-2473397F45A6}" dt="2021-05-19T18:46:12.945" v="109" actId="20577"/>
          <ac:spMkLst>
            <pc:docMk/>
            <pc:sldMk cId="3084292496" sldId="336"/>
            <ac:spMk id="14" creationId="{47DD32F7-F8E2-724E-9629-5832AD12BE4A}"/>
          </ac:spMkLst>
        </pc:spChg>
      </pc:sldChg>
      <pc:sldChg chg="modSp">
        <pc:chgData name="Negin Valizadegan" userId="" providerId="" clId="Web-{BEA1263C-A1A2-4914-9938-2473397F45A6}" dt="2021-05-19T19:28:51.151" v="135" actId="20577"/>
        <pc:sldMkLst>
          <pc:docMk/>
          <pc:sldMk cId="4210495015" sldId="337"/>
        </pc:sldMkLst>
        <pc:spChg chg="mod">
          <ac:chgData name="Negin Valizadegan" userId="" providerId="" clId="Web-{BEA1263C-A1A2-4914-9938-2473397F45A6}" dt="2021-05-19T19:28:23.134" v="134" actId="20577"/>
          <ac:spMkLst>
            <pc:docMk/>
            <pc:sldMk cId="4210495015" sldId="337"/>
            <ac:spMk id="15" creationId="{93FE9EFB-EA05-8744-8EFC-4165CFC5D2E7}"/>
          </ac:spMkLst>
        </pc:spChg>
        <pc:spChg chg="mod">
          <ac:chgData name="Negin Valizadegan" userId="" providerId="" clId="Web-{BEA1263C-A1A2-4914-9938-2473397F45A6}" dt="2021-05-19T19:28:51.151" v="135" actId="20577"/>
          <ac:spMkLst>
            <pc:docMk/>
            <pc:sldMk cId="4210495015" sldId="337"/>
            <ac:spMk id="16" creationId="{489FA13A-7615-764B-88F6-9F9D067FAEE8}"/>
          </ac:spMkLst>
        </pc:spChg>
      </pc:sldChg>
      <pc:sldChg chg="modSp">
        <pc:chgData name="Negin Valizadegan" userId="" providerId="" clId="Web-{BEA1263C-A1A2-4914-9938-2473397F45A6}" dt="2021-05-19T19:48:06.359" v="148" actId="20577"/>
        <pc:sldMkLst>
          <pc:docMk/>
          <pc:sldMk cId="3952690310" sldId="338"/>
        </pc:sldMkLst>
        <pc:spChg chg="mod">
          <ac:chgData name="Negin Valizadegan" userId="" providerId="" clId="Web-{BEA1263C-A1A2-4914-9938-2473397F45A6}" dt="2021-05-19T19:45:33.245" v="145" actId="20577"/>
          <ac:spMkLst>
            <pc:docMk/>
            <pc:sldMk cId="3952690310" sldId="338"/>
            <ac:spMk id="7" creationId="{76EFE936-D940-D741-8D8A-53B4AC7B8655}"/>
          </ac:spMkLst>
        </pc:spChg>
        <pc:spChg chg="mod">
          <ac:chgData name="Negin Valizadegan" userId="" providerId="" clId="Web-{BEA1263C-A1A2-4914-9938-2473397F45A6}" dt="2021-05-19T19:48:06.359" v="148" actId="20577"/>
          <ac:spMkLst>
            <pc:docMk/>
            <pc:sldMk cId="3952690310" sldId="338"/>
            <ac:spMk id="16" creationId="{489FA13A-7615-764B-88F6-9F9D067FAEE8}"/>
          </ac:spMkLst>
        </pc:spChg>
      </pc:sldChg>
      <pc:sldChg chg="modSp">
        <pc:chgData name="Negin Valizadegan" userId="" providerId="" clId="Web-{BEA1263C-A1A2-4914-9938-2473397F45A6}" dt="2021-05-19T19:49:00.611" v="157" actId="1076"/>
        <pc:sldMkLst>
          <pc:docMk/>
          <pc:sldMk cId="1329884617" sldId="339"/>
        </pc:sldMkLst>
        <pc:spChg chg="mod">
          <ac:chgData name="Negin Valizadegan" userId="" providerId="" clId="Web-{BEA1263C-A1A2-4914-9938-2473397F45A6}" dt="2021-05-19T19:48:58.611" v="156" actId="20577"/>
          <ac:spMkLst>
            <pc:docMk/>
            <pc:sldMk cId="1329884617" sldId="339"/>
            <ac:spMk id="7" creationId="{76EFE936-D940-D741-8D8A-53B4AC7B8655}"/>
          </ac:spMkLst>
        </pc:spChg>
        <pc:spChg chg="mod">
          <ac:chgData name="Negin Valizadegan" userId="" providerId="" clId="Web-{BEA1263C-A1A2-4914-9938-2473397F45A6}" dt="2021-05-19T19:49:00.611" v="157" actId="1076"/>
          <ac:spMkLst>
            <pc:docMk/>
            <pc:sldMk cId="1329884617" sldId="339"/>
            <ac:spMk id="11" creationId="{EA4074F6-FDEC-2D44-B4F2-8406F8946C9D}"/>
          </ac:spMkLst>
        </pc:spChg>
      </pc:sldChg>
      <pc:sldChg chg="modSp">
        <pc:chgData name="Negin Valizadegan" userId="" providerId="" clId="Web-{BEA1263C-A1A2-4914-9938-2473397F45A6}" dt="2021-05-19T20:18:58.371" v="173" actId="20577"/>
        <pc:sldMkLst>
          <pc:docMk/>
          <pc:sldMk cId="1250501531" sldId="340"/>
        </pc:sldMkLst>
        <pc:spChg chg="mod">
          <ac:chgData name="Negin Valizadegan" userId="" providerId="" clId="Web-{BEA1263C-A1A2-4914-9938-2473397F45A6}" dt="2021-05-19T20:18:58.371" v="173" actId="20577"/>
          <ac:spMkLst>
            <pc:docMk/>
            <pc:sldMk cId="1250501531" sldId="340"/>
            <ac:spMk id="13" creationId="{173146BB-CBAE-4A48-9282-7C7E59105306}"/>
          </ac:spMkLst>
        </pc:spChg>
      </pc:sldChg>
      <pc:sldChg chg="modSp">
        <pc:chgData name="Negin Valizadegan" userId="" providerId="" clId="Web-{BEA1263C-A1A2-4914-9938-2473397F45A6}" dt="2021-05-19T21:12:31.492" v="183" actId="1076"/>
        <pc:sldMkLst>
          <pc:docMk/>
          <pc:sldMk cId="782397240" sldId="341"/>
        </pc:sldMkLst>
        <pc:spChg chg="mod">
          <ac:chgData name="Negin Valizadegan" userId="" providerId="" clId="Web-{BEA1263C-A1A2-4914-9938-2473397F45A6}" dt="2021-05-19T20:20:20.139" v="176" actId="14100"/>
          <ac:spMkLst>
            <pc:docMk/>
            <pc:sldMk cId="782397240" sldId="341"/>
            <ac:spMk id="8" creationId="{5C140716-0222-E744-A586-F91259EBA97A}"/>
          </ac:spMkLst>
        </pc:spChg>
        <pc:spChg chg="mod">
          <ac:chgData name="Negin Valizadegan" userId="" providerId="" clId="Web-{BEA1263C-A1A2-4914-9938-2473397F45A6}" dt="2021-05-19T21:12:31.492" v="183" actId="1076"/>
          <ac:spMkLst>
            <pc:docMk/>
            <pc:sldMk cId="782397240" sldId="341"/>
            <ac:spMk id="9" creationId="{417ED23B-F526-8940-AA86-9CA68CF0706F}"/>
          </ac:spMkLst>
        </pc:spChg>
      </pc:sldChg>
      <pc:sldChg chg="modSp">
        <pc:chgData name="Negin Valizadegan" userId="" providerId="" clId="Web-{BEA1263C-A1A2-4914-9938-2473397F45A6}" dt="2021-05-19T21:59:09.292" v="254" actId="1076"/>
        <pc:sldMkLst>
          <pc:docMk/>
          <pc:sldMk cId="3533089317" sldId="342"/>
        </pc:sldMkLst>
        <pc:spChg chg="mod">
          <ac:chgData name="Negin Valizadegan" userId="" providerId="" clId="Web-{BEA1263C-A1A2-4914-9938-2473397F45A6}" dt="2021-05-19T21:59:03.589" v="251" actId="1076"/>
          <ac:spMkLst>
            <pc:docMk/>
            <pc:sldMk cId="3533089317" sldId="342"/>
            <ac:spMk id="3" creationId="{00000000-0000-0000-0000-000000000000}"/>
          </ac:spMkLst>
        </pc:spChg>
        <pc:spChg chg="mod">
          <ac:chgData name="Negin Valizadegan" userId="" providerId="" clId="Web-{BEA1263C-A1A2-4914-9938-2473397F45A6}" dt="2021-05-19T21:59:05.511" v="252" actId="14100"/>
          <ac:spMkLst>
            <pc:docMk/>
            <pc:sldMk cId="3533089317" sldId="342"/>
            <ac:spMk id="9" creationId="{00000000-0000-0000-0000-000000000000}"/>
          </ac:spMkLst>
        </pc:spChg>
        <pc:picChg chg="mod">
          <ac:chgData name="Negin Valizadegan" userId="" providerId="" clId="Web-{BEA1263C-A1A2-4914-9938-2473397F45A6}" dt="2021-05-19T21:59:09.292" v="254" actId="1076"/>
          <ac:picMkLst>
            <pc:docMk/>
            <pc:sldMk cId="3533089317" sldId="342"/>
            <ac:picMk id="11" creationId="{155FD1B8-C390-884E-B3B1-DC8C38CAA3EB}"/>
          </ac:picMkLst>
        </pc:picChg>
      </pc:sldChg>
      <pc:sldChg chg="modSp">
        <pc:chgData name="Negin Valizadegan" userId="" providerId="" clId="Web-{BEA1263C-A1A2-4914-9938-2473397F45A6}" dt="2021-05-19T21:59:59.606" v="256" actId="20577"/>
        <pc:sldMkLst>
          <pc:docMk/>
          <pc:sldMk cId="3118397444" sldId="344"/>
        </pc:sldMkLst>
        <pc:spChg chg="mod">
          <ac:chgData name="Negin Valizadegan" userId="" providerId="" clId="Web-{BEA1263C-A1A2-4914-9938-2473397F45A6}" dt="2021-05-19T21:59:59.606" v="256" actId="20577"/>
          <ac:spMkLst>
            <pc:docMk/>
            <pc:sldMk cId="3118397444" sldId="344"/>
            <ac:spMk id="9" creationId="{00000000-0000-0000-0000-000000000000}"/>
          </ac:spMkLst>
        </pc:spChg>
      </pc:sldChg>
      <pc:sldChg chg="modSp">
        <pc:chgData name="Negin Valizadegan" userId="" providerId="" clId="Web-{BEA1263C-A1A2-4914-9938-2473397F45A6}" dt="2021-05-19T21:51:34.670" v="226" actId="20577"/>
        <pc:sldMkLst>
          <pc:docMk/>
          <pc:sldMk cId="4214885461" sldId="423"/>
        </pc:sldMkLst>
        <pc:spChg chg="mod">
          <ac:chgData name="Negin Valizadegan" userId="" providerId="" clId="Web-{BEA1263C-A1A2-4914-9938-2473397F45A6}" dt="2021-05-19T21:51:34.670" v="226" actId="20577"/>
          <ac:spMkLst>
            <pc:docMk/>
            <pc:sldMk cId="4214885461" sldId="423"/>
            <ac:spMk id="3" creationId="{00000000-0000-0000-0000-000000000000}"/>
          </ac:spMkLst>
        </pc:spChg>
      </pc:sldChg>
    </pc:docChg>
  </pc:docChgLst>
  <pc:docChgLst>
    <pc:chgData name="Negin Valizadegan" clId="Web-{7732BED4-5188-4895-BBBF-68014D074855}"/>
    <pc:docChg chg="modSld">
      <pc:chgData name="Negin Valizadegan" userId="" providerId="" clId="Web-{7732BED4-5188-4895-BBBF-68014D074855}" dt="2021-06-07T22:05:58.773" v="6" actId="20577"/>
      <pc:docMkLst>
        <pc:docMk/>
      </pc:docMkLst>
      <pc:sldChg chg="modSp">
        <pc:chgData name="Negin Valizadegan" userId="" providerId="" clId="Web-{7732BED4-5188-4895-BBBF-68014D074855}" dt="2021-06-07T22:05:58.773" v="6" actId="20577"/>
        <pc:sldMkLst>
          <pc:docMk/>
          <pc:sldMk cId="3241403019" sldId="331"/>
        </pc:sldMkLst>
        <pc:spChg chg="mod">
          <ac:chgData name="Negin Valizadegan" userId="" providerId="" clId="Web-{7732BED4-5188-4895-BBBF-68014D074855}" dt="2021-06-07T22:05:58.773" v="6" actId="20577"/>
          <ac:spMkLst>
            <pc:docMk/>
            <pc:sldMk cId="3241403019" sldId="331"/>
            <ac:spMk id="2" creationId="{00000000-0000-0000-0000-000000000000}"/>
          </ac:spMkLst>
        </pc:spChg>
      </pc:sldChg>
      <pc:sldChg chg="modSp">
        <pc:chgData name="Negin Valizadegan" userId="" providerId="" clId="Web-{7732BED4-5188-4895-BBBF-68014D074855}" dt="2021-06-07T22:05:43.398" v="4" actId="20577"/>
        <pc:sldMkLst>
          <pc:docMk/>
          <pc:sldMk cId="3082694492" sldId="427"/>
        </pc:sldMkLst>
        <pc:spChg chg="mod">
          <ac:chgData name="Negin Valizadegan" userId="" providerId="" clId="Web-{7732BED4-5188-4895-BBBF-68014D074855}" dt="2021-06-07T22:05:43.398" v="4" actId="20577"/>
          <ac:spMkLst>
            <pc:docMk/>
            <pc:sldMk cId="3082694492" sldId="427"/>
            <ac:spMk id="6" creationId="{00000000-0000-0000-0000-000000000000}"/>
          </ac:spMkLst>
        </pc:spChg>
      </pc:sldChg>
      <pc:sldChg chg="modSp">
        <pc:chgData name="Negin Valizadegan" userId="" providerId="" clId="Web-{7732BED4-5188-4895-BBBF-68014D074855}" dt="2021-06-07T22:05:38.898" v="3" actId="20577"/>
        <pc:sldMkLst>
          <pc:docMk/>
          <pc:sldMk cId="4282140686" sldId="428"/>
        </pc:sldMkLst>
        <pc:spChg chg="mod">
          <ac:chgData name="Negin Valizadegan" userId="" providerId="" clId="Web-{7732BED4-5188-4895-BBBF-68014D074855}" dt="2021-06-07T22:05:38.898" v="3" actId="20577"/>
          <ac:spMkLst>
            <pc:docMk/>
            <pc:sldMk cId="4282140686" sldId="428"/>
            <ac:spMk id="6" creationId="{00000000-0000-0000-0000-000000000000}"/>
          </ac:spMkLst>
        </pc:spChg>
      </pc:sldChg>
      <pc:sldChg chg="modSp">
        <pc:chgData name="Negin Valizadegan" userId="" providerId="" clId="Web-{7732BED4-5188-4895-BBBF-68014D074855}" dt="2021-06-07T22:05:36.023" v="2" actId="20577"/>
        <pc:sldMkLst>
          <pc:docMk/>
          <pc:sldMk cId="2260194913" sldId="429"/>
        </pc:sldMkLst>
        <pc:spChg chg="mod">
          <ac:chgData name="Negin Valizadegan" userId="" providerId="" clId="Web-{7732BED4-5188-4895-BBBF-68014D074855}" dt="2021-06-07T22:05:36.023" v="2" actId="20577"/>
          <ac:spMkLst>
            <pc:docMk/>
            <pc:sldMk cId="2260194913" sldId="429"/>
            <ac:spMk id="6" creationId="{00000000-0000-0000-0000-000000000000}"/>
          </ac:spMkLst>
        </pc:spChg>
      </pc:sldChg>
      <pc:sldChg chg="modSp">
        <pc:chgData name="Negin Valizadegan" userId="" providerId="" clId="Web-{7732BED4-5188-4895-BBBF-68014D074855}" dt="2021-06-07T22:05:32.398" v="0" actId="20577"/>
        <pc:sldMkLst>
          <pc:docMk/>
          <pc:sldMk cId="4274926474" sldId="430"/>
        </pc:sldMkLst>
        <pc:spChg chg="mod">
          <ac:chgData name="Negin Valizadegan" userId="" providerId="" clId="Web-{7732BED4-5188-4895-BBBF-68014D074855}" dt="2021-06-07T22:05:32.398" v="0" actId="20577"/>
          <ac:spMkLst>
            <pc:docMk/>
            <pc:sldMk cId="4274926474" sldId="430"/>
            <ac:spMk id="2" creationId="{00000000-0000-0000-0000-000000000000}"/>
          </ac:spMkLst>
        </pc:spChg>
      </pc:sldChg>
    </pc:docChg>
  </pc:docChgLst>
  <pc:docChgLst>
    <pc:chgData name="Giovanni Madrigal" userId="K2PEihjQuIndTIP/hRl/FO098wzRFNQFfX3XEWQQwus=" providerId="None" clId="Web-{A365F7D6-0BDC-4E09-AC81-DB7D2B4CA0CE}"/>
    <pc:docChg chg="modSld">
      <pc:chgData name="Giovanni Madrigal" userId="K2PEihjQuIndTIP/hRl/FO098wzRFNQFfX3XEWQQwus=" providerId="None" clId="Web-{A365F7D6-0BDC-4E09-AC81-DB7D2B4CA0CE}" dt="2023-06-08T18:59:47.508" v="24" actId="20577"/>
      <pc:docMkLst>
        <pc:docMk/>
      </pc:docMkLst>
      <pc:sldChg chg="modCm">
        <pc:chgData name="Giovanni Madrigal" userId="K2PEihjQuIndTIP/hRl/FO098wzRFNQFfX3XEWQQwus=" providerId="None" clId="Web-{A365F7D6-0BDC-4E09-AC81-DB7D2B4CA0CE}" dt="2023-06-08T18:56:18.238" v="12"/>
        <pc:sldMkLst>
          <pc:docMk/>
          <pc:sldMk cId="446773770" sldId="257"/>
        </pc:sldMkLst>
        <pc:extLst>
          <p:ext xmlns:p="http://schemas.openxmlformats.org/presentationml/2006/main" uri="{D6D511B9-2390-475A-947B-AFAB55BFBCF1}">
            <pc226:cmChg xmlns:pc226="http://schemas.microsoft.com/office/powerpoint/2022/06/main/command" chg="mod">
              <pc226:chgData name="Giovanni Madrigal" userId="K2PEihjQuIndTIP/hRl/FO098wzRFNQFfX3XEWQQwus=" providerId="None" clId="Web-{A365F7D6-0BDC-4E09-AC81-DB7D2B4CA0CE}" dt="2023-06-08T18:56:10.472" v="11"/>
              <pc2:cmMkLst xmlns:pc2="http://schemas.microsoft.com/office/powerpoint/2019/9/main/command">
                <pc:docMk/>
                <pc:sldMk cId="446773770" sldId="257"/>
                <pc2:cmMk id="{BE769A17-3F38-4A8A-9826-35E64BAEBA4E}"/>
              </pc2:cmMkLst>
            </pc226:cmChg>
            <pc226:cmChg xmlns:pc226="http://schemas.microsoft.com/office/powerpoint/2022/06/main/command" chg="mod">
              <pc226:chgData name="Giovanni Madrigal" userId="K2PEihjQuIndTIP/hRl/FO098wzRFNQFfX3XEWQQwus=" providerId="None" clId="Web-{A365F7D6-0BDC-4E09-AC81-DB7D2B4CA0CE}" dt="2023-06-08T18:56:18.238" v="12"/>
              <pc2:cmMkLst xmlns:pc2="http://schemas.microsoft.com/office/powerpoint/2019/9/main/command">
                <pc:docMk/>
                <pc:sldMk cId="446773770" sldId="257"/>
                <pc2:cmMk id="{72C1D030-98D4-4E32-A69D-97D30F97AD45}"/>
              </pc2:cmMkLst>
            </pc226:cmChg>
          </p:ext>
        </pc:extLst>
      </pc:sldChg>
      <pc:sldChg chg="modSp modCm">
        <pc:chgData name="Giovanni Madrigal" userId="K2PEihjQuIndTIP/hRl/FO098wzRFNQFfX3XEWQQwus=" providerId="None" clId="Web-{A365F7D6-0BDC-4E09-AC81-DB7D2B4CA0CE}" dt="2023-06-08T18:59:25.695" v="21" actId="20577"/>
        <pc:sldMkLst>
          <pc:docMk/>
          <pc:sldMk cId="640116287" sldId="266"/>
        </pc:sldMkLst>
        <pc:spChg chg="mod">
          <ac:chgData name="Giovanni Madrigal" userId="K2PEihjQuIndTIP/hRl/FO098wzRFNQFfX3XEWQQwus=" providerId="None" clId="Web-{A365F7D6-0BDC-4E09-AC81-DB7D2B4CA0CE}" dt="2023-06-08T18:59:25.695" v="21" actId="20577"/>
          <ac:spMkLst>
            <pc:docMk/>
            <pc:sldMk cId="640116287" sldId="266"/>
            <ac:spMk id="3" creationId="{00000000-0000-0000-0000-000000000000}"/>
          </ac:spMkLst>
        </pc:spChg>
        <pc:extLst>
          <p:ext xmlns:p="http://schemas.openxmlformats.org/presentationml/2006/main" uri="{D6D511B9-2390-475A-947B-AFAB55BFBCF1}">
            <pc226:cmChg xmlns:pc226="http://schemas.microsoft.com/office/powerpoint/2022/06/main/command" chg="mod">
              <pc226:chgData name="Giovanni Madrigal" userId="K2PEihjQuIndTIP/hRl/FO098wzRFNQFfX3XEWQQwus=" providerId="None" clId="Web-{A365F7D6-0BDC-4E09-AC81-DB7D2B4CA0CE}" dt="2023-06-08T18:58:24.975" v="17"/>
              <pc2:cmMkLst xmlns:pc2="http://schemas.microsoft.com/office/powerpoint/2019/9/main/command">
                <pc:docMk/>
                <pc:sldMk cId="640116287" sldId="266"/>
                <pc2:cmMk id="{F1773917-FAEA-4BFD-AA63-11E408F4188C}"/>
              </pc2:cmMkLst>
            </pc226:cmChg>
            <pc226:cmChg xmlns:pc226="http://schemas.microsoft.com/office/powerpoint/2022/06/main/command" chg="mod">
              <pc226:chgData name="Giovanni Madrigal" userId="K2PEihjQuIndTIP/hRl/FO098wzRFNQFfX3XEWQQwus=" providerId="None" clId="Web-{A365F7D6-0BDC-4E09-AC81-DB7D2B4CA0CE}" dt="2023-06-08T18:58:18.819" v="16"/>
              <pc2:cmMkLst xmlns:pc2="http://schemas.microsoft.com/office/powerpoint/2019/9/main/command">
                <pc:docMk/>
                <pc:sldMk cId="640116287" sldId="266"/>
                <pc2:cmMk id="{5B476720-DA06-4FC1-AF0E-5EF530347DB1}"/>
              </pc2:cmMkLst>
            </pc226:cmChg>
          </p:ext>
        </pc:extLst>
      </pc:sldChg>
      <pc:sldChg chg="modCm">
        <pc:chgData name="Giovanni Madrigal" userId="K2PEihjQuIndTIP/hRl/FO098wzRFNQFfX3XEWQQwus=" providerId="None" clId="Web-{A365F7D6-0BDC-4E09-AC81-DB7D2B4CA0CE}" dt="2023-06-08T18:54:05.142" v="1"/>
        <pc:sldMkLst>
          <pc:docMk/>
          <pc:sldMk cId="2622582886" sldId="277"/>
        </pc:sldMkLst>
        <pc:extLst>
          <p:ext xmlns:p="http://schemas.openxmlformats.org/presentationml/2006/main" uri="{D6D511B9-2390-475A-947B-AFAB55BFBCF1}">
            <pc226:cmChg xmlns:pc226="http://schemas.microsoft.com/office/powerpoint/2022/06/main/command" chg="mod">
              <pc226:chgData name="Giovanni Madrigal" userId="K2PEihjQuIndTIP/hRl/FO098wzRFNQFfX3XEWQQwus=" providerId="None" clId="Web-{A365F7D6-0BDC-4E09-AC81-DB7D2B4CA0CE}" dt="2023-06-08T18:54:05.142" v="1"/>
              <pc2:cmMkLst xmlns:pc2="http://schemas.microsoft.com/office/powerpoint/2019/9/main/command">
                <pc:docMk/>
                <pc:sldMk cId="2622582886" sldId="277"/>
                <pc2:cmMk id="{55BB6E34-E569-47C2-BDF8-EEC8E164DCA2}"/>
              </pc2:cmMkLst>
            </pc226:cmChg>
            <pc226:cmChg xmlns:pc226="http://schemas.microsoft.com/office/powerpoint/2022/06/main/command" chg="mod">
              <pc226:chgData name="Giovanni Madrigal" userId="K2PEihjQuIndTIP/hRl/FO098wzRFNQFfX3XEWQQwus=" providerId="None" clId="Web-{A365F7D6-0BDC-4E09-AC81-DB7D2B4CA0CE}" dt="2023-06-08T18:54:00.782" v="0"/>
              <pc2:cmMkLst xmlns:pc2="http://schemas.microsoft.com/office/powerpoint/2019/9/main/command">
                <pc:docMk/>
                <pc:sldMk cId="2622582886" sldId="277"/>
                <pc2:cmMk id="{6A9891DF-4585-4F34-8EEA-8B7AF37699DE}"/>
              </pc2:cmMkLst>
            </pc226:cmChg>
          </p:ext>
        </pc:extLst>
      </pc:sldChg>
      <pc:sldChg chg="modCm">
        <pc:chgData name="Giovanni Madrigal" userId="K2PEihjQuIndTIP/hRl/FO098wzRFNQFfX3XEWQQwus=" providerId="None" clId="Web-{A365F7D6-0BDC-4E09-AC81-DB7D2B4CA0CE}" dt="2023-06-08T18:56:27.067" v="13"/>
        <pc:sldMkLst>
          <pc:docMk/>
          <pc:sldMk cId="4136955831" sldId="279"/>
        </pc:sldMkLst>
        <pc:extLst>
          <p:ext xmlns:p="http://schemas.openxmlformats.org/presentationml/2006/main" uri="{D6D511B9-2390-475A-947B-AFAB55BFBCF1}">
            <pc226:cmChg xmlns:pc226="http://schemas.microsoft.com/office/powerpoint/2022/06/main/command" chg="mod">
              <pc226:chgData name="Giovanni Madrigal" userId="K2PEihjQuIndTIP/hRl/FO098wzRFNQFfX3XEWQQwus=" providerId="None" clId="Web-{A365F7D6-0BDC-4E09-AC81-DB7D2B4CA0CE}" dt="2023-06-08T18:56:27.067" v="13"/>
              <pc2:cmMkLst xmlns:pc2="http://schemas.microsoft.com/office/powerpoint/2019/9/main/command">
                <pc:docMk/>
                <pc:sldMk cId="4136955831" sldId="279"/>
                <pc2:cmMk id="{89E254AC-4F2F-4F8B-AEF7-3301E06D9A3D}"/>
              </pc2:cmMkLst>
            </pc226:cmChg>
          </p:ext>
        </pc:extLst>
      </pc:sldChg>
      <pc:sldChg chg="modCm">
        <pc:chgData name="Giovanni Madrigal" userId="K2PEihjQuIndTIP/hRl/FO098wzRFNQFfX3XEWQQwus=" providerId="None" clId="Web-{A365F7D6-0BDC-4E09-AC81-DB7D2B4CA0CE}" dt="2023-06-08T18:56:56.489" v="14"/>
        <pc:sldMkLst>
          <pc:docMk/>
          <pc:sldMk cId="668105930" sldId="303"/>
        </pc:sldMkLst>
        <pc:extLst>
          <p:ext xmlns:p="http://schemas.openxmlformats.org/presentationml/2006/main" uri="{D6D511B9-2390-475A-947B-AFAB55BFBCF1}">
            <pc226:cmChg xmlns:pc226="http://schemas.microsoft.com/office/powerpoint/2022/06/main/command" chg="mod">
              <pc226:chgData name="Giovanni Madrigal" userId="K2PEihjQuIndTIP/hRl/FO098wzRFNQFfX3XEWQQwus=" providerId="None" clId="Web-{A365F7D6-0BDC-4E09-AC81-DB7D2B4CA0CE}" dt="2023-06-08T18:56:56.489" v="14"/>
              <pc2:cmMkLst xmlns:pc2="http://schemas.microsoft.com/office/powerpoint/2019/9/main/command">
                <pc:docMk/>
                <pc:sldMk cId="668105930" sldId="303"/>
                <pc2:cmMk id="{BD2CA77C-36EB-4564-9C6B-B613CB168ADC}"/>
              </pc2:cmMkLst>
            </pc226:cmChg>
          </p:ext>
        </pc:extLst>
      </pc:sldChg>
      <pc:sldChg chg="modCm">
        <pc:chgData name="Giovanni Madrigal" userId="K2PEihjQuIndTIP/hRl/FO098wzRFNQFfX3XEWQQwus=" providerId="None" clId="Web-{A365F7D6-0BDC-4E09-AC81-DB7D2B4CA0CE}" dt="2023-06-08T18:55:37.066" v="8"/>
        <pc:sldMkLst>
          <pc:docMk/>
          <pc:sldMk cId="3241403019" sldId="331"/>
        </pc:sldMkLst>
        <pc:extLst>
          <p:ext xmlns:p="http://schemas.openxmlformats.org/presentationml/2006/main" uri="{D6D511B9-2390-475A-947B-AFAB55BFBCF1}">
            <pc226:cmChg xmlns:pc226="http://schemas.microsoft.com/office/powerpoint/2022/06/main/command" chg="mod">
              <pc226:chgData name="Giovanni Madrigal" userId="K2PEihjQuIndTIP/hRl/FO098wzRFNQFfX3XEWQQwus=" providerId="None" clId="Web-{A365F7D6-0BDC-4E09-AC81-DB7D2B4CA0CE}" dt="2023-06-08T18:55:34.362" v="7"/>
              <pc2:cmMkLst xmlns:pc2="http://schemas.microsoft.com/office/powerpoint/2019/9/main/command">
                <pc:docMk/>
                <pc:sldMk cId="3241403019" sldId="331"/>
                <pc2:cmMk id="{17EAF77D-B0C5-47A0-8C79-E3C4D31830C5}"/>
              </pc2:cmMkLst>
            </pc226:cmChg>
            <pc226:cmChg xmlns:pc226="http://schemas.microsoft.com/office/powerpoint/2022/06/main/command" chg="mod">
              <pc226:chgData name="Giovanni Madrigal" userId="K2PEihjQuIndTIP/hRl/FO098wzRFNQFfX3XEWQQwus=" providerId="None" clId="Web-{A365F7D6-0BDC-4E09-AC81-DB7D2B4CA0CE}" dt="2023-06-08T18:55:37.066" v="8"/>
              <pc2:cmMkLst xmlns:pc2="http://schemas.microsoft.com/office/powerpoint/2019/9/main/command">
                <pc:docMk/>
                <pc:sldMk cId="3241403019" sldId="331"/>
                <pc2:cmMk id="{EAFBC9DA-EDAD-467C-A78A-B33AE9F5D7C3}"/>
              </pc2:cmMkLst>
            </pc226:cmChg>
          </p:ext>
        </pc:extLst>
      </pc:sldChg>
      <pc:sldChg chg="modCm">
        <pc:chgData name="Giovanni Madrigal" userId="K2PEihjQuIndTIP/hRl/FO098wzRFNQFfX3XEWQQwus=" providerId="None" clId="Web-{A365F7D6-0BDC-4E09-AC81-DB7D2B4CA0CE}" dt="2023-06-08T18:55:46.831" v="9"/>
        <pc:sldMkLst>
          <pc:docMk/>
          <pc:sldMk cId="3601226298" sldId="334"/>
        </pc:sldMkLst>
        <pc:extLst>
          <p:ext xmlns:p="http://schemas.openxmlformats.org/presentationml/2006/main" uri="{D6D511B9-2390-475A-947B-AFAB55BFBCF1}">
            <pc226:cmChg xmlns:pc226="http://schemas.microsoft.com/office/powerpoint/2022/06/main/command" chg="mod">
              <pc226:chgData name="Giovanni Madrigal" userId="K2PEihjQuIndTIP/hRl/FO098wzRFNQFfX3XEWQQwus=" providerId="None" clId="Web-{A365F7D6-0BDC-4E09-AC81-DB7D2B4CA0CE}" dt="2023-06-08T18:55:46.831" v="9"/>
              <pc2:cmMkLst xmlns:pc2="http://schemas.microsoft.com/office/powerpoint/2019/9/main/command">
                <pc:docMk/>
                <pc:sldMk cId="3601226298" sldId="334"/>
                <pc2:cmMk id="{5C525563-A411-4959-963A-AEA46762AEEF}"/>
              </pc2:cmMkLst>
            </pc226:cmChg>
          </p:ext>
        </pc:extLst>
      </pc:sldChg>
      <pc:sldChg chg="modCm">
        <pc:chgData name="Giovanni Madrigal" userId="K2PEihjQuIndTIP/hRl/FO098wzRFNQFfX3XEWQQwus=" providerId="None" clId="Web-{A365F7D6-0BDC-4E09-AC81-DB7D2B4CA0CE}" dt="2023-06-08T18:56:00.894" v="10"/>
        <pc:sldMkLst>
          <pc:docMk/>
          <pc:sldMk cId="3975296291" sldId="335"/>
        </pc:sldMkLst>
        <pc:extLst>
          <p:ext xmlns:p="http://schemas.openxmlformats.org/presentationml/2006/main" uri="{D6D511B9-2390-475A-947B-AFAB55BFBCF1}">
            <pc226:cmChg xmlns:pc226="http://schemas.microsoft.com/office/powerpoint/2022/06/main/command" chg="mod">
              <pc226:chgData name="Giovanni Madrigal" userId="K2PEihjQuIndTIP/hRl/FO098wzRFNQFfX3XEWQQwus=" providerId="None" clId="Web-{A365F7D6-0BDC-4E09-AC81-DB7D2B4CA0CE}" dt="2023-06-08T18:56:00.894" v="10"/>
              <pc2:cmMkLst xmlns:pc2="http://schemas.microsoft.com/office/powerpoint/2019/9/main/command">
                <pc:docMk/>
                <pc:sldMk cId="3975296291" sldId="335"/>
                <pc2:cmMk id="{73A53D47-653F-4D5B-8C27-2FF7BF2C1479}"/>
              </pc2:cmMkLst>
            </pc226:cmChg>
          </p:ext>
        </pc:extLst>
      </pc:sldChg>
      <pc:sldChg chg="modSp">
        <pc:chgData name="Giovanni Madrigal" userId="K2PEihjQuIndTIP/hRl/FO098wzRFNQFfX3XEWQQwus=" providerId="None" clId="Web-{A365F7D6-0BDC-4E09-AC81-DB7D2B4CA0CE}" dt="2023-06-08T18:59:40.102" v="23" actId="20577"/>
        <pc:sldMkLst>
          <pc:docMk/>
          <pc:sldMk cId="3533089317" sldId="342"/>
        </pc:sldMkLst>
        <pc:spChg chg="mod">
          <ac:chgData name="Giovanni Madrigal" userId="K2PEihjQuIndTIP/hRl/FO098wzRFNQFfX3XEWQQwus=" providerId="None" clId="Web-{A365F7D6-0BDC-4E09-AC81-DB7D2B4CA0CE}" dt="2023-06-08T18:59:40.102" v="23" actId="20577"/>
          <ac:spMkLst>
            <pc:docMk/>
            <pc:sldMk cId="3533089317" sldId="342"/>
            <ac:spMk id="3" creationId="{00000000-0000-0000-0000-000000000000}"/>
          </ac:spMkLst>
        </pc:spChg>
      </pc:sldChg>
      <pc:sldChg chg="modSp">
        <pc:chgData name="Giovanni Madrigal" userId="K2PEihjQuIndTIP/hRl/FO098wzRFNQFfX3XEWQQwus=" providerId="None" clId="Web-{A365F7D6-0BDC-4E09-AC81-DB7D2B4CA0CE}" dt="2023-06-08T18:59:47.508" v="24" actId="20577"/>
        <pc:sldMkLst>
          <pc:docMk/>
          <pc:sldMk cId="3118397444" sldId="344"/>
        </pc:sldMkLst>
        <pc:spChg chg="mod">
          <ac:chgData name="Giovanni Madrigal" userId="K2PEihjQuIndTIP/hRl/FO098wzRFNQFfX3XEWQQwus=" providerId="None" clId="Web-{A365F7D6-0BDC-4E09-AC81-DB7D2B4CA0CE}" dt="2023-06-08T18:59:47.508" v="24" actId="20577"/>
          <ac:spMkLst>
            <pc:docMk/>
            <pc:sldMk cId="3118397444" sldId="344"/>
            <ac:spMk id="3" creationId="{00000000-0000-0000-0000-000000000000}"/>
          </ac:spMkLst>
        </pc:spChg>
      </pc:sldChg>
      <pc:sldChg chg="modSp">
        <pc:chgData name="Giovanni Madrigal" userId="K2PEihjQuIndTIP/hRl/FO098wzRFNQFfX3XEWQQwus=" providerId="None" clId="Web-{A365F7D6-0BDC-4E09-AC81-DB7D2B4CA0CE}" dt="2023-06-08T18:59:31.289" v="22" actId="20577"/>
        <pc:sldMkLst>
          <pc:docMk/>
          <pc:sldMk cId="2728953041" sldId="345"/>
        </pc:sldMkLst>
        <pc:spChg chg="mod">
          <ac:chgData name="Giovanni Madrigal" userId="K2PEihjQuIndTIP/hRl/FO098wzRFNQFfX3XEWQQwus=" providerId="None" clId="Web-{A365F7D6-0BDC-4E09-AC81-DB7D2B4CA0CE}" dt="2023-06-08T18:59:31.289" v="22" actId="20577"/>
          <ac:spMkLst>
            <pc:docMk/>
            <pc:sldMk cId="2728953041" sldId="345"/>
            <ac:spMk id="3" creationId="{00000000-0000-0000-0000-000000000000}"/>
          </ac:spMkLst>
        </pc:spChg>
      </pc:sldChg>
      <pc:sldChg chg="modCm">
        <pc:chgData name="Giovanni Madrigal" userId="K2PEihjQuIndTIP/hRl/FO098wzRFNQFfX3XEWQQwus=" providerId="None" clId="Web-{A365F7D6-0BDC-4E09-AC81-DB7D2B4CA0CE}" dt="2023-06-08T18:54:46.502" v="3"/>
        <pc:sldMkLst>
          <pc:docMk/>
          <pc:sldMk cId="4274926474" sldId="430"/>
        </pc:sldMkLst>
        <pc:extLst>
          <p:ext xmlns:p="http://schemas.openxmlformats.org/presentationml/2006/main" uri="{D6D511B9-2390-475A-947B-AFAB55BFBCF1}">
            <pc226:cmChg xmlns:pc226="http://schemas.microsoft.com/office/powerpoint/2022/06/main/command" chg="mod">
              <pc226:chgData name="Giovanni Madrigal" userId="K2PEihjQuIndTIP/hRl/FO098wzRFNQFfX3XEWQQwus=" providerId="None" clId="Web-{A365F7D6-0BDC-4E09-AC81-DB7D2B4CA0CE}" dt="2023-06-08T18:54:39.064" v="2"/>
              <pc2:cmMkLst xmlns:pc2="http://schemas.microsoft.com/office/powerpoint/2019/9/main/command">
                <pc:docMk/>
                <pc:sldMk cId="4274926474" sldId="430"/>
                <pc2:cmMk id="{498D8102-ADCC-47B2-8F42-D68C539484A6}"/>
              </pc2:cmMkLst>
            </pc226:cmChg>
            <pc226:cmChg xmlns:pc226="http://schemas.microsoft.com/office/powerpoint/2022/06/main/command" chg="mod">
              <pc226:chgData name="Giovanni Madrigal" userId="K2PEihjQuIndTIP/hRl/FO098wzRFNQFfX3XEWQQwus=" providerId="None" clId="Web-{A365F7D6-0BDC-4E09-AC81-DB7D2B4CA0CE}" dt="2023-06-08T18:54:46.502" v="3"/>
              <pc2:cmMkLst xmlns:pc2="http://schemas.microsoft.com/office/powerpoint/2019/9/main/command">
                <pc:docMk/>
                <pc:sldMk cId="4274926474" sldId="430"/>
                <pc2:cmMk id="{CDB16F7C-877D-471D-8DF4-80A0C904850E}"/>
              </pc2:cmMkLst>
            </pc226:cmChg>
          </p:ext>
        </pc:extLst>
      </pc:sldChg>
      <pc:sldChg chg="modSp modCm">
        <pc:chgData name="Giovanni Madrigal" userId="K2PEihjQuIndTIP/hRl/FO098wzRFNQFfX3XEWQQwus=" providerId="None" clId="Web-{A365F7D6-0BDC-4E09-AC81-DB7D2B4CA0CE}" dt="2023-06-08T18:59:19.179" v="20" actId="20577"/>
        <pc:sldMkLst>
          <pc:docMk/>
          <pc:sldMk cId="4247667559" sldId="431"/>
        </pc:sldMkLst>
        <pc:spChg chg="mod">
          <ac:chgData name="Giovanni Madrigal" userId="K2PEihjQuIndTIP/hRl/FO098wzRFNQFfX3XEWQQwus=" providerId="None" clId="Web-{A365F7D6-0BDC-4E09-AC81-DB7D2B4CA0CE}" dt="2023-06-08T18:59:19.179" v="20" actId="20577"/>
          <ac:spMkLst>
            <pc:docMk/>
            <pc:sldMk cId="4247667559" sldId="431"/>
            <ac:spMk id="2" creationId="{00000000-0000-0000-0000-000000000000}"/>
          </ac:spMkLst>
        </pc:spChg>
        <pc:extLst>
          <p:ext xmlns:p="http://schemas.openxmlformats.org/presentationml/2006/main" uri="{D6D511B9-2390-475A-947B-AFAB55BFBCF1}">
            <pc226:cmChg xmlns:pc226="http://schemas.microsoft.com/office/powerpoint/2022/06/main/command" chg="mod">
              <pc226:chgData name="Giovanni Madrigal" userId="K2PEihjQuIndTIP/hRl/FO098wzRFNQFfX3XEWQQwus=" providerId="None" clId="Web-{A365F7D6-0BDC-4E09-AC81-DB7D2B4CA0CE}" dt="2023-06-08T18:57:07.442" v="15"/>
              <pc2:cmMkLst xmlns:pc2="http://schemas.microsoft.com/office/powerpoint/2019/9/main/command">
                <pc:docMk/>
                <pc:sldMk cId="4247667559" sldId="431"/>
                <pc2:cmMk id="{5BF3304F-9C85-4FBA-8BB4-8492BA685554}"/>
              </pc2:cmMkLst>
            </pc226:cmChg>
          </p:ext>
        </pc:extLst>
      </pc:sldChg>
      <pc:sldChg chg="modCm">
        <pc:chgData name="Giovanni Madrigal" userId="K2PEihjQuIndTIP/hRl/FO098wzRFNQFfX3XEWQQwus=" providerId="None" clId="Web-{A365F7D6-0BDC-4E09-AC81-DB7D2B4CA0CE}" dt="2023-06-08T18:55:02.659" v="5"/>
        <pc:sldMkLst>
          <pc:docMk/>
          <pc:sldMk cId="4112592652" sldId="432"/>
        </pc:sldMkLst>
        <pc:extLst>
          <p:ext xmlns:p="http://schemas.openxmlformats.org/presentationml/2006/main" uri="{D6D511B9-2390-475A-947B-AFAB55BFBCF1}">
            <pc226:cmChg xmlns:pc226="http://schemas.microsoft.com/office/powerpoint/2022/06/main/command" chg="mod">
              <pc226:chgData name="Giovanni Madrigal" userId="K2PEihjQuIndTIP/hRl/FO098wzRFNQFfX3XEWQQwus=" providerId="None" clId="Web-{A365F7D6-0BDC-4E09-AC81-DB7D2B4CA0CE}" dt="2023-06-08T18:54:59.705" v="4"/>
              <pc2:cmMkLst xmlns:pc2="http://schemas.microsoft.com/office/powerpoint/2019/9/main/command">
                <pc:docMk/>
                <pc:sldMk cId="4112592652" sldId="432"/>
                <pc2:cmMk id="{21B73D10-8512-4CB1-8595-A429F158C425}"/>
              </pc2:cmMkLst>
            </pc226:cmChg>
            <pc226:cmChg xmlns:pc226="http://schemas.microsoft.com/office/powerpoint/2022/06/main/command" chg="mod">
              <pc226:chgData name="Giovanni Madrigal" userId="K2PEihjQuIndTIP/hRl/FO098wzRFNQFfX3XEWQQwus=" providerId="None" clId="Web-{A365F7D6-0BDC-4E09-AC81-DB7D2B4CA0CE}" dt="2023-06-08T18:55:02.659" v="5"/>
              <pc2:cmMkLst xmlns:pc2="http://schemas.microsoft.com/office/powerpoint/2019/9/main/command">
                <pc:docMk/>
                <pc:sldMk cId="4112592652" sldId="432"/>
                <pc2:cmMk id="{30D8CAEC-9327-4216-92BB-803C8231C529}"/>
              </pc2:cmMkLst>
            </pc226:cmChg>
          </p:ext>
        </pc:extLst>
      </pc:sldChg>
      <pc:sldChg chg="modCm">
        <pc:chgData name="Giovanni Madrigal" userId="K2PEihjQuIndTIP/hRl/FO098wzRFNQFfX3XEWQQwus=" providerId="None" clId="Web-{A365F7D6-0BDC-4E09-AC81-DB7D2B4CA0CE}" dt="2023-06-08T18:55:11.956" v="6"/>
        <pc:sldMkLst>
          <pc:docMk/>
          <pc:sldMk cId="3925653134" sldId="433"/>
        </pc:sldMkLst>
        <pc:extLst>
          <p:ext xmlns:p="http://schemas.openxmlformats.org/presentationml/2006/main" uri="{D6D511B9-2390-475A-947B-AFAB55BFBCF1}">
            <pc226:cmChg xmlns:pc226="http://schemas.microsoft.com/office/powerpoint/2022/06/main/command" chg="mod">
              <pc226:chgData name="Giovanni Madrigal" userId="K2PEihjQuIndTIP/hRl/FO098wzRFNQFfX3XEWQQwus=" providerId="None" clId="Web-{A365F7D6-0BDC-4E09-AC81-DB7D2B4CA0CE}" dt="2023-06-08T18:55:11.956" v="6"/>
              <pc2:cmMkLst xmlns:pc2="http://schemas.microsoft.com/office/powerpoint/2019/9/main/command">
                <pc:docMk/>
                <pc:sldMk cId="3925653134" sldId="433"/>
                <pc2:cmMk id="{E389185E-332B-4D45-B3CC-BD4A057E1123}"/>
              </pc2:cmMkLst>
            </pc226:cmChg>
          </p:ext>
        </pc:extLst>
      </pc:sldChg>
    </pc:docChg>
  </pc:docChgLst>
  <pc:docChgLst>
    <pc:chgData name="Negin Valizadegan" userId="XsoM1ne33E6Aw6ESNBCeH39cRzFalIqX8GJC2dyEGAs=" providerId="None" clId="Web-{BEA1263C-A1A2-4914-9938-2473397F45A6}"/>
    <pc:docChg chg="addSld delSld modSld sldOrd addMainMaster">
      <pc:chgData name="Negin Valizadegan" userId="XsoM1ne33E6Aw6ESNBCeH39cRzFalIqX8GJC2dyEGAs=" providerId="None" clId="Web-{BEA1263C-A1A2-4914-9938-2473397F45A6}" dt="2021-05-19T17:54:37.650" v="272" actId="1076"/>
      <pc:docMkLst>
        <pc:docMk/>
      </pc:docMkLst>
      <pc:sldChg chg="modSp">
        <pc:chgData name="Negin Valizadegan" userId="XsoM1ne33E6Aw6ESNBCeH39cRzFalIqX8GJC2dyEGAs=" providerId="None" clId="Web-{BEA1263C-A1A2-4914-9938-2473397F45A6}" dt="2021-05-19T17:06:00.617" v="22" actId="20577"/>
        <pc:sldMkLst>
          <pc:docMk/>
          <pc:sldMk cId="2622582886" sldId="277"/>
        </pc:sldMkLst>
        <pc:spChg chg="mod">
          <ac:chgData name="Negin Valizadegan" userId="XsoM1ne33E6Aw6ESNBCeH39cRzFalIqX8GJC2dyEGAs=" providerId="None" clId="Web-{BEA1263C-A1A2-4914-9938-2473397F45A6}" dt="2021-05-19T17:06:00.617" v="22" actId="20577"/>
          <ac:spMkLst>
            <pc:docMk/>
            <pc:sldMk cId="2622582886" sldId="277"/>
            <ac:spMk id="9" creationId="{00000000-0000-0000-0000-000000000000}"/>
          </ac:spMkLst>
        </pc:spChg>
      </pc:sldChg>
      <pc:sldChg chg="modSp">
        <pc:chgData name="Negin Valizadegan" userId="XsoM1ne33E6Aw6ESNBCeH39cRzFalIqX8GJC2dyEGAs=" providerId="None" clId="Web-{BEA1263C-A1A2-4914-9938-2473397F45A6}" dt="2021-05-19T17:02:46.986" v="20" actId="20577"/>
        <pc:sldMkLst>
          <pc:docMk/>
          <pc:sldMk cId="2036229978" sldId="285"/>
        </pc:sldMkLst>
        <pc:spChg chg="mod">
          <ac:chgData name="Negin Valizadegan" userId="XsoM1ne33E6Aw6ESNBCeH39cRzFalIqX8GJC2dyEGAs=" providerId="None" clId="Web-{BEA1263C-A1A2-4914-9938-2473397F45A6}" dt="2021-05-19T17:02:46.986" v="20" actId="20577"/>
          <ac:spMkLst>
            <pc:docMk/>
            <pc:sldMk cId="2036229978" sldId="285"/>
            <ac:spMk id="3" creationId="{00000000-0000-0000-0000-000000000000}"/>
          </ac:spMkLst>
        </pc:spChg>
      </pc:sldChg>
      <pc:sldChg chg="modSp">
        <pc:chgData name="Negin Valizadegan" userId="XsoM1ne33E6Aw6ESNBCeH39cRzFalIqX8GJC2dyEGAs=" providerId="None" clId="Web-{BEA1263C-A1A2-4914-9938-2473397F45A6}" dt="2021-05-19T17:00:49.921" v="17" actId="20577"/>
        <pc:sldMkLst>
          <pc:docMk/>
          <pc:sldMk cId="1320571141" sldId="298"/>
        </pc:sldMkLst>
        <pc:spChg chg="mod">
          <ac:chgData name="Negin Valizadegan" userId="XsoM1ne33E6Aw6ESNBCeH39cRzFalIqX8GJC2dyEGAs=" providerId="None" clId="Web-{BEA1263C-A1A2-4914-9938-2473397F45A6}" dt="2021-05-19T17:00:49.921" v="17" actId="20577"/>
          <ac:spMkLst>
            <pc:docMk/>
            <pc:sldMk cId="1320571141" sldId="298"/>
            <ac:spMk id="3" creationId="{00000000-0000-0000-0000-000000000000}"/>
          </ac:spMkLst>
        </pc:spChg>
      </pc:sldChg>
      <pc:sldChg chg="addSp delSp modSp del">
        <pc:chgData name="Negin Valizadegan" userId="XsoM1ne33E6Aw6ESNBCeH39cRzFalIqX8GJC2dyEGAs=" providerId="None" clId="Web-{BEA1263C-A1A2-4914-9938-2473397F45A6}" dt="2021-05-19T17:07:29.713" v="33"/>
        <pc:sldMkLst>
          <pc:docMk/>
          <pc:sldMk cId="3591426234" sldId="306"/>
        </pc:sldMkLst>
        <pc:spChg chg="mod">
          <ac:chgData name="Negin Valizadegan" userId="XsoM1ne33E6Aw6ESNBCeH39cRzFalIqX8GJC2dyEGAs=" providerId="None" clId="Web-{BEA1263C-A1A2-4914-9938-2473397F45A6}" dt="2021-05-19T17:06:49.931" v="29" actId="20577"/>
          <ac:spMkLst>
            <pc:docMk/>
            <pc:sldMk cId="3591426234" sldId="306"/>
            <ac:spMk id="7" creationId="{00000000-0000-0000-0000-000000000000}"/>
          </ac:spMkLst>
        </pc:spChg>
        <pc:spChg chg="add">
          <ac:chgData name="Negin Valizadegan" userId="XsoM1ne33E6Aw6ESNBCeH39cRzFalIqX8GJC2dyEGAs=" providerId="None" clId="Web-{BEA1263C-A1A2-4914-9938-2473397F45A6}" dt="2021-05-19T17:07:04.072" v="31"/>
          <ac:spMkLst>
            <pc:docMk/>
            <pc:sldMk cId="3591426234" sldId="306"/>
            <ac:spMk id="15" creationId="{3198215D-0B0A-4C44-BA7D-10ADF427473F}"/>
          </ac:spMkLst>
        </pc:spChg>
        <pc:grpChg chg="add mod">
          <ac:chgData name="Negin Valizadegan" userId="XsoM1ne33E6Aw6ESNBCeH39cRzFalIqX8GJC2dyEGAs=" providerId="None" clId="Web-{BEA1263C-A1A2-4914-9938-2473397F45A6}" dt="2021-05-19T17:07:08.947" v="32" actId="1076"/>
          <ac:grpSpMkLst>
            <pc:docMk/>
            <pc:sldMk cId="3591426234" sldId="306"/>
            <ac:grpSpMk id="13" creationId="{7FECFAE1-B8EA-4400-A803-A3AB36141CA1}"/>
          </ac:grpSpMkLst>
        </pc:grpChg>
        <pc:picChg chg="del">
          <ac:chgData name="Negin Valizadegan" userId="XsoM1ne33E6Aw6ESNBCeH39cRzFalIqX8GJC2dyEGAs=" providerId="None" clId="Web-{BEA1263C-A1A2-4914-9938-2473397F45A6}" dt="2021-05-19T17:06:57.415" v="30"/>
          <ac:picMkLst>
            <pc:docMk/>
            <pc:sldMk cId="3591426234" sldId="306"/>
            <ac:picMk id="2" creationId="{00000000-0000-0000-0000-000000000000}"/>
          </ac:picMkLst>
        </pc:picChg>
        <pc:picChg chg="del">
          <ac:chgData name="Negin Valizadegan" userId="XsoM1ne33E6Aw6ESNBCeH39cRzFalIqX8GJC2dyEGAs=" providerId="None" clId="Web-{BEA1263C-A1A2-4914-9938-2473397F45A6}" dt="2021-05-19T17:06:15.523" v="23"/>
          <ac:picMkLst>
            <pc:docMk/>
            <pc:sldMk cId="3591426234" sldId="306"/>
            <ac:picMk id="10" creationId="{00000000-0000-0000-0000-000000000000}"/>
          </ac:picMkLst>
        </pc:picChg>
        <pc:picChg chg="add">
          <ac:chgData name="Negin Valizadegan" userId="XsoM1ne33E6Aw6ESNBCeH39cRzFalIqX8GJC2dyEGAs=" providerId="None" clId="Web-{BEA1263C-A1A2-4914-9938-2473397F45A6}" dt="2021-05-19T17:07:04.072" v="31"/>
          <ac:picMkLst>
            <pc:docMk/>
            <pc:sldMk cId="3591426234" sldId="306"/>
            <ac:picMk id="14" creationId="{FBF1AAF9-8E1B-4744-A63E-9D65B0ECE73B}"/>
          </ac:picMkLst>
        </pc:picChg>
      </pc:sldChg>
      <pc:sldChg chg="modSp">
        <pc:chgData name="Negin Valizadegan" userId="XsoM1ne33E6Aw6ESNBCeH39cRzFalIqX8GJC2dyEGAs=" providerId="None" clId="Web-{BEA1263C-A1A2-4914-9938-2473397F45A6}" dt="2021-05-19T17:45:11.088" v="230" actId="20577"/>
        <pc:sldMkLst>
          <pc:docMk/>
          <pc:sldMk cId="459521736" sldId="330"/>
        </pc:sldMkLst>
        <pc:spChg chg="mod">
          <ac:chgData name="Negin Valizadegan" userId="XsoM1ne33E6Aw6ESNBCeH39cRzFalIqX8GJC2dyEGAs=" providerId="None" clId="Web-{BEA1263C-A1A2-4914-9938-2473397F45A6}" dt="2021-05-19T17:45:11.088" v="230" actId="20577"/>
          <ac:spMkLst>
            <pc:docMk/>
            <pc:sldMk cId="459521736" sldId="330"/>
            <ac:spMk id="2" creationId="{00000000-0000-0000-0000-000000000000}"/>
          </ac:spMkLst>
        </pc:spChg>
        <pc:spChg chg="mod">
          <ac:chgData name="Negin Valizadegan" userId="XsoM1ne33E6Aw6ESNBCeH39cRzFalIqX8GJC2dyEGAs=" providerId="None" clId="Web-{BEA1263C-A1A2-4914-9938-2473397F45A6}" dt="2021-05-19T16:59:33.434" v="4" actId="20577"/>
          <ac:spMkLst>
            <pc:docMk/>
            <pc:sldMk cId="459521736" sldId="330"/>
            <ac:spMk id="7" creationId="{00000000-0000-0000-0000-000000000000}"/>
          </ac:spMkLst>
        </pc:spChg>
      </pc:sldChg>
      <pc:sldChg chg="addSp delSp modSp add del">
        <pc:chgData name="Negin Valizadegan" userId="XsoM1ne33E6Aw6ESNBCeH39cRzFalIqX8GJC2dyEGAs=" providerId="None" clId="Web-{BEA1263C-A1A2-4914-9938-2473397F45A6}" dt="2021-05-19T17:54:37.650" v="272" actId="1076"/>
        <pc:sldMkLst>
          <pc:docMk/>
          <pc:sldMk cId="3241403019" sldId="331"/>
        </pc:sldMkLst>
        <pc:spChg chg="mod">
          <ac:chgData name="Negin Valizadegan" userId="XsoM1ne33E6Aw6ESNBCeH39cRzFalIqX8GJC2dyEGAs=" providerId="None" clId="Web-{BEA1263C-A1A2-4914-9938-2473397F45A6}" dt="2021-05-19T17:44:45.665" v="223" actId="1076"/>
          <ac:spMkLst>
            <pc:docMk/>
            <pc:sldMk cId="3241403019" sldId="331"/>
            <ac:spMk id="2" creationId="{00000000-0000-0000-0000-000000000000}"/>
          </ac:spMkLst>
        </pc:spChg>
        <pc:spChg chg="mod">
          <ac:chgData name="Negin Valizadegan" userId="XsoM1ne33E6Aw6ESNBCeH39cRzFalIqX8GJC2dyEGAs=" providerId="None" clId="Web-{BEA1263C-A1A2-4914-9938-2473397F45A6}" dt="2021-05-19T17:54:25.509" v="270" actId="20577"/>
          <ac:spMkLst>
            <pc:docMk/>
            <pc:sldMk cId="3241403019" sldId="331"/>
            <ac:spMk id="3" creationId="{00000000-0000-0000-0000-000000000000}"/>
          </ac:spMkLst>
        </pc:spChg>
        <pc:spChg chg="mod">
          <ac:chgData name="Negin Valizadegan" userId="XsoM1ne33E6Aw6ESNBCeH39cRzFalIqX8GJC2dyEGAs=" providerId="None" clId="Web-{BEA1263C-A1A2-4914-9938-2473397F45A6}" dt="2021-05-19T17:54:17.618" v="264" actId="1076"/>
          <ac:spMkLst>
            <pc:docMk/>
            <pc:sldMk cId="3241403019" sldId="331"/>
            <ac:spMk id="6" creationId="{00000000-0000-0000-0000-000000000000}"/>
          </ac:spMkLst>
        </pc:spChg>
        <pc:spChg chg="add mod">
          <ac:chgData name="Negin Valizadegan" userId="XsoM1ne33E6Aw6ESNBCeH39cRzFalIqX8GJC2dyEGAs=" providerId="None" clId="Web-{BEA1263C-A1A2-4914-9938-2473397F45A6}" dt="2021-05-19T17:54:37.650" v="272" actId="1076"/>
          <ac:spMkLst>
            <pc:docMk/>
            <pc:sldMk cId="3241403019" sldId="331"/>
            <ac:spMk id="7" creationId="{9FFB62D4-982A-4412-8207-1DE8BB6171FA}"/>
          </ac:spMkLst>
        </pc:spChg>
        <pc:spChg chg="add del">
          <ac:chgData name="Negin Valizadegan" userId="XsoM1ne33E6Aw6ESNBCeH39cRzFalIqX8GJC2dyEGAs=" providerId="None" clId="Web-{BEA1263C-A1A2-4914-9938-2473397F45A6}" dt="2021-05-19T17:46:27.215" v="236"/>
          <ac:spMkLst>
            <pc:docMk/>
            <pc:sldMk cId="3241403019" sldId="331"/>
            <ac:spMk id="8" creationId="{6CB6B7DA-929F-4F89-8EA6-734D67B381FD}"/>
          </ac:spMkLst>
        </pc:spChg>
      </pc:sldChg>
      <pc:sldChg chg="addSp delSp modSp add del">
        <pc:chgData name="Negin Valizadegan" userId="XsoM1ne33E6Aw6ESNBCeH39cRzFalIqX8GJC2dyEGAs=" providerId="None" clId="Web-{BEA1263C-A1A2-4914-9938-2473397F45A6}" dt="2021-05-19T17:23:13.301" v="156"/>
        <pc:sldMkLst>
          <pc:docMk/>
          <pc:sldMk cId="4273452147" sldId="425"/>
        </pc:sldMkLst>
        <pc:spChg chg="mod">
          <ac:chgData name="Negin Valizadegan" userId="XsoM1ne33E6Aw6ESNBCeH39cRzFalIqX8GJC2dyEGAs=" providerId="None" clId="Web-{BEA1263C-A1A2-4914-9938-2473397F45A6}" dt="2021-05-19T17:07:56.760" v="36" actId="20577"/>
          <ac:spMkLst>
            <pc:docMk/>
            <pc:sldMk cId="4273452147" sldId="425"/>
            <ac:spMk id="6" creationId="{00000000-0000-0000-0000-000000000000}"/>
          </ac:spMkLst>
        </pc:spChg>
        <pc:spChg chg="mod topLvl">
          <ac:chgData name="Negin Valizadegan" userId="XsoM1ne33E6Aw6ESNBCeH39cRzFalIqX8GJC2dyEGAs=" providerId="None" clId="Web-{BEA1263C-A1A2-4914-9938-2473397F45A6}" dt="2021-05-19T17:12:22.393" v="131"/>
          <ac:spMkLst>
            <pc:docMk/>
            <pc:sldMk cId="4273452147" sldId="425"/>
            <ac:spMk id="15" creationId="{D052F4FA-1B96-4D4A-B8CA-02F47E5DE45E}"/>
          </ac:spMkLst>
        </pc:spChg>
        <pc:grpChg chg="add del">
          <ac:chgData name="Negin Valizadegan" userId="XsoM1ne33E6Aw6ESNBCeH39cRzFalIqX8GJC2dyEGAs=" providerId="None" clId="Web-{BEA1263C-A1A2-4914-9938-2473397F45A6}" dt="2021-05-19T17:12:22.393" v="131"/>
          <ac:grpSpMkLst>
            <pc:docMk/>
            <pc:sldMk cId="4273452147" sldId="425"/>
            <ac:grpSpMk id="19" creationId="{F21B49C2-151D-4892-AB98-5653C94F8F5F}"/>
          </ac:grpSpMkLst>
        </pc:grpChg>
        <pc:picChg chg="mod topLvl">
          <ac:chgData name="Negin Valizadegan" userId="XsoM1ne33E6Aw6ESNBCeH39cRzFalIqX8GJC2dyEGAs=" providerId="None" clId="Web-{BEA1263C-A1A2-4914-9938-2473397F45A6}" dt="2021-05-19T17:12:22.393" v="131"/>
          <ac:picMkLst>
            <pc:docMk/>
            <pc:sldMk cId="4273452147" sldId="425"/>
            <ac:picMk id="3" creationId="{CBF2DF70-8A2A-4296-AD55-FDB97E4280B5}"/>
          </ac:picMkLst>
        </pc:picChg>
      </pc:sldChg>
      <pc:sldChg chg="modSp add del ord">
        <pc:chgData name="Negin Valizadegan" userId="XsoM1ne33E6Aw6ESNBCeH39cRzFalIqX8GJC2dyEGAs=" providerId="None" clId="Web-{BEA1263C-A1A2-4914-9938-2473397F45A6}" dt="2021-05-19T17:23:31.864" v="159"/>
        <pc:sldMkLst>
          <pc:docMk/>
          <pc:sldMk cId="603622002" sldId="426"/>
        </pc:sldMkLst>
        <pc:spChg chg="mod">
          <ac:chgData name="Negin Valizadegan" userId="XsoM1ne33E6Aw6ESNBCeH39cRzFalIqX8GJC2dyEGAs=" providerId="None" clId="Web-{BEA1263C-A1A2-4914-9938-2473397F45A6}" dt="2021-05-19T17:07:59.729" v="37" actId="20577"/>
          <ac:spMkLst>
            <pc:docMk/>
            <pc:sldMk cId="603622002" sldId="426"/>
            <ac:spMk id="6" creationId="{00000000-0000-0000-0000-000000000000}"/>
          </ac:spMkLst>
        </pc:spChg>
      </pc:sldChg>
      <pc:sldChg chg="addSp delSp modSp add replId">
        <pc:chgData name="Negin Valizadegan" userId="XsoM1ne33E6Aw6ESNBCeH39cRzFalIqX8GJC2dyEGAs=" providerId="None" clId="Web-{BEA1263C-A1A2-4914-9938-2473397F45A6}" dt="2021-05-19T17:36:43.261" v="180" actId="1076"/>
        <pc:sldMkLst>
          <pc:docMk/>
          <pc:sldMk cId="3082694492" sldId="427"/>
        </pc:sldMkLst>
        <pc:spChg chg="mod">
          <ac:chgData name="Negin Valizadegan" userId="XsoM1ne33E6Aw6ESNBCeH39cRzFalIqX8GJC2dyEGAs=" providerId="None" clId="Web-{BEA1263C-A1A2-4914-9938-2473397F45A6}" dt="2021-05-19T17:36:30.917" v="177" actId="1076"/>
          <ac:spMkLst>
            <pc:docMk/>
            <pc:sldMk cId="3082694492" sldId="427"/>
            <ac:spMk id="7" creationId="{00000000-0000-0000-0000-000000000000}"/>
          </ac:spMkLst>
        </pc:spChg>
        <pc:spChg chg="add mod">
          <ac:chgData name="Negin Valizadegan" userId="XsoM1ne33E6Aw6ESNBCeH39cRzFalIqX8GJC2dyEGAs=" providerId="None" clId="Web-{BEA1263C-A1A2-4914-9938-2473397F45A6}" dt="2021-05-19T17:12:43.300" v="138" actId="14100"/>
          <ac:spMkLst>
            <pc:docMk/>
            <pc:sldMk cId="3082694492" sldId="427"/>
            <ac:spMk id="11" creationId="{0AE88227-E67F-4FB7-82C5-D28FA9709A97}"/>
          </ac:spMkLst>
        </pc:spChg>
        <pc:spChg chg="del">
          <ac:chgData name="Negin Valizadegan" userId="XsoM1ne33E6Aw6ESNBCeH39cRzFalIqX8GJC2dyEGAs=" providerId="None" clId="Web-{BEA1263C-A1A2-4914-9938-2473397F45A6}" dt="2021-05-19T17:08:51.340" v="86"/>
          <ac:spMkLst>
            <pc:docMk/>
            <pc:sldMk cId="3082694492" sldId="427"/>
            <ac:spMk id="13" creationId="{6F5ACAA9-C269-43E1-9BA4-9B454D3FE154}"/>
          </ac:spMkLst>
        </pc:spChg>
        <pc:spChg chg="add mod topLvl">
          <ac:chgData name="Negin Valizadegan" userId="XsoM1ne33E6Aw6ESNBCeH39cRzFalIqX8GJC2dyEGAs=" providerId="None" clId="Web-{BEA1263C-A1A2-4914-9938-2473397F45A6}" dt="2021-05-19T17:35:59.010" v="174" actId="14100"/>
          <ac:spMkLst>
            <pc:docMk/>
            <pc:sldMk cId="3082694492" sldId="427"/>
            <ac:spMk id="18" creationId="{3653D4DB-9408-4E23-AFBC-2A29EAB35CA5}"/>
          </ac:spMkLst>
        </pc:spChg>
        <pc:spChg chg="add mod">
          <ac:chgData name="Negin Valizadegan" userId="XsoM1ne33E6Aw6ESNBCeH39cRzFalIqX8GJC2dyEGAs=" providerId="None" clId="Web-{BEA1263C-A1A2-4914-9938-2473397F45A6}" dt="2021-05-19T17:35:32.915" v="166" actId="1076"/>
          <ac:spMkLst>
            <pc:docMk/>
            <pc:sldMk cId="3082694492" sldId="427"/>
            <ac:spMk id="20" creationId="{1C54F510-B651-44C3-B298-1F9498AB9D75}"/>
          </ac:spMkLst>
        </pc:spChg>
        <pc:grpChg chg="add del mod">
          <ac:chgData name="Negin Valizadegan" userId="XsoM1ne33E6Aw6ESNBCeH39cRzFalIqX8GJC2dyEGAs=" providerId="None" clId="Web-{BEA1263C-A1A2-4914-9938-2473397F45A6}" dt="2021-05-19T17:35:38.541" v="167"/>
          <ac:grpSpMkLst>
            <pc:docMk/>
            <pc:sldMk cId="3082694492" sldId="427"/>
            <ac:grpSpMk id="12" creationId="{5172CCD7-D716-48AE-838D-4B88A1C8CC53}"/>
          </ac:grpSpMkLst>
        </pc:grpChg>
        <pc:grpChg chg="add mod">
          <ac:chgData name="Negin Valizadegan" userId="XsoM1ne33E6Aw6ESNBCeH39cRzFalIqX8GJC2dyEGAs=" providerId="None" clId="Web-{BEA1263C-A1A2-4914-9938-2473397F45A6}" dt="2021-05-19T17:36:43.261" v="180" actId="1076"/>
          <ac:grpSpMkLst>
            <pc:docMk/>
            <pc:sldMk cId="3082694492" sldId="427"/>
            <ac:grpSpMk id="17" creationId="{B2F568B7-FC1C-4334-8690-EB6B2CB5DB93}"/>
          </ac:grpSpMkLst>
        </pc:grpChg>
        <pc:grpChg chg="del">
          <ac:chgData name="Negin Valizadegan" userId="XsoM1ne33E6Aw6ESNBCeH39cRzFalIqX8GJC2dyEGAs=" providerId="None" clId="Web-{BEA1263C-A1A2-4914-9938-2473397F45A6}" dt="2021-05-19T17:08:49.637" v="84"/>
          <ac:grpSpMkLst>
            <pc:docMk/>
            <pc:sldMk cId="3082694492" sldId="427"/>
            <ac:grpSpMk id="19" creationId="{F21B49C2-151D-4892-AB98-5653C94F8F5F}"/>
          </ac:grpSpMkLst>
        </pc:grpChg>
        <pc:grpChg chg="del">
          <ac:chgData name="Negin Valizadegan" userId="XsoM1ne33E6Aw6ESNBCeH39cRzFalIqX8GJC2dyEGAs=" providerId="None" clId="Web-{BEA1263C-A1A2-4914-9938-2473397F45A6}" dt="2021-05-19T17:08:50.418" v="85"/>
          <ac:grpSpMkLst>
            <pc:docMk/>
            <pc:sldMk cId="3082694492" sldId="427"/>
            <ac:grpSpMk id="21" creationId="{3A5BCA58-587F-48C8-BEBB-B56D397366CB}"/>
          </ac:grpSpMkLst>
        </pc:grpChg>
        <pc:grpChg chg="add">
          <ac:chgData name="Negin Valizadegan" userId="XsoM1ne33E6Aw6ESNBCeH39cRzFalIqX8GJC2dyEGAs=" providerId="None" clId="Web-{BEA1263C-A1A2-4914-9938-2473397F45A6}" dt="2021-05-19T17:36:01.916" v="175"/>
          <ac:grpSpMkLst>
            <pc:docMk/>
            <pc:sldMk cId="3082694492" sldId="427"/>
            <ac:grpSpMk id="23" creationId="{76865309-05FD-4BC1-B334-ADF493F70E9F}"/>
          </ac:grpSpMkLst>
        </pc:grpChg>
        <pc:grpChg chg="add mod">
          <ac:chgData name="Negin Valizadegan" userId="XsoM1ne33E6Aw6ESNBCeH39cRzFalIqX8GJC2dyEGAs=" providerId="None" clId="Web-{BEA1263C-A1A2-4914-9938-2473397F45A6}" dt="2021-05-19T17:36:39.448" v="179" actId="1076"/>
          <ac:grpSpMkLst>
            <pc:docMk/>
            <pc:sldMk cId="3082694492" sldId="427"/>
            <ac:grpSpMk id="24" creationId="{BCEAFF81-97FC-4996-B7BE-C9C6E99CDE57}"/>
          </ac:grpSpMkLst>
        </pc:grpChg>
        <pc:picChg chg="add del mod">
          <ac:chgData name="Negin Valizadegan" userId="XsoM1ne33E6Aw6ESNBCeH39cRzFalIqX8GJC2dyEGAs=" providerId="None" clId="Web-{BEA1263C-A1A2-4914-9938-2473397F45A6}" dt="2021-05-19T17:09:38.373" v="91"/>
          <ac:picMkLst>
            <pc:docMk/>
            <pc:sldMk cId="3082694492" sldId="427"/>
            <ac:picMk id="2" creationId="{268C0C1B-0E8B-4CB2-89E3-8353B28A1835}"/>
          </ac:picMkLst>
        </pc:picChg>
        <pc:picChg chg="add mod">
          <ac:chgData name="Negin Valizadegan" userId="XsoM1ne33E6Aw6ESNBCeH39cRzFalIqX8GJC2dyEGAs=" providerId="None" clId="Web-{BEA1263C-A1A2-4914-9938-2473397F45A6}" dt="2021-05-19T17:12:31.674" v="134" actId="1076"/>
          <ac:picMkLst>
            <pc:docMk/>
            <pc:sldMk cId="3082694492" sldId="427"/>
            <ac:picMk id="4" creationId="{16C884EB-6582-4604-AAC4-C60A80BE99E3}"/>
          </ac:picMkLst>
        </pc:picChg>
        <pc:picChg chg="add del mod">
          <ac:chgData name="Negin Valizadegan" userId="XsoM1ne33E6Aw6ESNBCeH39cRzFalIqX8GJC2dyEGAs=" providerId="None" clId="Web-{BEA1263C-A1A2-4914-9938-2473397F45A6}" dt="2021-05-19T17:11:29.454" v="111"/>
          <ac:picMkLst>
            <pc:docMk/>
            <pc:sldMk cId="3082694492" sldId="427"/>
            <ac:picMk id="8" creationId="{FA9C8138-E01F-4411-BD3F-7DDF57B659B6}"/>
          </ac:picMkLst>
        </pc:picChg>
        <pc:picChg chg="add mod ord topLvl">
          <ac:chgData name="Negin Valizadegan" userId="XsoM1ne33E6Aw6ESNBCeH39cRzFalIqX8GJC2dyEGAs=" providerId="None" clId="Web-{BEA1263C-A1A2-4914-9938-2473397F45A6}" dt="2021-05-19T17:35:55.947" v="173" actId="1076"/>
          <ac:picMkLst>
            <pc:docMk/>
            <pc:sldMk cId="3082694492" sldId="427"/>
            <ac:picMk id="10" creationId="{51E33C40-4F51-4524-9469-6AF6436C8B68}"/>
          </ac:picMkLst>
        </pc:picChg>
      </pc:sldChg>
      <pc:sldChg chg="modSp add">
        <pc:chgData name="Negin Valizadegan" userId="XsoM1ne33E6Aw6ESNBCeH39cRzFalIqX8GJC2dyEGAs=" providerId="None" clId="Web-{BEA1263C-A1A2-4914-9938-2473397F45A6}" dt="2021-05-19T17:23:37.068" v="163" actId="20577"/>
        <pc:sldMkLst>
          <pc:docMk/>
          <pc:sldMk cId="4282140686" sldId="428"/>
        </pc:sldMkLst>
        <pc:spChg chg="mod">
          <ac:chgData name="Negin Valizadegan" userId="XsoM1ne33E6Aw6ESNBCeH39cRzFalIqX8GJC2dyEGAs=" providerId="None" clId="Web-{BEA1263C-A1A2-4914-9938-2473397F45A6}" dt="2021-05-19T17:23:37.068" v="163" actId="20577"/>
          <ac:spMkLst>
            <pc:docMk/>
            <pc:sldMk cId="4282140686" sldId="428"/>
            <ac:spMk id="6" creationId="{00000000-0000-0000-0000-000000000000}"/>
          </ac:spMkLst>
        </pc:spChg>
      </pc:sldChg>
      <pc:sldChg chg="modSp add">
        <pc:chgData name="Negin Valizadegan" userId="XsoM1ne33E6Aw6ESNBCeH39cRzFalIqX8GJC2dyEGAs=" providerId="None" clId="Web-{BEA1263C-A1A2-4914-9938-2473397F45A6}" dt="2021-05-19T17:45:18.181" v="231" actId="1076"/>
        <pc:sldMkLst>
          <pc:docMk/>
          <pc:sldMk cId="2260194913" sldId="429"/>
        </pc:sldMkLst>
        <pc:spChg chg="mod">
          <ac:chgData name="Negin Valizadegan" userId="XsoM1ne33E6Aw6ESNBCeH39cRzFalIqX8GJC2dyEGAs=" providerId="None" clId="Web-{BEA1263C-A1A2-4914-9938-2473397F45A6}" dt="2021-05-19T17:23:34.552" v="161" actId="20577"/>
          <ac:spMkLst>
            <pc:docMk/>
            <pc:sldMk cId="2260194913" sldId="429"/>
            <ac:spMk id="6" creationId="{00000000-0000-0000-0000-000000000000}"/>
          </ac:spMkLst>
        </pc:spChg>
        <pc:grpChg chg="mod">
          <ac:chgData name="Negin Valizadegan" userId="XsoM1ne33E6Aw6ESNBCeH39cRzFalIqX8GJC2dyEGAs=" providerId="None" clId="Web-{BEA1263C-A1A2-4914-9938-2473397F45A6}" dt="2021-05-19T17:45:18.181" v="231" actId="1076"/>
          <ac:grpSpMkLst>
            <pc:docMk/>
            <pc:sldMk cId="2260194913" sldId="429"/>
            <ac:grpSpMk id="20" creationId="{0E096071-DDCC-46B4-B02F-1AF296ACF9C9}"/>
          </ac:grpSpMkLst>
        </pc:grpChg>
      </pc:sldChg>
      <pc:sldMasterChg chg="add addSldLayout">
        <pc:chgData name="Negin Valizadegan" userId="XsoM1ne33E6Aw6ESNBCeH39cRzFalIqX8GJC2dyEGAs=" providerId="None" clId="Web-{BEA1263C-A1A2-4914-9938-2473397F45A6}" dt="2021-05-19T17:07:32.104" v="34"/>
        <pc:sldMasterMkLst>
          <pc:docMk/>
          <pc:sldMasterMk cId="2206252559" sldId="2147483672"/>
        </pc:sldMasterMkLst>
        <pc:sldLayoutChg chg="add">
          <pc:chgData name="Negin Valizadegan" userId="XsoM1ne33E6Aw6ESNBCeH39cRzFalIqX8GJC2dyEGAs=" providerId="None" clId="Web-{BEA1263C-A1A2-4914-9938-2473397F45A6}" dt="2021-05-19T17:07:32.104" v="34"/>
          <pc:sldLayoutMkLst>
            <pc:docMk/>
            <pc:sldMasterMk cId="2206252559" sldId="2147483672"/>
            <pc:sldLayoutMk cId="3772160076" sldId="2147483673"/>
          </pc:sldLayoutMkLst>
        </pc:sldLayoutChg>
        <pc:sldLayoutChg chg="add">
          <pc:chgData name="Negin Valizadegan" userId="XsoM1ne33E6Aw6ESNBCeH39cRzFalIqX8GJC2dyEGAs=" providerId="None" clId="Web-{BEA1263C-A1A2-4914-9938-2473397F45A6}" dt="2021-05-19T17:07:32.104" v="34"/>
          <pc:sldLayoutMkLst>
            <pc:docMk/>
            <pc:sldMasterMk cId="2206252559" sldId="2147483672"/>
            <pc:sldLayoutMk cId="3966212783" sldId="2147483674"/>
          </pc:sldLayoutMkLst>
        </pc:sldLayoutChg>
        <pc:sldLayoutChg chg="add">
          <pc:chgData name="Negin Valizadegan" userId="XsoM1ne33E6Aw6ESNBCeH39cRzFalIqX8GJC2dyEGAs=" providerId="None" clId="Web-{BEA1263C-A1A2-4914-9938-2473397F45A6}" dt="2021-05-19T17:07:32.104" v="34"/>
          <pc:sldLayoutMkLst>
            <pc:docMk/>
            <pc:sldMasterMk cId="2206252559" sldId="2147483672"/>
            <pc:sldLayoutMk cId="1838497972" sldId="2147483675"/>
          </pc:sldLayoutMkLst>
        </pc:sldLayoutChg>
        <pc:sldLayoutChg chg="add">
          <pc:chgData name="Negin Valizadegan" userId="XsoM1ne33E6Aw6ESNBCeH39cRzFalIqX8GJC2dyEGAs=" providerId="None" clId="Web-{BEA1263C-A1A2-4914-9938-2473397F45A6}" dt="2021-05-19T17:07:32.104" v="34"/>
          <pc:sldLayoutMkLst>
            <pc:docMk/>
            <pc:sldMasterMk cId="2206252559" sldId="2147483672"/>
            <pc:sldLayoutMk cId="2510530346" sldId="2147483676"/>
          </pc:sldLayoutMkLst>
        </pc:sldLayoutChg>
        <pc:sldLayoutChg chg="add">
          <pc:chgData name="Negin Valizadegan" userId="XsoM1ne33E6Aw6ESNBCeH39cRzFalIqX8GJC2dyEGAs=" providerId="None" clId="Web-{BEA1263C-A1A2-4914-9938-2473397F45A6}" dt="2021-05-19T17:07:32.104" v="34"/>
          <pc:sldLayoutMkLst>
            <pc:docMk/>
            <pc:sldMasterMk cId="2206252559" sldId="2147483672"/>
            <pc:sldLayoutMk cId="2631328868" sldId="2147483677"/>
          </pc:sldLayoutMkLst>
        </pc:sldLayoutChg>
        <pc:sldLayoutChg chg="add">
          <pc:chgData name="Negin Valizadegan" userId="XsoM1ne33E6Aw6ESNBCeH39cRzFalIqX8GJC2dyEGAs=" providerId="None" clId="Web-{BEA1263C-A1A2-4914-9938-2473397F45A6}" dt="2021-05-19T17:07:32.104" v="34"/>
          <pc:sldLayoutMkLst>
            <pc:docMk/>
            <pc:sldMasterMk cId="2206252559" sldId="2147483672"/>
            <pc:sldLayoutMk cId="1602859832" sldId="2147483678"/>
          </pc:sldLayoutMkLst>
        </pc:sldLayoutChg>
        <pc:sldLayoutChg chg="add">
          <pc:chgData name="Negin Valizadegan" userId="XsoM1ne33E6Aw6ESNBCeH39cRzFalIqX8GJC2dyEGAs=" providerId="None" clId="Web-{BEA1263C-A1A2-4914-9938-2473397F45A6}" dt="2021-05-19T17:07:32.104" v="34"/>
          <pc:sldLayoutMkLst>
            <pc:docMk/>
            <pc:sldMasterMk cId="2206252559" sldId="2147483672"/>
            <pc:sldLayoutMk cId="3007661969" sldId="2147483679"/>
          </pc:sldLayoutMkLst>
        </pc:sldLayoutChg>
        <pc:sldLayoutChg chg="add">
          <pc:chgData name="Negin Valizadegan" userId="XsoM1ne33E6Aw6ESNBCeH39cRzFalIqX8GJC2dyEGAs=" providerId="None" clId="Web-{BEA1263C-A1A2-4914-9938-2473397F45A6}" dt="2021-05-19T17:07:32.104" v="34"/>
          <pc:sldLayoutMkLst>
            <pc:docMk/>
            <pc:sldMasterMk cId="2206252559" sldId="2147483672"/>
            <pc:sldLayoutMk cId="3527328231" sldId="2147483680"/>
          </pc:sldLayoutMkLst>
        </pc:sldLayoutChg>
        <pc:sldLayoutChg chg="add">
          <pc:chgData name="Negin Valizadegan" userId="XsoM1ne33E6Aw6ESNBCeH39cRzFalIqX8GJC2dyEGAs=" providerId="None" clId="Web-{BEA1263C-A1A2-4914-9938-2473397F45A6}" dt="2021-05-19T17:07:32.104" v="34"/>
          <pc:sldLayoutMkLst>
            <pc:docMk/>
            <pc:sldMasterMk cId="2206252559" sldId="2147483672"/>
            <pc:sldLayoutMk cId="1088968924" sldId="2147483681"/>
          </pc:sldLayoutMkLst>
        </pc:sldLayoutChg>
        <pc:sldLayoutChg chg="add">
          <pc:chgData name="Negin Valizadegan" userId="XsoM1ne33E6Aw6ESNBCeH39cRzFalIqX8GJC2dyEGAs=" providerId="None" clId="Web-{BEA1263C-A1A2-4914-9938-2473397F45A6}" dt="2021-05-19T17:07:32.104" v="34"/>
          <pc:sldLayoutMkLst>
            <pc:docMk/>
            <pc:sldMasterMk cId="2206252559" sldId="2147483672"/>
            <pc:sldLayoutMk cId="808067568" sldId="2147483682"/>
          </pc:sldLayoutMkLst>
        </pc:sldLayoutChg>
        <pc:sldLayoutChg chg="add">
          <pc:chgData name="Negin Valizadegan" userId="XsoM1ne33E6Aw6ESNBCeH39cRzFalIqX8GJC2dyEGAs=" providerId="None" clId="Web-{BEA1263C-A1A2-4914-9938-2473397F45A6}" dt="2021-05-19T17:07:32.104" v="34"/>
          <pc:sldLayoutMkLst>
            <pc:docMk/>
            <pc:sldMasterMk cId="2206252559" sldId="2147483672"/>
            <pc:sldLayoutMk cId="4137825110" sldId="2147483683"/>
          </pc:sldLayoutMkLst>
        </pc:sldLayoutChg>
      </pc:sldMasterChg>
    </pc:docChg>
  </pc:docChgLst>
  <pc:docChgLst>
    <pc:chgData name="bucknor2@illinois.edu" clId="Web-{A2A00C71-F877-4E41-82A6-CBDDFEA60C52}"/>
    <pc:docChg chg="modSld">
      <pc:chgData name="bucknor2@illinois.edu" userId="" providerId="" clId="Web-{A2A00C71-F877-4E41-82A6-CBDDFEA60C52}" dt="2021-06-21T16:08:43.246" v="4" actId="20577"/>
      <pc:docMkLst>
        <pc:docMk/>
      </pc:docMkLst>
      <pc:sldChg chg="modSp">
        <pc:chgData name="bucknor2@illinois.edu" userId="" providerId="" clId="Web-{A2A00C71-F877-4E41-82A6-CBDDFEA60C52}" dt="2021-06-21T16:08:43.246" v="4" actId="20577"/>
        <pc:sldMkLst>
          <pc:docMk/>
          <pc:sldMk cId="2271328520" sldId="432"/>
        </pc:sldMkLst>
        <pc:spChg chg="mod">
          <ac:chgData name="bucknor2@illinois.edu" userId="" providerId="" clId="Web-{A2A00C71-F877-4E41-82A6-CBDDFEA60C52}" dt="2021-06-21T16:08:43.246" v="4" actId="20577"/>
          <ac:spMkLst>
            <pc:docMk/>
            <pc:sldMk cId="2271328520" sldId="432"/>
            <ac:spMk id="3" creationId="{00000000-0000-0000-0000-000000000000}"/>
          </ac:spMkLst>
        </pc:spChg>
      </pc:sldChg>
    </pc:docChg>
  </pc:docChgLst>
  <pc:docChgLst>
    <pc:chgData name="Negin Valizadegan" clId="Web-{9F1C5958-7E57-42BD-BCBA-233BD980B6A8}"/>
    <pc:docChg chg="modSld">
      <pc:chgData name="Negin Valizadegan" userId="" providerId="" clId="Web-{9F1C5958-7E57-42BD-BCBA-233BD980B6A8}" dt="2021-05-20T23:53:32.549" v="33" actId="20577"/>
      <pc:docMkLst>
        <pc:docMk/>
      </pc:docMkLst>
      <pc:sldChg chg="modSp">
        <pc:chgData name="Negin Valizadegan" userId="" providerId="" clId="Web-{9F1C5958-7E57-42BD-BCBA-233BD980B6A8}" dt="2021-05-20T23:53:32.549" v="33" actId="20577"/>
        <pc:sldMkLst>
          <pc:docMk/>
          <pc:sldMk cId="3889427897" sldId="312"/>
        </pc:sldMkLst>
        <pc:spChg chg="mod">
          <ac:chgData name="Negin Valizadegan" userId="" providerId="" clId="Web-{9F1C5958-7E57-42BD-BCBA-233BD980B6A8}" dt="2021-05-20T23:53:32.549" v="33" actId="20577"/>
          <ac:spMkLst>
            <pc:docMk/>
            <pc:sldMk cId="3889427897" sldId="312"/>
            <ac:spMk id="3" creationId="{00000000-0000-0000-0000-000000000000}"/>
          </ac:spMkLst>
        </pc:spChg>
      </pc:sldChg>
      <pc:sldChg chg="modSp">
        <pc:chgData name="Negin Valizadegan" userId="" providerId="" clId="Web-{9F1C5958-7E57-42BD-BCBA-233BD980B6A8}" dt="2021-05-20T23:49:40.065" v="6" actId="20577"/>
        <pc:sldMkLst>
          <pc:docMk/>
          <pc:sldMk cId="4210495015" sldId="337"/>
        </pc:sldMkLst>
        <pc:spChg chg="mod">
          <ac:chgData name="Negin Valizadegan" userId="" providerId="" clId="Web-{9F1C5958-7E57-42BD-BCBA-233BD980B6A8}" dt="2021-05-20T23:49:31.908" v="2" actId="20577"/>
          <ac:spMkLst>
            <pc:docMk/>
            <pc:sldMk cId="4210495015" sldId="337"/>
            <ac:spMk id="13" creationId="{173146BB-CBAE-4A48-9282-7C7E59105306}"/>
          </ac:spMkLst>
        </pc:spChg>
        <pc:spChg chg="mod">
          <ac:chgData name="Negin Valizadegan" userId="" providerId="" clId="Web-{9F1C5958-7E57-42BD-BCBA-233BD980B6A8}" dt="2021-05-20T23:49:40.065" v="6" actId="20577"/>
          <ac:spMkLst>
            <pc:docMk/>
            <pc:sldMk cId="4210495015" sldId="337"/>
            <ac:spMk id="16" creationId="{489FA13A-7615-764B-88F6-9F9D067FAEE8}"/>
          </ac:spMkLst>
        </pc:spChg>
      </pc:sldChg>
      <pc:sldChg chg="modSp">
        <pc:chgData name="Negin Valizadegan" userId="" providerId="" clId="Web-{9F1C5958-7E57-42BD-BCBA-233BD980B6A8}" dt="2021-05-20T23:50:06.658" v="10" actId="1076"/>
        <pc:sldMkLst>
          <pc:docMk/>
          <pc:sldMk cId="3952690310" sldId="338"/>
        </pc:sldMkLst>
        <pc:spChg chg="mod">
          <ac:chgData name="Negin Valizadegan" userId="" providerId="" clId="Web-{9F1C5958-7E57-42BD-BCBA-233BD980B6A8}" dt="2021-05-20T23:50:06.658" v="10" actId="1076"/>
          <ac:spMkLst>
            <pc:docMk/>
            <pc:sldMk cId="3952690310" sldId="338"/>
            <ac:spMk id="16" creationId="{489FA13A-7615-764B-88F6-9F9D067FAEE8}"/>
          </ac:spMkLst>
        </pc:spChg>
      </pc:sldChg>
      <pc:sldChg chg="addSp modSp">
        <pc:chgData name="Negin Valizadegan" userId="" providerId="" clId="Web-{9F1C5958-7E57-42BD-BCBA-233BD980B6A8}" dt="2021-05-20T23:51:25.518" v="31" actId="20577"/>
        <pc:sldMkLst>
          <pc:docMk/>
          <pc:sldMk cId="1250501531" sldId="340"/>
        </pc:sldMkLst>
        <pc:spChg chg="add mod">
          <ac:chgData name="Negin Valizadegan" userId="" providerId="" clId="Web-{9F1C5958-7E57-42BD-BCBA-233BD980B6A8}" dt="2021-05-20T23:50:17.471" v="13" actId="20577"/>
          <ac:spMkLst>
            <pc:docMk/>
            <pc:sldMk cId="1250501531" sldId="340"/>
            <ac:spMk id="4" creationId="{74375107-3656-48D6-A20B-97412BE8D99D}"/>
          </ac:spMkLst>
        </pc:spChg>
        <pc:spChg chg="add mod">
          <ac:chgData name="Negin Valizadegan" userId="" providerId="" clId="Web-{9F1C5958-7E57-42BD-BCBA-233BD980B6A8}" dt="2021-05-20T23:50:32.221" v="18" actId="1076"/>
          <ac:spMkLst>
            <pc:docMk/>
            <pc:sldMk cId="1250501531" sldId="340"/>
            <ac:spMk id="5" creationId="{7136664A-B0C0-405A-BCA5-1401E461E322}"/>
          </ac:spMkLst>
        </pc:spChg>
        <pc:spChg chg="add mod">
          <ac:chgData name="Negin Valizadegan" userId="" providerId="" clId="Web-{9F1C5958-7E57-42BD-BCBA-233BD980B6A8}" dt="2021-05-20T23:51:25.518" v="31" actId="20577"/>
          <ac:spMkLst>
            <pc:docMk/>
            <pc:sldMk cId="1250501531" sldId="340"/>
            <ac:spMk id="9" creationId="{D4C285EB-B22B-4747-9469-C41603903979}"/>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US"/>
              <a:t>Bacterial Genome Assembly | Victor </a:t>
            </a:r>
            <a:r>
              <a:rPr lang="en-US" err="1"/>
              <a:t>Jongeneel</a:t>
            </a:r>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07AA67F-C951-40BC-BBA1-6E010623DA80}" type="datetimeFigureOut">
              <a:rPr lang="en-US" smtClean="0"/>
              <a:t>6/12/23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ED3CC31-6CFA-4BAB-9F38-36610D5927C0}" type="slidenum">
              <a:rPr lang="en-US" smtClean="0"/>
              <a:t>‹#›</a:t>
            </a:fld>
            <a:endParaRPr lang="en-US"/>
          </a:p>
        </p:txBody>
      </p:sp>
    </p:spTree>
    <p:extLst>
      <p:ext uri="{BB962C8B-B14F-4D97-AF65-F5344CB8AC3E}">
        <p14:creationId xmlns:p14="http://schemas.microsoft.com/office/powerpoint/2010/main" val="2823317652"/>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a:t>Bacterial Genome Assembly | Victor </a:t>
            </a:r>
            <a:r>
              <a:rPr lang="en-US" err="1"/>
              <a:t>Jongeneel</a:t>
            </a: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763551F-53C9-9640-B128-B307C3F47E48}" type="datetimeFigureOut">
              <a:rPr lang="en-US" smtClean="0"/>
              <a:t>6/12/23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98E07A3-1CB8-0D4A-ABE6-A5436B811DBF}" type="slidenum">
              <a:rPr lang="en-US" smtClean="0"/>
              <a:t>‹#›</a:t>
            </a:fld>
            <a:endParaRPr lang="en-US"/>
          </a:p>
        </p:txBody>
      </p:sp>
    </p:spTree>
    <p:extLst>
      <p:ext uri="{BB962C8B-B14F-4D97-AF65-F5344CB8AC3E}">
        <p14:creationId xmlns:p14="http://schemas.microsoft.com/office/powerpoint/2010/main" val="1130305609"/>
      </p:ext>
    </p:extLst>
  </p:cSld>
  <p:clrMap bg1="lt1" tx1="dk1" bg2="lt2" tx2="dk2" accent1="accent1" accent2="accent2" accent3="accent3" accent4="accent4" accent5="accent5" accent6="accent6" hlink="hlink" folHlink="folHlink"/>
  <p:hf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8E07A3-1CB8-0D4A-ABE6-A5436B811DBF}" type="slidenum">
              <a:rPr lang="en-US" smtClean="0"/>
              <a:t>1</a:t>
            </a:fld>
            <a:endParaRPr lang="en-US"/>
          </a:p>
        </p:txBody>
      </p:sp>
      <p:sp>
        <p:nvSpPr>
          <p:cNvPr id="5" name="Header Placeholder 4"/>
          <p:cNvSpPr>
            <a:spLocks noGrp="1"/>
          </p:cNvSpPr>
          <p:nvPr>
            <p:ph type="hdr" sz="quarter" idx="11"/>
          </p:nvPr>
        </p:nvSpPr>
        <p:spPr/>
        <p:txBody>
          <a:bodyPr/>
          <a:lstStyle/>
          <a:p>
            <a:r>
              <a:rPr lang="en-US"/>
              <a:t>Bacterial Genome Assembly | Victor </a:t>
            </a:r>
            <a:r>
              <a:rPr lang="en-US" err="1"/>
              <a:t>Jongeneel</a:t>
            </a:r>
            <a:endParaRPr lang="en-US"/>
          </a:p>
        </p:txBody>
      </p:sp>
    </p:spTree>
    <p:extLst>
      <p:ext uri="{BB962C8B-B14F-4D97-AF65-F5344CB8AC3E}">
        <p14:creationId xmlns:p14="http://schemas.microsoft.com/office/powerpoint/2010/main" val="16518458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Bacterial Genome Assembly | Victor Jongeneel</a:t>
            </a:r>
          </a:p>
        </p:txBody>
      </p:sp>
      <p:sp>
        <p:nvSpPr>
          <p:cNvPr id="5" name="Slide Number Placeholder 4"/>
          <p:cNvSpPr>
            <a:spLocks noGrp="1"/>
          </p:cNvSpPr>
          <p:nvPr>
            <p:ph type="sldNum" sz="quarter" idx="5"/>
          </p:nvPr>
        </p:nvSpPr>
        <p:spPr/>
        <p:txBody>
          <a:bodyPr/>
          <a:lstStyle/>
          <a:p>
            <a:fld id="{498E07A3-1CB8-0D4A-ABE6-A5436B811DBF}" type="slidenum">
              <a:rPr lang="en-US" smtClean="0"/>
              <a:t>11</a:t>
            </a:fld>
            <a:endParaRPr lang="en-US"/>
          </a:p>
        </p:txBody>
      </p:sp>
    </p:spTree>
    <p:extLst>
      <p:ext uri="{BB962C8B-B14F-4D97-AF65-F5344CB8AC3E}">
        <p14:creationId xmlns:p14="http://schemas.microsoft.com/office/powerpoint/2010/main" val="15787900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Bacterial Genome Assembly | Victor Jongeneel</a:t>
            </a:r>
          </a:p>
        </p:txBody>
      </p:sp>
      <p:sp>
        <p:nvSpPr>
          <p:cNvPr id="5" name="Slide Number Placeholder 4"/>
          <p:cNvSpPr>
            <a:spLocks noGrp="1"/>
          </p:cNvSpPr>
          <p:nvPr>
            <p:ph type="sldNum" sz="quarter" idx="5"/>
          </p:nvPr>
        </p:nvSpPr>
        <p:spPr/>
        <p:txBody>
          <a:bodyPr/>
          <a:lstStyle/>
          <a:p>
            <a:fld id="{498E07A3-1CB8-0D4A-ABE6-A5436B811DBF}" type="slidenum">
              <a:rPr lang="en-US" smtClean="0"/>
              <a:t>12</a:t>
            </a:fld>
            <a:endParaRPr lang="en-US"/>
          </a:p>
        </p:txBody>
      </p:sp>
    </p:spTree>
    <p:extLst>
      <p:ext uri="{BB962C8B-B14F-4D97-AF65-F5344CB8AC3E}">
        <p14:creationId xmlns:p14="http://schemas.microsoft.com/office/powerpoint/2010/main" val="422504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Bacterial Genome Assembly | Victor Jongeneel</a:t>
            </a:r>
          </a:p>
        </p:txBody>
      </p:sp>
      <p:sp>
        <p:nvSpPr>
          <p:cNvPr id="5" name="Slide Number Placeholder 4"/>
          <p:cNvSpPr>
            <a:spLocks noGrp="1"/>
          </p:cNvSpPr>
          <p:nvPr>
            <p:ph type="sldNum" sz="quarter" idx="5"/>
          </p:nvPr>
        </p:nvSpPr>
        <p:spPr/>
        <p:txBody>
          <a:bodyPr/>
          <a:lstStyle/>
          <a:p>
            <a:fld id="{498E07A3-1CB8-0D4A-ABE6-A5436B811DBF}" type="slidenum">
              <a:rPr lang="en-US" smtClean="0"/>
              <a:t>13</a:t>
            </a:fld>
            <a:endParaRPr lang="en-US"/>
          </a:p>
        </p:txBody>
      </p:sp>
    </p:spTree>
    <p:extLst>
      <p:ext uri="{BB962C8B-B14F-4D97-AF65-F5344CB8AC3E}">
        <p14:creationId xmlns:p14="http://schemas.microsoft.com/office/powerpoint/2010/main" val="37432130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Bacterial Genome Assembly | Victor Jongeneel</a:t>
            </a:r>
          </a:p>
        </p:txBody>
      </p:sp>
      <p:sp>
        <p:nvSpPr>
          <p:cNvPr id="5" name="Slide Number Placeholder 4"/>
          <p:cNvSpPr>
            <a:spLocks noGrp="1"/>
          </p:cNvSpPr>
          <p:nvPr>
            <p:ph type="sldNum" sz="quarter" idx="5"/>
          </p:nvPr>
        </p:nvSpPr>
        <p:spPr/>
        <p:txBody>
          <a:bodyPr/>
          <a:lstStyle/>
          <a:p>
            <a:fld id="{498E07A3-1CB8-0D4A-ABE6-A5436B811DBF}" type="slidenum">
              <a:rPr lang="en-US" smtClean="0"/>
              <a:t>14</a:t>
            </a:fld>
            <a:endParaRPr lang="en-US"/>
          </a:p>
        </p:txBody>
      </p:sp>
    </p:spTree>
    <p:extLst>
      <p:ext uri="{BB962C8B-B14F-4D97-AF65-F5344CB8AC3E}">
        <p14:creationId xmlns:p14="http://schemas.microsoft.com/office/powerpoint/2010/main" val="11366983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Bacterial Genome Assembly | Victor Jongeneel</a:t>
            </a:r>
          </a:p>
        </p:txBody>
      </p:sp>
      <p:sp>
        <p:nvSpPr>
          <p:cNvPr id="5" name="Slide Number Placeholder 4"/>
          <p:cNvSpPr>
            <a:spLocks noGrp="1"/>
          </p:cNvSpPr>
          <p:nvPr>
            <p:ph type="sldNum" sz="quarter" idx="5"/>
          </p:nvPr>
        </p:nvSpPr>
        <p:spPr/>
        <p:txBody>
          <a:bodyPr/>
          <a:lstStyle/>
          <a:p>
            <a:fld id="{498E07A3-1CB8-0D4A-ABE6-A5436B811DBF}" type="slidenum">
              <a:rPr lang="en-US" smtClean="0"/>
              <a:t>15</a:t>
            </a:fld>
            <a:endParaRPr lang="en-US"/>
          </a:p>
        </p:txBody>
      </p:sp>
    </p:spTree>
    <p:extLst>
      <p:ext uri="{BB962C8B-B14F-4D97-AF65-F5344CB8AC3E}">
        <p14:creationId xmlns:p14="http://schemas.microsoft.com/office/powerpoint/2010/main" val="20611599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Bacterial Genome Assembly | Victor Jongeneel</a:t>
            </a:r>
          </a:p>
        </p:txBody>
      </p:sp>
      <p:sp>
        <p:nvSpPr>
          <p:cNvPr id="5" name="Slide Number Placeholder 4"/>
          <p:cNvSpPr>
            <a:spLocks noGrp="1"/>
          </p:cNvSpPr>
          <p:nvPr>
            <p:ph type="sldNum" sz="quarter" idx="5"/>
          </p:nvPr>
        </p:nvSpPr>
        <p:spPr/>
        <p:txBody>
          <a:bodyPr/>
          <a:lstStyle/>
          <a:p>
            <a:fld id="{498E07A3-1CB8-0D4A-ABE6-A5436B811DBF}" type="slidenum">
              <a:rPr lang="en-US" smtClean="0"/>
              <a:t>17</a:t>
            </a:fld>
            <a:endParaRPr lang="en-US"/>
          </a:p>
        </p:txBody>
      </p:sp>
    </p:spTree>
    <p:extLst>
      <p:ext uri="{BB962C8B-B14F-4D97-AF65-F5344CB8AC3E}">
        <p14:creationId xmlns:p14="http://schemas.microsoft.com/office/powerpoint/2010/main" val="34593137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Bacterial Genome Assembly | Victor Jongeneel</a:t>
            </a:r>
          </a:p>
        </p:txBody>
      </p:sp>
      <p:sp>
        <p:nvSpPr>
          <p:cNvPr id="5" name="Slide Number Placeholder 4"/>
          <p:cNvSpPr>
            <a:spLocks noGrp="1"/>
          </p:cNvSpPr>
          <p:nvPr>
            <p:ph type="sldNum" sz="quarter" idx="5"/>
          </p:nvPr>
        </p:nvSpPr>
        <p:spPr/>
        <p:txBody>
          <a:bodyPr/>
          <a:lstStyle/>
          <a:p>
            <a:fld id="{498E07A3-1CB8-0D4A-ABE6-A5436B811DBF}" type="slidenum">
              <a:rPr lang="en-US" smtClean="0"/>
              <a:t>18</a:t>
            </a:fld>
            <a:endParaRPr lang="en-US"/>
          </a:p>
        </p:txBody>
      </p:sp>
    </p:spTree>
    <p:extLst>
      <p:ext uri="{BB962C8B-B14F-4D97-AF65-F5344CB8AC3E}">
        <p14:creationId xmlns:p14="http://schemas.microsoft.com/office/powerpoint/2010/main" val="19462838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Bacterial Genome Assembly | Victor Jongeneel</a:t>
            </a:r>
          </a:p>
        </p:txBody>
      </p:sp>
      <p:sp>
        <p:nvSpPr>
          <p:cNvPr id="5" name="Slide Number Placeholder 4"/>
          <p:cNvSpPr>
            <a:spLocks noGrp="1"/>
          </p:cNvSpPr>
          <p:nvPr>
            <p:ph type="sldNum" sz="quarter" idx="5"/>
          </p:nvPr>
        </p:nvSpPr>
        <p:spPr/>
        <p:txBody>
          <a:bodyPr/>
          <a:lstStyle/>
          <a:p>
            <a:fld id="{498E07A3-1CB8-0D4A-ABE6-A5436B811DBF}" type="slidenum">
              <a:rPr lang="en-US" smtClean="0"/>
              <a:t>19</a:t>
            </a:fld>
            <a:endParaRPr lang="en-US"/>
          </a:p>
        </p:txBody>
      </p:sp>
    </p:spTree>
    <p:extLst>
      <p:ext uri="{BB962C8B-B14F-4D97-AF65-F5344CB8AC3E}">
        <p14:creationId xmlns:p14="http://schemas.microsoft.com/office/powerpoint/2010/main" val="25004208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Bacterial Genome Assembly | Victor Jongeneel</a:t>
            </a:r>
          </a:p>
        </p:txBody>
      </p:sp>
      <p:sp>
        <p:nvSpPr>
          <p:cNvPr id="5" name="Slide Number Placeholder 4"/>
          <p:cNvSpPr>
            <a:spLocks noGrp="1"/>
          </p:cNvSpPr>
          <p:nvPr>
            <p:ph type="sldNum" sz="quarter" idx="5"/>
          </p:nvPr>
        </p:nvSpPr>
        <p:spPr/>
        <p:txBody>
          <a:bodyPr/>
          <a:lstStyle/>
          <a:p>
            <a:fld id="{498E07A3-1CB8-0D4A-ABE6-A5436B811DBF}" type="slidenum">
              <a:rPr lang="en-US" smtClean="0"/>
              <a:t>20</a:t>
            </a:fld>
            <a:endParaRPr lang="en-US"/>
          </a:p>
        </p:txBody>
      </p:sp>
    </p:spTree>
    <p:extLst>
      <p:ext uri="{BB962C8B-B14F-4D97-AF65-F5344CB8AC3E}">
        <p14:creationId xmlns:p14="http://schemas.microsoft.com/office/powerpoint/2010/main" val="4076494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8E07A3-1CB8-0D4A-ABE6-A5436B811DBF}" type="slidenum">
              <a:rPr lang="en-US" smtClean="0"/>
              <a:t>22</a:t>
            </a:fld>
            <a:endParaRPr lang="en-US"/>
          </a:p>
        </p:txBody>
      </p:sp>
      <p:sp>
        <p:nvSpPr>
          <p:cNvPr id="5" name="Header Placeholder 4"/>
          <p:cNvSpPr>
            <a:spLocks noGrp="1"/>
          </p:cNvSpPr>
          <p:nvPr>
            <p:ph type="hdr" sz="quarter" idx="11"/>
          </p:nvPr>
        </p:nvSpPr>
        <p:spPr/>
        <p:txBody>
          <a:bodyPr/>
          <a:lstStyle/>
          <a:p>
            <a:r>
              <a:rPr lang="en-US"/>
              <a:t>Bacterial Genome Assembly | Victor </a:t>
            </a:r>
            <a:r>
              <a:rPr lang="en-US" err="1"/>
              <a:t>Jongeneel</a:t>
            </a:r>
            <a:endParaRPr lang="en-US"/>
          </a:p>
        </p:txBody>
      </p:sp>
    </p:spTree>
    <p:extLst>
      <p:ext uri="{BB962C8B-B14F-4D97-AF65-F5344CB8AC3E}">
        <p14:creationId xmlns:p14="http://schemas.microsoft.com/office/powerpoint/2010/main" val="7050534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8E07A3-1CB8-0D4A-ABE6-A5436B811DBF}" type="slidenum">
              <a:rPr lang="en-US" smtClean="0"/>
              <a:t>2</a:t>
            </a:fld>
            <a:endParaRPr lang="en-US"/>
          </a:p>
        </p:txBody>
      </p:sp>
      <p:sp>
        <p:nvSpPr>
          <p:cNvPr id="5" name="Header Placeholder 4"/>
          <p:cNvSpPr>
            <a:spLocks noGrp="1"/>
          </p:cNvSpPr>
          <p:nvPr>
            <p:ph type="hdr" sz="quarter" idx="11"/>
          </p:nvPr>
        </p:nvSpPr>
        <p:spPr/>
        <p:txBody>
          <a:bodyPr/>
          <a:lstStyle/>
          <a:p>
            <a:r>
              <a:rPr lang="en-US"/>
              <a:t>Bacterial Genome Assembly | Victor </a:t>
            </a:r>
            <a:r>
              <a:rPr lang="en-US" err="1"/>
              <a:t>Jongeneel</a:t>
            </a:r>
            <a:endParaRPr lang="en-US"/>
          </a:p>
        </p:txBody>
      </p:sp>
    </p:spTree>
    <p:extLst>
      <p:ext uri="{BB962C8B-B14F-4D97-AF65-F5344CB8AC3E}">
        <p14:creationId xmlns:p14="http://schemas.microsoft.com/office/powerpoint/2010/main" val="42510130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Bacterial Genome Assembly | Victor Jongeneel</a:t>
            </a:r>
          </a:p>
        </p:txBody>
      </p:sp>
      <p:sp>
        <p:nvSpPr>
          <p:cNvPr id="5" name="Slide Number Placeholder 4"/>
          <p:cNvSpPr>
            <a:spLocks noGrp="1"/>
          </p:cNvSpPr>
          <p:nvPr>
            <p:ph type="sldNum" sz="quarter" idx="5"/>
          </p:nvPr>
        </p:nvSpPr>
        <p:spPr/>
        <p:txBody>
          <a:bodyPr/>
          <a:lstStyle/>
          <a:p>
            <a:fld id="{498E07A3-1CB8-0D4A-ABE6-A5436B811DBF}" type="slidenum">
              <a:rPr lang="en-US" smtClean="0"/>
              <a:t>25</a:t>
            </a:fld>
            <a:endParaRPr lang="en-US"/>
          </a:p>
        </p:txBody>
      </p:sp>
    </p:spTree>
    <p:extLst>
      <p:ext uri="{BB962C8B-B14F-4D97-AF65-F5344CB8AC3E}">
        <p14:creationId xmlns:p14="http://schemas.microsoft.com/office/powerpoint/2010/main" val="37255814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t>Bacterial Genome Assembly | Victor Jongeneel</a:t>
            </a:r>
          </a:p>
        </p:txBody>
      </p:sp>
      <p:sp>
        <p:nvSpPr>
          <p:cNvPr id="5" name="Slide Number Placeholder 4"/>
          <p:cNvSpPr>
            <a:spLocks noGrp="1"/>
          </p:cNvSpPr>
          <p:nvPr>
            <p:ph type="sldNum" sz="quarter" idx="11"/>
          </p:nvPr>
        </p:nvSpPr>
        <p:spPr/>
        <p:txBody>
          <a:bodyPr/>
          <a:lstStyle/>
          <a:p>
            <a:fld id="{498E07A3-1CB8-0D4A-ABE6-A5436B811DBF}" type="slidenum">
              <a:rPr lang="en-US" smtClean="0"/>
              <a:t>27</a:t>
            </a:fld>
            <a:endParaRPr lang="en-US"/>
          </a:p>
        </p:txBody>
      </p:sp>
    </p:spTree>
    <p:extLst>
      <p:ext uri="{BB962C8B-B14F-4D97-AF65-F5344CB8AC3E}">
        <p14:creationId xmlns:p14="http://schemas.microsoft.com/office/powerpoint/2010/main" val="30221840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t>Bacterial Genome Assembly | Victor Jongeneel</a:t>
            </a:r>
          </a:p>
        </p:txBody>
      </p:sp>
      <p:sp>
        <p:nvSpPr>
          <p:cNvPr id="5" name="Slide Number Placeholder 4"/>
          <p:cNvSpPr>
            <a:spLocks noGrp="1"/>
          </p:cNvSpPr>
          <p:nvPr>
            <p:ph type="sldNum" sz="quarter" idx="5"/>
          </p:nvPr>
        </p:nvSpPr>
        <p:spPr/>
        <p:txBody>
          <a:bodyPr/>
          <a:lstStyle/>
          <a:p>
            <a:fld id="{498E07A3-1CB8-0D4A-ABE6-A5436B811DBF}" type="slidenum">
              <a:rPr lang="en-US" smtClean="0"/>
              <a:t>32</a:t>
            </a:fld>
            <a:endParaRPr lang="en-US"/>
          </a:p>
        </p:txBody>
      </p:sp>
    </p:spTree>
    <p:extLst>
      <p:ext uri="{BB962C8B-B14F-4D97-AF65-F5344CB8AC3E}">
        <p14:creationId xmlns:p14="http://schemas.microsoft.com/office/powerpoint/2010/main" val="5959610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t>Bacterial Genome Assembly | Victor Jongeneel</a:t>
            </a:r>
          </a:p>
        </p:txBody>
      </p:sp>
      <p:sp>
        <p:nvSpPr>
          <p:cNvPr id="5" name="Slide Number Placeholder 4"/>
          <p:cNvSpPr>
            <a:spLocks noGrp="1"/>
          </p:cNvSpPr>
          <p:nvPr>
            <p:ph type="sldNum" sz="quarter" idx="5"/>
          </p:nvPr>
        </p:nvSpPr>
        <p:spPr/>
        <p:txBody>
          <a:bodyPr/>
          <a:lstStyle/>
          <a:p>
            <a:fld id="{498E07A3-1CB8-0D4A-ABE6-A5436B811DBF}" type="slidenum">
              <a:rPr lang="en-US" smtClean="0"/>
              <a:t>33</a:t>
            </a:fld>
            <a:endParaRPr lang="en-US"/>
          </a:p>
        </p:txBody>
      </p:sp>
    </p:spTree>
    <p:extLst>
      <p:ext uri="{BB962C8B-B14F-4D97-AF65-F5344CB8AC3E}">
        <p14:creationId xmlns:p14="http://schemas.microsoft.com/office/powerpoint/2010/main" val="42343175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t>Bacterial Genome Assembly | Victor Jongeneel</a:t>
            </a:r>
          </a:p>
        </p:txBody>
      </p:sp>
      <p:sp>
        <p:nvSpPr>
          <p:cNvPr id="5" name="Slide Number Placeholder 4"/>
          <p:cNvSpPr>
            <a:spLocks noGrp="1"/>
          </p:cNvSpPr>
          <p:nvPr>
            <p:ph type="sldNum" sz="quarter" idx="5"/>
          </p:nvPr>
        </p:nvSpPr>
        <p:spPr/>
        <p:txBody>
          <a:bodyPr/>
          <a:lstStyle/>
          <a:p>
            <a:fld id="{498E07A3-1CB8-0D4A-ABE6-A5436B811DBF}" type="slidenum">
              <a:rPr lang="en-US" smtClean="0"/>
              <a:t>34</a:t>
            </a:fld>
            <a:endParaRPr lang="en-US"/>
          </a:p>
        </p:txBody>
      </p:sp>
    </p:spTree>
    <p:extLst>
      <p:ext uri="{BB962C8B-B14F-4D97-AF65-F5344CB8AC3E}">
        <p14:creationId xmlns:p14="http://schemas.microsoft.com/office/powerpoint/2010/main" val="10290605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t>Bacterial Genome Assembly | Victor Jongeneel</a:t>
            </a:r>
          </a:p>
        </p:txBody>
      </p:sp>
      <p:sp>
        <p:nvSpPr>
          <p:cNvPr id="5" name="Slide Number Placeholder 4"/>
          <p:cNvSpPr>
            <a:spLocks noGrp="1"/>
          </p:cNvSpPr>
          <p:nvPr>
            <p:ph type="sldNum" sz="quarter" idx="5"/>
          </p:nvPr>
        </p:nvSpPr>
        <p:spPr/>
        <p:txBody>
          <a:bodyPr/>
          <a:lstStyle/>
          <a:p>
            <a:fld id="{498E07A3-1CB8-0D4A-ABE6-A5436B811DBF}" type="slidenum">
              <a:rPr lang="en-US" smtClean="0"/>
              <a:t>35</a:t>
            </a:fld>
            <a:endParaRPr lang="en-US"/>
          </a:p>
        </p:txBody>
      </p:sp>
    </p:spTree>
    <p:extLst>
      <p:ext uri="{BB962C8B-B14F-4D97-AF65-F5344CB8AC3E}">
        <p14:creationId xmlns:p14="http://schemas.microsoft.com/office/powerpoint/2010/main" val="21831982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8E07A3-1CB8-0D4A-ABE6-A5436B811DBF}" type="slidenum">
              <a:rPr lang="en-US" smtClean="0"/>
              <a:t>3</a:t>
            </a:fld>
            <a:endParaRPr lang="en-US"/>
          </a:p>
        </p:txBody>
      </p:sp>
      <p:sp>
        <p:nvSpPr>
          <p:cNvPr id="5" name="Header Placeholder 4"/>
          <p:cNvSpPr>
            <a:spLocks noGrp="1"/>
          </p:cNvSpPr>
          <p:nvPr>
            <p:ph type="hdr" sz="quarter" idx="11"/>
          </p:nvPr>
        </p:nvSpPr>
        <p:spPr/>
        <p:txBody>
          <a:bodyPr/>
          <a:lstStyle/>
          <a:p>
            <a:r>
              <a:rPr lang="en-US"/>
              <a:t>Bacterial Genome Assembly | Victor </a:t>
            </a:r>
            <a:r>
              <a:rPr lang="en-US" err="1"/>
              <a:t>Jongeneel</a:t>
            </a:r>
            <a:endParaRPr lang="en-US"/>
          </a:p>
        </p:txBody>
      </p:sp>
    </p:spTree>
    <p:extLst>
      <p:ext uri="{BB962C8B-B14F-4D97-AF65-F5344CB8AC3E}">
        <p14:creationId xmlns:p14="http://schemas.microsoft.com/office/powerpoint/2010/main" val="33143107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8E07A3-1CB8-0D4A-ABE6-A5436B811DBF}" type="slidenum">
              <a:rPr lang="en-US" smtClean="0"/>
              <a:t>4</a:t>
            </a:fld>
            <a:endParaRPr lang="en-US"/>
          </a:p>
        </p:txBody>
      </p:sp>
      <p:sp>
        <p:nvSpPr>
          <p:cNvPr id="5" name="Header Placeholder 4"/>
          <p:cNvSpPr>
            <a:spLocks noGrp="1"/>
          </p:cNvSpPr>
          <p:nvPr>
            <p:ph type="hdr" sz="quarter" idx="11"/>
          </p:nvPr>
        </p:nvSpPr>
        <p:spPr/>
        <p:txBody>
          <a:bodyPr/>
          <a:lstStyle/>
          <a:p>
            <a:r>
              <a:rPr lang="en-US"/>
              <a:t>Bacterial Genome Assembly | Victor </a:t>
            </a:r>
            <a:r>
              <a:rPr lang="en-US" err="1"/>
              <a:t>Jongeneel</a:t>
            </a:r>
            <a:endParaRPr lang="en-US"/>
          </a:p>
        </p:txBody>
      </p:sp>
    </p:spTree>
    <p:extLst>
      <p:ext uri="{BB962C8B-B14F-4D97-AF65-F5344CB8AC3E}">
        <p14:creationId xmlns:p14="http://schemas.microsoft.com/office/powerpoint/2010/main" val="25752622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Bacterial Genome Assembly | Victor Jongeneel</a:t>
            </a:r>
          </a:p>
        </p:txBody>
      </p:sp>
      <p:sp>
        <p:nvSpPr>
          <p:cNvPr id="5" name="Slide Number Placeholder 4"/>
          <p:cNvSpPr>
            <a:spLocks noGrp="1"/>
          </p:cNvSpPr>
          <p:nvPr>
            <p:ph type="sldNum" sz="quarter" idx="5"/>
          </p:nvPr>
        </p:nvSpPr>
        <p:spPr/>
        <p:txBody>
          <a:bodyPr/>
          <a:lstStyle/>
          <a:p>
            <a:fld id="{498E07A3-1CB8-0D4A-ABE6-A5436B811DBF}" type="slidenum">
              <a:rPr lang="en-US" smtClean="0"/>
              <a:t>5</a:t>
            </a:fld>
            <a:endParaRPr lang="en-US"/>
          </a:p>
        </p:txBody>
      </p:sp>
    </p:spTree>
    <p:extLst>
      <p:ext uri="{BB962C8B-B14F-4D97-AF65-F5344CB8AC3E}">
        <p14:creationId xmlns:p14="http://schemas.microsoft.com/office/powerpoint/2010/main" val="12896635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5" name="Google Shape;265;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6" name="Google Shape;266;p4:notes"/>
          <p:cNvSpPr txBox="1">
            <a:spLocks noGrp="1"/>
          </p:cNvSpPr>
          <p:nvPr>
            <p:ph type="hdr" idx="3"/>
          </p:nvPr>
        </p:nvSpPr>
        <p:spPr>
          <a:xfrm>
            <a:off x="0" y="0"/>
            <a:ext cx="2971800" cy="4572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Bacterial Genome Assembly | Victor Jongeneel</a:t>
            </a:r>
            <a:endParaRPr/>
          </a:p>
        </p:txBody>
      </p:sp>
      <p:sp>
        <p:nvSpPr>
          <p:cNvPr id="267" name="Google Shape;267;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2" name="Google Shape;282;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3" name="Google Shape;283;p5:notes"/>
          <p:cNvSpPr txBox="1">
            <a:spLocks noGrp="1"/>
          </p:cNvSpPr>
          <p:nvPr>
            <p:ph type="hdr" idx="3"/>
          </p:nvPr>
        </p:nvSpPr>
        <p:spPr>
          <a:xfrm>
            <a:off x="0" y="0"/>
            <a:ext cx="2971800" cy="4572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Bacterial Genome Assembly | Victor Jongeneel</a:t>
            </a:r>
            <a:endParaRPr/>
          </a:p>
        </p:txBody>
      </p:sp>
      <p:sp>
        <p:nvSpPr>
          <p:cNvPr id="284" name="Google Shape;284;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Bacterial Genome Assembly | Victor Jongeneel</a:t>
            </a:r>
          </a:p>
        </p:txBody>
      </p:sp>
      <p:sp>
        <p:nvSpPr>
          <p:cNvPr id="5" name="Slide Number Placeholder 4"/>
          <p:cNvSpPr>
            <a:spLocks noGrp="1"/>
          </p:cNvSpPr>
          <p:nvPr>
            <p:ph type="sldNum" sz="quarter" idx="5"/>
          </p:nvPr>
        </p:nvSpPr>
        <p:spPr/>
        <p:txBody>
          <a:bodyPr/>
          <a:lstStyle/>
          <a:p>
            <a:fld id="{498E07A3-1CB8-0D4A-ABE6-A5436B811DBF}" type="slidenum">
              <a:rPr lang="en-US" smtClean="0"/>
              <a:t>8</a:t>
            </a:fld>
            <a:endParaRPr lang="en-US"/>
          </a:p>
        </p:txBody>
      </p:sp>
    </p:spTree>
    <p:extLst>
      <p:ext uri="{BB962C8B-B14F-4D97-AF65-F5344CB8AC3E}">
        <p14:creationId xmlns:p14="http://schemas.microsoft.com/office/powerpoint/2010/main" val="1005813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a:p>
        </p:txBody>
      </p:sp>
      <p:sp>
        <p:nvSpPr>
          <p:cNvPr id="4" name="Header Placeholder 3"/>
          <p:cNvSpPr>
            <a:spLocks noGrp="1"/>
          </p:cNvSpPr>
          <p:nvPr>
            <p:ph type="hdr" sz="quarter"/>
          </p:nvPr>
        </p:nvSpPr>
        <p:spPr/>
        <p:txBody>
          <a:bodyPr/>
          <a:lstStyle/>
          <a:p>
            <a:r>
              <a:rPr lang="en-US"/>
              <a:t>Bacterial Genome Assembly | Victor Jongeneel</a:t>
            </a:r>
          </a:p>
        </p:txBody>
      </p:sp>
      <p:sp>
        <p:nvSpPr>
          <p:cNvPr id="5" name="Slide Number Placeholder 4"/>
          <p:cNvSpPr>
            <a:spLocks noGrp="1"/>
          </p:cNvSpPr>
          <p:nvPr>
            <p:ph type="sldNum" sz="quarter" idx="5"/>
          </p:nvPr>
        </p:nvSpPr>
        <p:spPr/>
        <p:txBody>
          <a:bodyPr/>
          <a:lstStyle/>
          <a:p>
            <a:fld id="{498E07A3-1CB8-0D4A-ABE6-A5436B811DBF}" type="slidenum">
              <a:rPr lang="en-US" smtClean="0"/>
              <a:t>9</a:t>
            </a:fld>
            <a:endParaRPr lang="en-US"/>
          </a:p>
        </p:txBody>
      </p:sp>
    </p:spTree>
    <p:extLst>
      <p:ext uri="{BB962C8B-B14F-4D97-AF65-F5344CB8AC3E}">
        <p14:creationId xmlns:p14="http://schemas.microsoft.com/office/powerpoint/2010/main" val="38878593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14450C2B-E99E-554F-B3AF-6347936266FA}" type="datetime1">
              <a:rPr lang="en-US" smtClean="0"/>
              <a:t>6/12/23</a:t>
            </a:fld>
            <a:endParaRPr lang="en-US"/>
          </a:p>
        </p:txBody>
      </p:sp>
      <p:sp>
        <p:nvSpPr>
          <p:cNvPr id="5" name="Footer Placeholder 4"/>
          <p:cNvSpPr>
            <a:spLocks noGrp="1"/>
          </p:cNvSpPr>
          <p:nvPr>
            <p:ph type="ftr" sz="quarter" idx="11"/>
          </p:nvPr>
        </p:nvSpPr>
        <p:spPr/>
        <p:txBody>
          <a:bodyPr/>
          <a:lstStyle/>
          <a:p>
            <a:r>
              <a:rPr lang="de-DE"/>
              <a:t>Genome Assembly | Saba Ghaffari | 2023</a:t>
            </a:r>
            <a:endParaRPr lang="en-US"/>
          </a:p>
        </p:txBody>
      </p:sp>
      <p:sp>
        <p:nvSpPr>
          <p:cNvPr id="6" name="Slide Number Placeholder 5"/>
          <p:cNvSpPr>
            <a:spLocks noGrp="1"/>
          </p:cNvSpPr>
          <p:nvPr>
            <p:ph type="sldNum" sz="quarter" idx="12"/>
          </p:nvPr>
        </p:nvSpPr>
        <p:spPr/>
        <p:txBody>
          <a:bodyPr/>
          <a:lstStyle/>
          <a:p>
            <a:fld id="{C3558104-51C6-C44C-9211-BF7C16F4A77B}" type="slidenum">
              <a:rPr lang="en-US" smtClean="0"/>
              <a:t>‹#›</a:t>
            </a:fld>
            <a:endParaRPr lang="en-US"/>
          </a:p>
        </p:txBody>
      </p:sp>
    </p:spTree>
    <p:extLst>
      <p:ext uri="{BB962C8B-B14F-4D97-AF65-F5344CB8AC3E}">
        <p14:creationId xmlns:p14="http://schemas.microsoft.com/office/powerpoint/2010/main" val="37721600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65F7A7-53C8-4440-ABEC-F6A259A28F91}" type="datetime1">
              <a:rPr lang="en-US" smtClean="0"/>
              <a:t>6/12/23</a:t>
            </a:fld>
            <a:endParaRPr lang="en-US"/>
          </a:p>
        </p:txBody>
      </p:sp>
      <p:sp>
        <p:nvSpPr>
          <p:cNvPr id="5" name="Footer Placeholder 4"/>
          <p:cNvSpPr>
            <a:spLocks noGrp="1"/>
          </p:cNvSpPr>
          <p:nvPr>
            <p:ph type="ftr" sz="quarter" idx="11"/>
          </p:nvPr>
        </p:nvSpPr>
        <p:spPr/>
        <p:txBody>
          <a:bodyPr/>
          <a:lstStyle/>
          <a:p>
            <a:r>
              <a:rPr lang="de-DE"/>
              <a:t>Genome Assembly | Saba Ghaffari | 2023</a:t>
            </a:r>
            <a:endParaRPr lang="en-US"/>
          </a:p>
        </p:txBody>
      </p:sp>
      <p:sp>
        <p:nvSpPr>
          <p:cNvPr id="6" name="Slide Number Placeholder 5"/>
          <p:cNvSpPr>
            <a:spLocks noGrp="1"/>
          </p:cNvSpPr>
          <p:nvPr>
            <p:ph type="sldNum" sz="quarter" idx="12"/>
          </p:nvPr>
        </p:nvSpPr>
        <p:spPr/>
        <p:txBody>
          <a:bodyPr/>
          <a:lstStyle/>
          <a:p>
            <a:fld id="{C3558104-51C6-C44C-9211-BF7C16F4A77B}" type="slidenum">
              <a:rPr lang="en-US" smtClean="0"/>
              <a:t>‹#›</a:t>
            </a:fld>
            <a:endParaRPr lang="en-US"/>
          </a:p>
        </p:txBody>
      </p:sp>
    </p:spTree>
    <p:extLst>
      <p:ext uri="{BB962C8B-B14F-4D97-AF65-F5344CB8AC3E}">
        <p14:creationId xmlns:p14="http://schemas.microsoft.com/office/powerpoint/2010/main" val="8080675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17EC32A-9E5E-3049-901F-010F3C8D9FB4}" type="datetime1">
              <a:rPr lang="en-US" smtClean="0"/>
              <a:t>6/12/23</a:t>
            </a:fld>
            <a:endParaRPr lang="en-US"/>
          </a:p>
        </p:txBody>
      </p:sp>
      <p:sp>
        <p:nvSpPr>
          <p:cNvPr id="5" name="Footer Placeholder 4"/>
          <p:cNvSpPr>
            <a:spLocks noGrp="1"/>
          </p:cNvSpPr>
          <p:nvPr>
            <p:ph type="ftr" sz="quarter" idx="11"/>
          </p:nvPr>
        </p:nvSpPr>
        <p:spPr/>
        <p:txBody>
          <a:bodyPr/>
          <a:lstStyle/>
          <a:p>
            <a:r>
              <a:rPr lang="de-DE"/>
              <a:t>Genome Assembly | Saba Ghaffari | 2023</a:t>
            </a:r>
            <a:endParaRPr lang="en-US"/>
          </a:p>
        </p:txBody>
      </p:sp>
      <p:sp>
        <p:nvSpPr>
          <p:cNvPr id="6" name="Slide Number Placeholder 5"/>
          <p:cNvSpPr>
            <a:spLocks noGrp="1"/>
          </p:cNvSpPr>
          <p:nvPr>
            <p:ph type="sldNum" sz="quarter" idx="12"/>
          </p:nvPr>
        </p:nvSpPr>
        <p:spPr/>
        <p:txBody>
          <a:bodyPr/>
          <a:lstStyle/>
          <a:p>
            <a:fld id="{C3558104-51C6-C44C-9211-BF7C16F4A77B}" type="slidenum">
              <a:rPr lang="en-US" smtClean="0"/>
              <a:t>‹#›</a:t>
            </a:fld>
            <a:endParaRPr lang="en-US"/>
          </a:p>
        </p:txBody>
      </p:sp>
    </p:spTree>
    <p:extLst>
      <p:ext uri="{BB962C8B-B14F-4D97-AF65-F5344CB8AC3E}">
        <p14:creationId xmlns:p14="http://schemas.microsoft.com/office/powerpoint/2010/main" val="41378251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864E4722-E30F-334E-87DB-FF4C0F30FE06}" type="datetime1">
              <a:rPr lang="en-US" smtClean="0"/>
              <a:t>6/12/23</a:t>
            </a:fld>
            <a:endParaRPr lang="en-US"/>
          </a:p>
        </p:txBody>
      </p:sp>
      <p:sp>
        <p:nvSpPr>
          <p:cNvPr id="5" name="Footer Placeholder 4"/>
          <p:cNvSpPr>
            <a:spLocks noGrp="1"/>
          </p:cNvSpPr>
          <p:nvPr>
            <p:ph type="ftr" sz="quarter" idx="11"/>
          </p:nvPr>
        </p:nvSpPr>
        <p:spPr/>
        <p:txBody>
          <a:bodyPr/>
          <a:lstStyle/>
          <a:p>
            <a:r>
              <a:rPr lang="de-DE"/>
              <a:t>Linux | Saba Ghaffari | 2023</a:t>
            </a:r>
            <a:endParaRPr lang="en-US"/>
          </a:p>
        </p:txBody>
      </p:sp>
      <p:sp>
        <p:nvSpPr>
          <p:cNvPr id="6" name="Slide Number Placeholder 5"/>
          <p:cNvSpPr>
            <a:spLocks noGrp="1"/>
          </p:cNvSpPr>
          <p:nvPr>
            <p:ph type="sldNum" sz="quarter" idx="12"/>
          </p:nvPr>
        </p:nvSpPr>
        <p:spPr/>
        <p:txBody>
          <a:bodyPr/>
          <a:lstStyle/>
          <a:p>
            <a:fld id="{C3558104-51C6-C44C-9211-BF7C16F4A77B}" type="slidenum">
              <a:rPr lang="en-US" smtClean="0"/>
              <a:t>‹#›</a:t>
            </a:fld>
            <a:endParaRPr lang="en-US"/>
          </a:p>
        </p:txBody>
      </p:sp>
    </p:spTree>
    <p:extLst>
      <p:ext uri="{BB962C8B-B14F-4D97-AF65-F5344CB8AC3E}">
        <p14:creationId xmlns:p14="http://schemas.microsoft.com/office/powerpoint/2010/main" val="37721600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E8628C6-72E1-EC47-84FA-AB1A43572A1A}" type="datetime1">
              <a:rPr lang="en-US" smtClean="0"/>
              <a:t>6/12/23</a:t>
            </a:fld>
            <a:endParaRPr lang="en-US"/>
          </a:p>
        </p:txBody>
      </p:sp>
      <p:sp>
        <p:nvSpPr>
          <p:cNvPr id="5" name="Footer Placeholder 4"/>
          <p:cNvSpPr>
            <a:spLocks noGrp="1"/>
          </p:cNvSpPr>
          <p:nvPr>
            <p:ph type="ftr" sz="quarter" idx="11"/>
          </p:nvPr>
        </p:nvSpPr>
        <p:spPr/>
        <p:txBody>
          <a:bodyPr/>
          <a:lstStyle/>
          <a:p>
            <a:r>
              <a:rPr lang="de-DE"/>
              <a:t>Linux | Saba Ghaffari | 2023</a:t>
            </a:r>
            <a:endParaRPr lang="en-US"/>
          </a:p>
        </p:txBody>
      </p:sp>
      <p:sp>
        <p:nvSpPr>
          <p:cNvPr id="6" name="Slide Number Placeholder 5"/>
          <p:cNvSpPr>
            <a:spLocks noGrp="1"/>
          </p:cNvSpPr>
          <p:nvPr>
            <p:ph type="sldNum" sz="quarter" idx="12"/>
          </p:nvPr>
        </p:nvSpPr>
        <p:spPr/>
        <p:txBody>
          <a:bodyPr/>
          <a:lstStyle/>
          <a:p>
            <a:fld id="{C3558104-51C6-C44C-9211-BF7C16F4A77B}" type="slidenum">
              <a:rPr lang="en-US" smtClean="0"/>
              <a:t>‹#›</a:t>
            </a:fld>
            <a:endParaRPr lang="en-US"/>
          </a:p>
        </p:txBody>
      </p:sp>
    </p:spTree>
    <p:extLst>
      <p:ext uri="{BB962C8B-B14F-4D97-AF65-F5344CB8AC3E}">
        <p14:creationId xmlns:p14="http://schemas.microsoft.com/office/powerpoint/2010/main" val="39662127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20052F5-4643-4844-996E-7109371D9272}" type="datetime1">
              <a:rPr lang="en-US" smtClean="0"/>
              <a:t>6/12/23</a:t>
            </a:fld>
            <a:endParaRPr lang="en-US"/>
          </a:p>
        </p:txBody>
      </p:sp>
      <p:sp>
        <p:nvSpPr>
          <p:cNvPr id="5" name="Footer Placeholder 4"/>
          <p:cNvSpPr>
            <a:spLocks noGrp="1"/>
          </p:cNvSpPr>
          <p:nvPr>
            <p:ph type="ftr" sz="quarter" idx="11"/>
          </p:nvPr>
        </p:nvSpPr>
        <p:spPr/>
        <p:txBody>
          <a:bodyPr/>
          <a:lstStyle/>
          <a:p>
            <a:r>
              <a:rPr lang="de-DE"/>
              <a:t>Linux | Saba Ghaffari | 2023</a:t>
            </a:r>
            <a:endParaRPr lang="en-US"/>
          </a:p>
        </p:txBody>
      </p:sp>
      <p:sp>
        <p:nvSpPr>
          <p:cNvPr id="6" name="Slide Number Placeholder 5"/>
          <p:cNvSpPr>
            <a:spLocks noGrp="1"/>
          </p:cNvSpPr>
          <p:nvPr>
            <p:ph type="sldNum" sz="quarter" idx="12"/>
          </p:nvPr>
        </p:nvSpPr>
        <p:spPr/>
        <p:txBody>
          <a:bodyPr/>
          <a:lstStyle/>
          <a:p>
            <a:fld id="{C3558104-51C6-C44C-9211-BF7C16F4A77B}" type="slidenum">
              <a:rPr lang="en-US" smtClean="0"/>
              <a:t>‹#›</a:t>
            </a:fld>
            <a:endParaRPr lang="en-US"/>
          </a:p>
        </p:txBody>
      </p:sp>
    </p:spTree>
    <p:extLst>
      <p:ext uri="{BB962C8B-B14F-4D97-AF65-F5344CB8AC3E}">
        <p14:creationId xmlns:p14="http://schemas.microsoft.com/office/powerpoint/2010/main" val="18384979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8D2C35F-AD59-4B42-B5B0-5E75D76DD962}" type="datetime1">
              <a:rPr lang="en-US" smtClean="0"/>
              <a:t>6/12/23</a:t>
            </a:fld>
            <a:endParaRPr lang="en-US"/>
          </a:p>
        </p:txBody>
      </p:sp>
      <p:sp>
        <p:nvSpPr>
          <p:cNvPr id="6" name="Footer Placeholder 5"/>
          <p:cNvSpPr>
            <a:spLocks noGrp="1"/>
          </p:cNvSpPr>
          <p:nvPr>
            <p:ph type="ftr" sz="quarter" idx="11"/>
          </p:nvPr>
        </p:nvSpPr>
        <p:spPr/>
        <p:txBody>
          <a:bodyPr/>
          <a:lstStyle/>
          <a:p>
            <a:r>
              <a:rPr lang="de-DE"/>
              <a:t>Linux | Saba Ghaffari | 2023</a:t>
            </a:r>
            <a:endParaRPr lang="en-US"/>
          </a:p>
        </p:txBody>
      </p:sp>
      <p:sp>
        <p:nvSpPr>
          <p:cNvPr id="7" name="Slide Number Placeholder 6"/>
          <p:cNvSpPr>
            <a:spLocks noGrp="1"/>
          </p:cNvSpPr>
          <p:nvPr>
            <p:ph type="sldNum" sz="quarter" idx="12"/>
          </p:nvPr>
        </p:nvSpPr>
        <p:spPr/>
        <p:txBody>
          <a:bodyPr/>
          <a:lstStyle/>
          <a:p>
            <a:fld id="{C3558104-51C6-C44C-9211-BF7C16F4A77B}" type="slidenum">
              <a:rPr lang="en-US" smtClean="0"/>
              <a:t>‹#›</a:t>
            </a:fld>
            <a:endParaRPr lang="en-US"/>
          </a:p>
        </p:txBody>
      </p:sp>
    </p:spTree>
    <p:extLst>
      <p:ext uri="{BB962C8B-B14F-4D97-AF65-F5344CB8AC3E}">
        <p14:creationId xmlns:p14="http://schemas.microsoft.com/office/powerpoint/2010/main" val="25105303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E8F5C34-6B56-0E4F-A823-7E8DE7811FD7}" type="datetime1">
              <a:rPr lang="en-US" smtClean="0"/>
              <a:t>6/12/23</a:t>
            </a:fld>
            <a:endParaRPr lang="en-US"/>
          </a:p>
        </p:txBody>
      </p:sp>
      <p:sp>
        <p:nvSpPr>
          <p:cNvPr id="8" name="Footer Placeholder 7"/>
          <p:cNvSpPr>
            <a:spLocks noGrp="1"/>
          </p:cNvSpPr>
          <p:nvPr>
            <p:ph type="ftr" sz="quarter" idx="11"/>
          </p:nvPr>
        </p:nvSpPr>
        <p:spPr/>
        <p:txBody>
          <a:bodyPr/>
          <a:lstStyle/>
          <a:p>
            <a:r>
              <a:rPr lang="de-DE"/>
              <a:t>Linux | Saba Ghaffari | 2023</a:t>
            </a:r>
            <a:endParaRPr lang="en-US"/>
          </a:p>
        </p:txBody>
      </p:sp>
      <p:sp>
        <p:nvSpPr>
          <p:cNvPr id="9" name="Slide Number Placeholder 8"/>
          <p:cNvSpPr>
            <a:spLocks noGrp="1"/>
          </p:cNvSpPr>
          <p:nvPr>
            <p:ph type="sldNum" sz="quarter" idx="12"/>
          </p:nvPr>
        </p:nvSpPr>
        <p:spPr/>
        <p:txBody>
          <a:bodyPr/>
          <a:lstStyle/>
          <a:p>
            <a:fld id="{C3558104-51C6-C44C-9211-BF7C16F4A77B}" type="slidenum">
              <a:rPr lang="en-US" smtClean="0"/>
              <a:t>‹#›</a:t>
            </a:fld>
            <a:endParaRPr lang="en-US"/>
          </a:p>
        </p:txBody>
      </p:sp>
    </p:spTree>
    <p:extLst>
      <p:ext uri="{BB962C8B-B14F-4D97-AF65-F5344CB8AC3E}">
        <p14:creationId xmlns:p14="http://schemas.microsoft.com/office/powerpoint/2010/main" val="26313288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20C213-A72D-0747-BC5E-A9D3D765974E}" type="datetime1">
              <a:rPr lang="en-US" smtClean="0"/>
              <a:t>6/12/23</a:t>
            </a:fld>
            <a:endParaRPr lang="en-US"/>
          </a:p>
        </p:txBody>
      </p:sp>
      <p:sp>
        <p:nvSpPr>
          <p:cNvPr id="4" name="Footer Placeholder 3"/>
          <p:cNvSpPr>
            <a:spLocks noGrp="1"/>
          </p:cNvSpPr>
          <p:nvPr>
            <p:ph type="ftr" sz="quarter" idx="11"/>
          </p:nvPr>
        </p:nvSpPr>
        <p:spPr/>
        <p:txBody>
          <a:bodyPr/>
          <a:lstStyle/>
          <a:p>
            <a:r>
              <a:rPr lang="de-DE"/>
              <a:t>Linux | Saba Ghaffari | 2023</a:t>
            </a:r>
            <a:endParaRPr lang="en-US"/>
          </a:p>
        </p:txBody>
      </p:sp>
      <p:sp>
        <p:nvSpPr>
          <p:cNvPr id="5" name="Slide Number Placeholder 4"/>
          <p:cNvSpPr>
            <a:spLocks noGrp="1"/>
          </p:cNvSpPr>
          <p:nvPr>
            <p:ph type="sldNum" sz="quarter" idx="12"/>
          </p:nvPr>
        </p:nvSpPr>
        <p:spPr/>
        <p:txBody>
          <a:bodyPr/>
          <a:lstStyle/>
          <a:p>
            <a:fld id="{C3558104-51C6-C44C-9211-BF7C16F4A77B}" type="slidenum">
              <a:rPr lang="en-US" smtClean="0"/>
              <a:t>‹#›</a:t>
            </a:fld>
            <a:endParaRPr lang="en-US"/>
          </a:p>
        </p:txBody>
      </p:sp>
    </p:spTree>
    <p:extLst>
      <p:ext uri="{BB962C8B-B14F-4D97-AF65-F5344CB8AC3E}">
        <p14:creationId xmlns:p14="http://schemas.microsoft.com/office/powerpoint/2010/main" val="16028598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3152E8-F699-C74A-B095-B425F46DD23E}" type="datetime1">
              <a:rPr lang="en-US" smtClean="0"/>
              <a:t>6/12/23</a:t>
            </a:fld>
            <a:endParaRPr lang="en-US"/>
          </a:p>
        </p:txBody>
      </p:sp>
      <p:sp>
        <p:nvSpPr>
          <p:cNvPr id="3" name="Footer Placeholder 2"/>
          <p:cNvSpPr>
            <a:spLocks noGrp="1"/>
          </p:cNvSpPr>
          <p:nvPr>
            <p:ph type="ftr" sz="quarter" idx="11"/>
          </p:nvPr>
        </p:nvSpPr>
        <p:spPr/>
        <p:txBody>
          <a:bodyPr/>
          <a:lstStyle/>
          <a:p>
            <a:r>
              <a:rPr lang="de-DE"/>
              <a:t>Linux | Saba Ghaffari | 2023</a:t>
            </a:r>
            <a:endParaRPr lang="en-US"/>
          </a:p>
        </p:txBody>
      </p:sp>
      <p:sp>
        <p:nvSpPr>
          <p:cNvPr id="4" name="Slide Number Placeholder 3"/>
          <p:cNvSpPr>
            <a:spLocks noGrp="1"/>
          </p:cNvSpPr>
          <p:nvPr>
            <p:ph type="sldNum" sz="quarter" idx="12"/>
          </p:nvPr>
        </p:nvSpPr>
        <p:spPr/>
        <p:txBody>
          <a:bodyPr/>
          <a:lstStyle/>
          <a:p>
            <a:fld id="{C3558104-51C6-C44C-9211-BF7C16F4A77B}" type="slidenum">
              <a:rPr lang="en-US" smtClean="0"/>
              <a:t>‹#›</a:t>
            </a:fld>
            <a:endParaRPr lang="en-US"/>
          </a:p>
        </p:txBody>
      </p:sp>
    </p:spTree>
    <p:extLst>
      <p:ext uri="{BB962C8B-B14F-4D97-AF65-F5344CB8AC3E}">
        <p14:creationId xmlns:p14="http://schemas.microsoft.com/office/powerpoint/2010/main" val="30076619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DE5ED2F4-7CB4-BC4A-8413-153F0906BE3C}" type="datetime1">
              <a:rPr lang="en-US" smtClean="0"/>
              <a:t>6/12/23</a:t>
            </a:fld>
            <a:endParaRPr lang="en-US"/>
          </a:p>
        </p:txBody>
      </p:sp>
      <p:sp>
        <p:nvSpPr>
          <p:cNvPr id="6" name="Footer Placeholder 5"/>
          <p:cNvSpPr>
            <a:spLocks noGrp="1"/>
          </p:cNvSpPr>
          <p:nvPr>
            <p:ph type="ftr" sz="quarter" idx="11"/>
          </p:nvPr>
        </p:nvSpPr>
        <p:spPr/>
        <p:txBody>
          <a:bodyPr/>
          <a:lstStyle/>
          <a:p>
            <a:r>
              <a:rPr lang="de-DE"/>
              <a:t>Linux | Saba Ghaffari | 2023</a:t>
            </a:r>
            <a:endParaRPr lang="en-US"/>
          </a:p>
        </p:txBody>
      </p:sp>
      <p:sp>
        <p:nvSpPr>
          <p:cNvPr id="7" name="Slide Number Placeholder 6"/>
          <p:cNvSpPr>
            <a:spLocks noGrp="1"/>
          </p:cNvSpPr>
          <p:nvPr>
            <p:ph type="sldNum" sz="quarter" idx="12"/>
          </p:nvPr>
        </p:nvSpPr>
        <p:spPr/>
        <p:txBody>
          <a:bodyPr/>
          <a:lstStyle/>
          <a:p>
            <a:fld id="{C3558104-51C6-C44C-9211-BF7C16F4A77B}" type="slidenum">
              <a:rPr lang="en-US" smtClean="0"/>
              <a:t>‹#›</a:t>
            </a:fld>
            <a:endParaRPr lang="en-US"/>
          </a:p>
        </p:txBody>
      </p:sp>
    </p:spTree>
    <p:extLst>
      <p:ext uri="{BB962C8B-B14F-4D97-AF65-F5344CB8AC3E}">
        <p14:creationId xmlns:p14="http://schemas.microsoft.com/office/powerpoint/2010/main" val="35273282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3FEB997-FD9F-1347-8512-7264FAF3170C}" type="datetime1">
              <a:rPr lang="en-US" smtClean="0"/>
              <a:t>6/12/23</a:t>
            </a:fld>
            <a:endParaRPr lang="en-US"/>
          </a:p>
        </p:txBody>
      </p:sp>
      <p:sp>
        <p:nvSpPr>
          <p:cNvPr id="5" name="Footer Placeholder 4"/>
          <p:cNvSpPr>
            <a:spLocks noGrp="1"/>
          </p:cNvSpPr>
          <p:nvPr>
            <p:ph type="ftr" sz="quarter" idx="11"/>
          </p:nvPr>
        </p:nvSpPr>
        <p:spPr/>
        <p:txBody>
          <a:bodyPr/>
          <a:lstStyle/>
          <a:p>
            <a:r>
              <a:rPr lang="de-DE"/>
              <a:t>Genome Assembly | Saba Ghaffari | 2023</a:t>
            </a:r>
            <a:endParaRPr lang="en-US"/>
          </a:p>
        </p:txBody>
      </p:sp>
      <p:sp>
        <p:nvSpPr>
          <p:cNvPr id="6" name="Slide Number Placeholder 5"/>
          <p:cNvSpPr>
            <a:spLocks noGrp="1"/>
          </p:cNvSpPr>
          <p:nvPr>
            <p:ph type="sldNum" sz="quarter" idx="12"/>
          </p:nvPr>
        </p:nvSpPr>
        <p:spPr/>
        <p:txBody>
          <a:bodyPr/>
          <a:lstStyle/>
          <a:p>
            <a:fld id="{C3558104-51C6-C44C-9211-BF7C16F4A77B}" type="slidenum">
              <a:rPr lang="en-US" smtClean="0"/>
              <a:t>‹#›</a:t>
            </a:fld>
            <a:endParaRPr lang="en-US"/>
          </a:p>
        </p:txBody>
      </p:sp>
    </p:spTree>
    <p:extLst>
      <p:ext uri="{BB962C8B-B14F-4D97-AF65-F5344CB8AC3E}">
        <p14:creationId xmlns:p14="http://schemas.microsoft.com/office/powerpoint/2010/main" val="39662127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ACA2C89C-7F44-E04F-B46A-EF4C06A6C308}" type="datetime1">
              <a:rPr lang="en-US" smtClean="0"/>
              <a:t>6/12/23</a:t>
            </a:fld>
            <a:endParaRPr lang="en-US"/>
          </a:p>
        </p:txBody>
      </p:sp>
      <p:sp>
        <p:nvSpPr>
          <p:cNvPr id="6" name="Footer Placeholder 5"/>
          <p:cNvSpPr>
            <a:spLocks noGrp="1"/>
          </p:cNvSpPr>
          <p:nvPr>
            <p:ph type="ftr" sz="quarter" idx="11"/>
          </p:nvPr>
        </p:nvSpPr>
        <p:spPr/>
        <p:txBody>
          <a:bodyPr/>
          <a:lstStyle/>
          <a:p>
            <a:r>
              <a:rPr lang="de-DE"/>
              <a:t>Linux | Saba Ghaffari | 2023</a:t>
            </a:r>
            <a:endParaRPr lang="en-US"/>
          </a:p>
        </p:txBody>
      </p:sp>
      <p:sp>
        <p:nvSpPr>
          <p:cNvPr id="7" name="Slide Number Placeholder 6"/>
          <p:cNvSpPr>
            <a:spLocks noGrp="1"/>
          </p:cNvSpPr>
          <p:nvPr>
            <p:ph type="sldNum" sz="quarter" idx="12"/>
          </p:nvPr>
        </p:nvSpPr>
        <p:spPr/>
        <p:txBody>
          <a:bodyPr/>
          <a:lstStyle/>
          <a:p>
            <a:fld id="{C3558104-51C6-C44C-9211-BF7C16F4A77B}" type="slidenum">
              <a:rPr lang="en-US" smtClean="0"/>
              <a:t>‹#›</a:t>
            </a:fld>
            <a:endParaRPr lang="en-US"/>
          </a:p>
        </p:txBody>
      </p:sp>
    </p:spTree>
    <p:extLst>
      <p:ext uri="{BB962C8B-B14F-4D97-AF65-F5344CB8AC3E}">
        <p14:creationId xmlns:p14="http://schemas.microsoft.com/office/powerpoint/2010/main" val="10889689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8C132A1-2665-BE4E-9804-C3B66F04791A}" type="datetime1">
              <a:rPr lang="en-US" smtClean="0"/>
              <a:t>6/12/23</a:t>
            </a:fld>
            <a:endParaRPr lang="en-US"/>
          </a:p>
        </p:txBody>
      </p:sp>
      <p:sp>
        <p:nvSpPr>
          <p:cNvPr id="5" name="Footer Placeholder 4"/>
          <p:cNvSpPr>
            <a:spLocks noGrp="1"/>
          </p:cNvSpPr>
          <p:nvPr>
            <p:ph type="ftr" sz="quarter" idx="11"/>
          </p:nvPr>
        </p:nvSpPr>
        <p:spPr/>
        <p:txBody>
          <a:bodyPr/>
          <a:lstStyle/>
          <a:p>
            <a:r>
              <a:rPr lang="de-DE"/>
              <a:t>Linux | Saba Ghaffari | 2023</a:t>
            </a:r>
            <a:endParaRPr lang="en-US"/>
          </a:p>
        </p:txBody>
      </p:sp>
      <p:sp>
        <p:nvSpPr>
          <p:cNvPr id="6" name="Slide Number Placeholder 5"/>
          <p:cNvSpPr>
            <a:spLocks noGrp="1"/>
          </p:cNvSpPr>
          <p:nvPr>
            <p:ph type="sldNum" sz="quarter" idx="12"/>
          </p:nvPr>
        </p:nvSpPr>
        <p:spPr/>
        <p:txBody>
          <a:bodyPr/>
          <a:lstStyle/>
          <a:p>
            <a:fld id="{C3558104-51C6-C44C-9211-BF7C16F4A77B}" type="slidenum">
              <a:rPr lang="en-US" smtClean="0"/>
              <a:t>‹#›</a:t>
            </a:fld>
            <a:endParaRPr lang="en-US"/>
          </a:p>
        </p:txBody>
      </p:sp>
    </p:spTree>
    <p:extLst>
      <p:ext uri="{BB962C8B-B14F-4D97-AF65-F5344CB8AC3E}">
        <p14:creationId xmlns:p14="http://schemas.microsoft.com/office/powerpoint/2010/main" val="8080675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E84BE4-55D0-7B4C-AA3A-DF4F17387A0C}" type="datetime1">
              <a:rPr lang="en-US" smtClean="0"/>
              <a:t>6/12/23</a:t>
            </a:fld>
            <a:endParaRPr lang="en-US"/>
          </a:p>
        </p:txBody>
      </p:sp>
      <p:sp>
        <p:nvSpPr>
          <p:cNvPr id="5" name="Footer Placeholder 4"/>
          <p:cNvSpPr>
            <a:spLocks noGrp="1"/>
          </p:cNvSpPr>
          <p:nvPr>
            <p:ph type="ftr" sz="quarter" idx="11"/>
          </p:nvPr>
        </p:nvSpPr>
        <p:spPr/>
        <p:txBody>
          <a:bodyPr/>
          <a:lstStyle/>
          <a:p>
            <a:r>
              <a:rPr lang="de-DE"/>
              <a:t>Linux | Saba Ghaffari | 2023</a:t>
            </a:r>
            <a:endParaRPr lang="en-US"/>
          </a:p>
        </p:txBody>
      </p:sp>
      <p:sp>
        <p:nvSpPr>
          <p:cNvPr id="6" name="Slide Number Placeholder 5"/>
          <p:cNvSpPr>
            <a:spLocks noGrp="1"/>
          </p:cNvSpPr>
          <p:nvPr>
            <p:ph type="sldNum" sz="quarter" idx="12"/>
          </p:nvPr>
        </p:nvSpPr>
        <p:spPr/>
        <p:txBody>
          <a:bodyPr/>
          <a:lstStyle/>
          <a:p>
            <a:fld id="{C3558104-51C6-C44C-9211-BF7C16F4A77B}" type="slidenum">
              <a:rPr lang="en-US" smtClean="0"/>
              <a:t>‹#›</a:t>
            </a:fld>
            <a:endParaRPr lang="en-US"/>
          </a:p>
        </p:txBody>
      </p:sp>
    </p:spTree>
    <p:extLst>
      <p:ext uri="{BB962C8B-B14F-4D97-AF65-F5344CB8AC3E}">
        <p14:creationId xmlns:p14="http://schemas.microsoft.com/office/powerpoint/2010/main" val="41378251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FCAE1C05-5E11-3B4B-B8D6-204E42855A78}" type="datetime1">
              <a:rPr lang="en-US" smtClean="0"/>
              <a:t>6/12/23</a:t>
            </a:fld>
            <a:endParaRPr lang="en-US"/>
          </a:p>
        </p:txBody>
      </p:sp>
      <p:sp>
        <p:nvSpPr>
          <p:cNvPr id="5" name="Footer Placeholder 4"/>
          <p:cNvSpPr>
            <a:spLocks noGrp="1"/>
          </p:cNvSpPr>
          <p:nvPr>
            <p:ph type="ftr" sz="quarter" idx="11"/>
          </p:nvPr>
        </p:nvSpPr>
        <p:spPr/>
        <p:txBody>
          <a:bodyPr/>
          <a:lstStyle/>
          <a:p>
            <a:r>
              <a:rPr lang="en-US"/>
              <a:t>Variant Calling Workshop | Chris Fields | 2019</a:t>
            </a:r>
          </a:p>
        </p:txBody>
      </p:sp>
      <p:sp>
        <p:nvSpPr>
          <p:cNvPr id="6" name="Slide Number Placeholder 5"/>
          <p:cNvSpPr>
            <a:spLocks noGrp="1"/>
          </p:cNvSpPr>
          <p:nvPr>
            <p:ph type="sldNum" sz="quarter" idx="12"/>
          </p:nvPr>
        </p:nvSpPr>
        <p:spPr/>
        <p:txBody>
          <a:bodyPr/>
          <a:lstStyle/>
          <a:p>
            <a:fld id="{C3558104-51C6-C44C-9211-BF7C16F4A77B}" type="slidenum">
              <a:rPr lang="en-US" smtClean="0"/>
              <a:t>‹#›</a:t>
            </a:fld>
            <a:endParaRPr lang="en-US"/>
          </a:p>
        </p:txBody>
      </p:sp>
    </p:spTree>
    <p:extLst>
      <p:ext uri="{BB962C8B-B14F-4D97-AF65-F5344CB8AC3E}">
        <p14:creationId xmlns:p14="http://schemas.microsoft.com/office/powerpoint/2010/main" val="37721600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4A8BD4A-207F-6E42-83E0-3A823EFB8E90}" type="datetime1">
              <a:rPr lang="en-US" smtClean="0"/>
              <a:t>6/12/23</a:t>
            </a:fld>
            <a:endParaRPr lang="en-US"/>
          </a:p>
        </p:txBody>
      </p:sp>
      <p:sp>
        <p:nvSpPr>
          <p:cNvPr id="5" name="Footer Placeholder 4"/>
          <p:cNvSpPr>
            <a:spLocks noGrp="1"/>
          </p:cNvSpPr>
          <p:nvPr>
            <p:ph type="ftr" sz="quarter" idx="11"/>
          </p:nvPr>
        </p:nvSpPr>
        <p:spPr/>
        <p:txBody>
          <a:bodyPr/>
          <a:lstStyle/>
          <a:p>
            <a:r>
              <a:rPr lang="en-US"/>
              <a:t>Variant Calling Workshop | Chris Fields | 2019</a:t>
            </a:r>
          </a:p>
        </p:txBody>
      </p:sp>
      <p:sp>
        <p:nvSpPr>
          <p:cNvPr id="6" name="Slide Number Placeholder 5"/>
          <p:cNvSpPr>
            <a:spLocks noGrp="1"/>
          </p:cNvSpPr>
          <p:nvPr>
            <p:ph type="sldNum" sz="quarter" idx="12"/>
          </p:nvPr>
        </p:nvSpPr>
        <p:spPr/>
        <p:txBody>
          <a:bodyPr/>
          <a:lstStyle/>
          <a:p>
            <a:fld id="{C3558104-51C6-C44C-9211-BF7C16F4A77B}" type="slidenum">
              <a:rPr lang="en-US" smtClean="0"/>
              <a:t>‹#›</a:t>
            </a:fld>
            <a:endParaRPr lang="en-US"/>
          </a:p>
        </p:txBody>
      </p:sp>
    </p:spTree>
    <p:extLst>
      <p:ext uri="{BB962C8B-B14F-4D97-AF65-F5344CB8AC3E}">
        <p14:creationId xmlns:p14="http://schemas.microsoft.com/office/powerpoint/2010/main" val="39662127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98C4637-BDF2-A645-8289-F00752944799}" type="datetime1">
              <a:rPr lang="en-US" smtClean="0"/>
              <a:t>6/12/23</a:t>
            </a:fld>
            <a:endParaRPr lang="en-US"/>
          </a:p>
        </p:txBody>
      </p:sp>
      <p:sp>
        <p:nvSpPr>
          <p:cNvPr id="5" name="Footer Placeholder 4"/>
          <p:cNvSpPr>
            <a:spLocks noGrp="1"/>
          </p:cNvSpPr>
          <p:nvPr>
            <p:ph type="ftr" sz="quarter" idx="11"/>
          </p:nvPr>
        </p:nvSpPr>
        <p:spPr/>
        <p:txBody>
          <a:bodyPr/>
          <a:lstStyle/>
          <a:p>
            <a:r>
              <a:rPr lang="en-US"/>
              <a:t>Variant Calling Workshop | Chris Fields | 2019</a:t>
            </a:r>
          </a:p>
        </p:txBody>
      </p:sp>
      <p:sp>
        <p:nvSpPr>
          <p:cNvPr id="6" name="Slide Number Placeholder 5"/>
          <p:cNvSpPr>
            <a:spLocks noGrp="1"/>
          </p:cNvSpPr>
          <p:nvPr>
            <p:ph type="sldNum" sz="quarter" idx="12"/>
          </p:nvPr>
        </p:nvSpPr>
        <p:spPr/>
        <p:txBody>
          <a:bodyPr/>
          <a:lstStyle/>
          <a:p>
            <a:fld id="{C3558104-51C6-C44C-9211-BF7C16F4A77B}" type="slidenum">
              <a:rPr lang="en-US" smtClean="0"/>
              <a:t>‹#›</a:t>
            </a:fld>
            <a:endParaRPr lang="en-US"/>
          </a:p>
        </p:txBody>
      </p:sp>
    </p:spTree>
    <p:extLst>
      <p:ext uri="{BB962C8B-B14F-4D97-AF65-F5344CB8AC3E}">
        <p14:creationId xmlns:p14="http://schemas.microsoft.com/office/powerpoint/2010/main" val="18384979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06CA041-D5CC-9F46-866D-10C3C7FB83A9}" type="datetime1">
              <a:rPr lang="en-US" smtClean="0"/>
              <a:t>6/12/23</a:t>
            </a:fld>
            <a:endParaRPr lang="en-US"/>
          </a:p>
        </p:txBody>
      </p:sp>
      <p:sp>
        <p:nvSpPr>
          <p:cNvPr id="6" name="Footer Placeholder 5"/>
          <p:cNvSpPr>
            <a:spLocks noGrp="1"/>
          </p:cNvSpPr>
          <p:nvPr>
            <p:ph type="ftr" sz="quarter" idx="11"/>
          </p:nvPr>
        </p:nvSpPr>
        <p:spPr/>
        <p:txBody>
          <a:bodyPr/>
          <a:lstStyle/>
          <a:p>
            <a:r>
              <a:rPr lang="en-US"/>
              <a:t>Variant Calling Workshop | Chris Fields | 2019</a:t>
            </a:r>
          </a:p>
        </p:txBody>
      </p:sp>
      <p:sp>
        <p:nvSpPr>
          <p:cNvPr id="7" name="Slide Number Placeholder 6"/>
          <p:cNvSpPr>
            <a:spLocks noGrp="1"/>
          </p:cNvSpPr>
          <p:nvPr>
            <p:ph type="sldNum" sz="quarter" idx="12"/>
          </p:nvPr>
        </p:nvSpPr>
        <p:spPr/>
        <p:txBody>
          <a:bodyPr/>
          <a:lstStyle/>
          <a:p>
            <a:fld id="{C3558104-51C6-C44C-9211-BF7C16F4A77B}" type="slidenum">
              <a:rPr lang="en-US" smtClean="0"/>
              <a:t>‹#›</a:t>
            </a:fld>
            <a:endParaRPr lang="en-US"/>
          </a:p>
        </p:txBody>
      </p:sp>
    </p:spTree>
    <p:extLst>
      <p:ext uri="{BB962C8B-B14F-4D97-AF65-F5344CB8AC3E}">
        <p14:creationId xmlns:p14="http://schemas.microsoft.com/office/powerpoint/2010/main" val="25105303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E1B8B8-6BF1-F444-91CE-DADB78A1B112}" type="datetime1">
              <a:rPr lang="en-US" smtClean="0"/>
              <a:t>6/12/23</a:t>
            </a:fld>
            <a:endParaRPr lang="en-US"/>
          </a:p>
        </p:txBody>
      </p:sp>
      <p:sp>
        <p:nvSpPr>
          <p:cNvPr id="8" name="Footer Placeholder 7"/>
          <p:cNvSpPr>
            <a:spLocks noGrp="1"/>
          </p:cNvSpPr>
          <p:nvPr>
            <p:ph type="ftr" sz="quarter" idx="11"/>
          </p:nvPr>
        </p:nvSpPr>
        <p:spPr/>
        <p:txBody>
          <a:bodyPr/>
          <a:lstStyle/>
          <a:p>
            <a:r>
              <a:rPr lang="en-US"/>
              <a:t>Variant Calling Workshop | Chris Fields | 2019</a:t>
            </a:r>
          </a:p>
        </p:txBody>
      </p:sp>
      <p:sp>
        <p:nvSpPr>
          <p:cNvPr id="9" name="Slide Number Placeholder 8"/>
          <p:cNvSpPr>
            <a:spLocks noGrp="1"/>
          </p:cNvSpPr>
          <p:nvPr>
            <p:ph type="sldNum" sz="quarter" idx="12"/>
          </p:nvPr>
        </p:nvSpPr>
        <p:spPr/>
        <p:txBody>
          <a:bodyPr/>
          <a:lstStyle/>
          <a:p>
            <a:fld id="{C3558104-51C6-C44C-9211-BF7C16F4A77B}" type="slidenum">
              <a:rPr lang="en-US" smtClean="0"/>
              <a:t>‹#›</a:t>
            </a:fld>
            <a:endParaRPr lang="en-US"/>
          </a:p>
        </p:txBody>
      </p:sp>
    </p:spTree>
    <p:extLst>
      <p:ext uri="{BB962C8B-B14F-4D97-AF65-F5344CB8AC3E}">
        <p14:creationId xmlns:p14="http://schemas.microsoft.com/office/powerpoint/2010/main" val="263132886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A772DC6-EA04-DF4A-9A55-3C89C1568DB5}" type="datetime1">
              <a:rPr lang="en-US" smtClean="0"/>
              <a:t>6/12/23</a:t>
            </a:fld>
            <a:endParaRPr lang="en-US"/>
          </a:p>
        </p:txBody>
      </p:sp>
      <p:sp>
        <p:nvSpPr>
          <p:cNvPr id="4" name="Footer Placeholder 3"/>
          <p:cNvSpPr>
            <a:spLocks noGrp="1"/>
          </p:cNvSpPr>
          <p:nvPr>
            <p:ph type="ftr" sz="quarter" idx="11"/>
          </p:nvPr>
        </p:nvSpPr>
        <p:spPr/>
        <p:txBody>
          <a:bodyPr/>
          <a:lstStyle/>
          <a:p>
            <a:r>
              <a:rPr lang="en-US"/>
              <a:t>Variant Calling Workshop | Chris Fields | 2019</a:t>
            </a:r>
          </a:p>
        </p:txBody>
      </p:sp>
      <p:sp>
        <p:nvSpPr>
          <p:cNvPr id="5" name="Slide Number Placeholder 4"/>
          <p:cNvSpPr>
            <a:spLocks noGrp="1"/>
          </p:cNvSpPr>
          <p:nvPr>
            <p:ph type="sldNum" sz="quarter" idx="12"/>
          </p:nvPr>
        </p:nvSpPr>
        <p:spPr/>
        <p:txBody>
          <a:bodyPr/>
          <a:lstStyle/>
          <a:p>
            <a:fld id="{C3558104-51C6-C44C-9211-BF7C16F4A77B}" type="slidenum">
              <a:rPr lang="en-US" smtClean="0"/>
              <a:t>‹#›</a:t>
            </a:fld>
            <a:endParaRPr lang="en-US"/>
          </a:p>
        </p:txBody>
      </p:sp>
    </p:spTree>
    <p:extLst>
      <p:ext uri="{BB962C8B-B14F-4D97-AF65-F5344CB8AC3E}">
        <p14:creationId xmlns:p14="http://schemas.microsoft.com/office/powerpoint/2010/main" val="16028598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44EBF1-1D9E-574D-ACF9-6F2DE744A130}" type="datetime1">
              <a:rPr lang="en-US" smtClean="0"/>
              <a:t>6/12/23</a:t>
            </a:fld>
            <a:endParaRPr lang="en-US"/>
          </a:p>
        </p:txBody>
      </p:sp>
      <p:sp>
        <p:nvSpPr>
          <p:cNvPr id="3" name="Footer Placeholder 2"/>
          <p:cNvSpPr>
            <a:spLocks noGrp="1"/>
          </p:cNvSpPr>
          <p:nvPr>
            <p:ph type="ftr" sz="quarter" idx="11"/>
          </p:nvPr>
        </p:nvSpPr>
        <p:spPr/>
        <p:txBody>
          <a:bodyPr/>
          <a:lstStyle/>
          <a:p>
            <a:r>
              <a:rPr lang="en-US"/>
              <a:t>Variant Calling Workshop | Chris Fields | 2019</a:t>
            </a:r>
          </a:p>
        </p:txBody>
      </p:sp>
      <p:sp>
        <p:nvSpPr>
          <p:cNvPr id="4" name="Slide Number Placeholder 3"/>
          <p:cNvSpPr>
            <a:spLocks noGrp="1"/>
          </p:cNvSpPr>
          <p:nvPr>
            <p:ph type="sldNum" sz="quarter" idx="12"/>
          </p:nvPr>
        </p:nvSpPr>
        <p:spPr/>
        <p:txBody>
          <a:bodyPr/>
          <a:lstStyle/>
          <a:p>
            <a:fld id="{C3558104-51C6-C44C-9211-BF7C16F4A77B}" type="slidenum">
              <a:rPr lang="en-US" smtClean="0"/>
              <a:t>‹#›</a:t>
            </a:fld>
            <a:endParaRPr lang="en-US"/>
          </a:p>
        </p:txBody>
      </p:sp>
    </p:spTree>
    <p:extLst>
      <p:ext uri="{BB962C8B-B14F-4D97-AF65-F5344CB8AC3E}">
        <p14:creationId xmlns:p14="http://schemas.microsoft.com/office/powerpoint/2010/main" val="30076619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DF61AF3-1EFC-3B45-B35F-B82DBED111B0}" type="datetime1">
              <a:rPr lang="en-US" smtClean="0"/>
              <a:t>6/12/23</a:t>
            </a:fld>
            <a:endParaRPr lang="en-US"/>
          </a:p>
        </p:txBody>
      </p:sp>
      <p:sp>
        <p:nvSpPr>
          <p:cNvPr id="5" name="Footer Placeholder 4"/>
          <p:cNvSpPr>
            <a:spLocks noGrp="1"/>
          </p:cNvSpPr>
          <p:nvPr>
            <p:ph type="ftr" sz="quarter" idx="11"/>
          </p:nvPr>
        </p:nvSpPr>
        <p:spPr/>
        <p:txBody>
          <a:bodyPr/>
          <a:lstStyle/>
          <a:p>
            <a:r>
              <a:rPr lang="de-DE"/>
              <a:t>Genome Assembly | Saba Ghaffari | 2023</a:t>
            </a:r>
            <a:endParaRPr lang="en-US"/>
          </a:p>
        </p:txBody>
      </p:sp>
      <p:sp>
        <p:nvSpPr>
          <p:cNvPr id="6" name="Slide Number Placeholder 5"/>
          <p:cNvSpPr>
            <a:spLocks noGrp="1"/>
          </p:cNvSpPr>
          <p:nvPr>
            <p:ph type="sldNum" sz="quarter" idx="12"/>
          </p:nvPr>
        </p:nvSpPr>
        <p:spPr/>
        <p:txBody>
          <a:bodyPr/>
          <a:lstStyle/>
          <a:p>
            <a:fld id="{C3558104-51C6-C44C-9211-BF7C16F4A77B}" type="slidenum">
              <a:rPr lang="en-US" smtClean="0"/>
              <a:t>‹#›</a:t>
            </a:fld>
            <a:endParaRPr lang="en-US"/>
          </a:p>
        </p:txBody>
      </p:sp>
    </p:spTree>
    <p:extLst>
      <p:ext uri="{BB962C8B-B14F-4D97-AF65-F5344CB8AC3E}">
        <p14:creationId xmlns:p14="http://schemas.microsoft.com/office/powerpoint/2010/main" val="18384979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CF5FA6B1-72EF-B045-A990-97D3ACEFFE89}" type="datetime1">
              <a:rPr lang="en-US" smtClean="0"/>
              <a:t>6/12/23</a:t>
            </a:fld>
            <a:endParaRPr lang="en-US"/>
          </a:p>
        </p:txBody>
      </p:sp>
      <p:sp>
        <p:nvSpPr>
          <p:cNvPr id="6" name="Footer Placeholder 5"/>
          <p:cNvSpPr>
            <a:spLocks noGrp="1"/>
          </p:cNvSpPr>
          <p:nvPr>
            <p:ph type="ftr" sz="quarter" idx="11"/>
          </p:nvPr>
        </p:nvSpPr>
        <p:spPr/>
        <p:txBody>
          <a:bodyPr/>
          <a:lstStyle/>
          <a:p>
            <a:r>
              <a:rPr lang="en-US"/>
              <a:t>Variant Calling Workshop | Chris Fields | 2019</a:t>
            </a:r>
          </a:p>
        </p:txBody>
      </p:sp>
      <p:sp>
        <p:nvSpPr>
          <p:cNvPr id="7" name="Slide Number Placeholder 6"/>
          <p:cNvSpPr>
            <a:spLocks noGrp="1"/>
          </p:cNvSpPr>
          <p:nvPr>
            <p:ph type="sldNum" sz="quarter" idx="12"/>
          </p:nvPr>
        </p:nvSpPr>
        <p:spPr/>
        <p:txBody>
          <a:bodyPr/>
          <a:lstStyle/>
          <a:p>
            <a:fld id="{C3558104-51C6-C44C-9211-BF7C16F4A77B}" type="slidenum">
              <a:rPr lang="en-US" smtClean="0"/>
              <a:t>‹#›</a:t>
            </a:fld>
            <a:endParaRPr lang="en-US"/>
          </a:p>
        </p:txBody>
      </p:sp>
    </p:spTree>
    <p:extLst>
      <p:ext uri="{BB962C8B-B14F-4D97-AF65-F5344CB8AC3E}">
        <p14:creationId xmlns:p14="http://schemas.microsoft.com/office/powerpoint/2010/main" val="352732823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1E751A23-08BF-6940-A550-D237F60E1B5C}" type="datetime1">
              <a:rPr lang="en-US" smtClean="0"/>
              <a:t>6/12/23</a:t>
            </a:fld>
            <a:endParaRPr lang="en-US"/>
          </a:p>
        </p:txBody>
      </p:sp>
      <p:sp>
        <p:nvSpPr>
          <p:cNvPr id="6" name="Footer Placeholder 5"/>
          <p:cNvSpPr>
            <a:spLocks noGrp="1"/>
          </p:cNvSpPr>
          <p:nvPr>
            <p:ph type="ftr" sz="quarter" idx="11"/>
          </p:nvPr>
        </p:nvSpPr>
        <p:spPr/>
        <p:txBody>
          <a:bodyPr/>
          <a:lstStyle/>
          <a:p>
            <a:r>
              <a:rPr lang="en-US"/>
              <a:t>Variant Calling Workshop | Chris Fields | 2019</a:t>
            </a:r>
          </a:p>
        </p:txBody>
      </p:sp>
      <p:sp>
        <p:nvSpPr>
          <p:cNvPr id="7" name="Slide Number Placeholder 6"/>
          <p:cNvSpPr>
            <a:spLocks noGrp="1"/>
          </p:cNvSpPr>
          <p:nvPr>
            <p:ph type="sldNum" sz="quarter" idx="12"/>
          </p:nvPr>
        </p:nvSpPr>
        <p:spPr/>
        <p:txBody>
          <a:bodyPr/>
          <a:lstStyle/>
          <a:p>
            <a:fld id="{C3558104-51C6-C44C-9211-BF7C16F4A77B}" type="slidenum">
              <a:rPr lang="en-US" smtClean="0"/>
              <a:t>‹#›</a:t>
            </a:fld>
            <a:endParaRPr lang="en-US"/>
          </a:p>
        </p:txBody>
      </p:sp>
    </p:spTree>
    <p:extLst>
      <p:ext uri="{BB962C8B-B14F-4D97-AF65-F5344CB8AC3E}">
        <p14:creationId xmlns:p14="http://schemas.microsoft.com/office/powerpoint/2010/main" val="108896892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3CA2DC4-9AEC-9D41-B056-C72B03107B73}" type="datetime1">
              <a:rPr lang="en-US" smtClean="0"/>
              <a:t>6/12/23</a:t>
            </a:fld>
            <a:endParaRPr lang="en-US"/>
          </a:p>
        </p:txBody>
      </p:sp>
      <p:sp>
        <p:nvSpPr>
          <p:cNvPr id="5" name="Footer Placeholder 4"/>
          <p:cNvSpPr>
            <a:spLocks noGrp="1"/>
          </p:cNvSpPr>
          <p:nvPr>
            <p:ph type="ftr" sz="quarter" idx="11"/>
          </p:nvPr>
        </p:nvSpPr>
        <p:spPr/>
        <p:txBody>
          <a:bodyPr/>
          <a:lstStyle/>
          <a:p>
            <a:r>
              <a:rPr lang="en-US"/>
              <a:t>Variant Calling Workshop | Chris Fields | 2019</a:t>
            </a:r>
          </a:p>
        </p:txBody>
      </p:sp>
      <p:sp>
        <p:nvSpPr>
          <p:cNvPr id="6" name="Slide Number Placeholder 5"/>
          <p:cNvSpPr>
            <a:spLocks noGrp="1"/>
          </p:cNvSpPr>
          <p:nvPr>
            <p:ph type="sldNum" sz="quarter" idx="12"/>
          </p:nvPr>
        </p:nvSpPr>
        <p:spPr/>
        <p:txBody>
          <a:bodyPr/>
          <a:lstStyle/>
          <a:p>
            <a:fld id="{C3558104-51C6-C44C-9211-BF7C16F4A77B}" type="slidenum">
              <a:rPr lang="en-US" smtClean="0"/>
              <a:t>‹#›</a:t>
            </a:fld>
            <a:endParaRPr lang="en-US"/>
          </a:p>
        </p:txBody>
      </p:sp>
    </p:spTree>
    <p:extLst>
      <p:ext uri="{BB962C8B-B14F-4D97-AF65-F5344CB8AC3E}">
        <p14:creationId xmlns:p14="http://schemas.microsoft.com/office/powerpoint/2010/main" val="80806756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1FC690B-CE15-7F49-A0AC-93891E637CDC}" type="datetime1">
              <a:rPr lang="en-US" smtClean="0"/>
              <a:t>6/12/23</a:t>
            </a:fld>
            <a:endParaRPr lang="en-US"/>
          </a:p>
        </p:txBody>
      </p:sp>
      <p:sp>
        <p:nvSpPr>
          <p:cNvPr id="5" name="Footer Placeholder 4"/>
          <p:cNvSpPr>
            <a:spLocks noGrp="1"/>
          </p:cNvSpPr>
          <p:nvPr>
            <p:ph type="ftr" sz="quarter" idx="11"/>
          </p:nvPr>
        </p:nvSpPr>
        <p:spPr/>
        <p:txBody>
          <a:bodyPr/>
          <a:lstStyle/>
          <a:p>
            <a:r>
              <a:rPr lang="en-US"/>
              <a:t>Variant Calling Workshop | Chris Fields | 2019</a:t>
            </a:r>
          </a:p>
        </p:txBody>
      </p:sp>
      <p:sp>
        <p:nvSpPr>
          <p:cNvPr id="6" name="Slide Number Placeholder 5"/>
          <p:cNvSpPr>
            <a:spLocks noGrp="1"/>
          </p:cNvSpPr>
          <p:nvPr>
            <p:ph type="sldNum" sz="quarter" idx="12"/>
          </p:nvPr>
        </p:nvSpPr>
        <p:spPr/>
        <p:txBody>
          <a:bodyPr/>
          <a:lstStyle/>
          <a:p>
            <a:fld id="{C3558104-51C6-C44C-9211-BF7C16F4A77B}" type="slidenum">
              <a:rPr lang="en-US" smtClean="0"/>
              <a:t>‹#›</a:t>
            </a:fld>
            <a:endParaRPr lang="en-US"/>
          </a:p>
        </p:txBody>
      </p:sp>
    </p:spTree>
    <p:extLst>
      <p:ext uri="{BB962C8B-B14F-4D97-AF65-F5344CB8AC3E}">
        <p14:creationId xmlns:p14="http://schemas.microsoft.com/office/powerpoint/2010/main" val="41378251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0"/>
        <p:cNvGrpSpPr/>
        <p:nvPr/>
      </p:nvGrpSpPr>
      <p:grpSpPr>
        <a:xfrm>
          <a:off x="0" y="0"/>
          <a:ext cx="0" cy="0"/>
          <a:chOff x="0" y="0"/>
          <a:chExt cx="0" cy="0"/>
        </a:xfrm>
      </p:grpSpPr>
      <p:sp>
        <p:nvSpPr>
          <p:cNvPr id="91" name="Google Shape;91;p50"/>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2" name="Google Shape;92;p50"/>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93" name="Google Shape;93;p5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5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5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6"/>
        <p:cNvGrpSpPr/>
        <p:nvPr/>
      </p:nvGrpSpPr>
      <p:grpSpPr>
        <a:xfrm>
          <a:off x="0" y="0"/>
          <a:ext cx="0" cy="0"/>
          <a:chOff x="0" y="0"/>
          <a:chExt cx="0" cy="0"/>
        </a:xfrm>
      </p:grpSpPr>
      <p:sp>
        <p:nvSpPr>
          <p:cNvPr id="97" name="Google Shape;97;p62"/>
          <p:cNvSpPr txBox="1">
            <a:spLocks noGrp="1"/>
          </p:cNvSpPr>
          <p:nvPr>
            <p:ph type="ctrTitle"/>
          </p:nvPr>
        </p:nvSpPr>
        <p:spPr>
          <a:xfrm>
            <a:off x="1143000" y="1122363"/>
            <a:ext cx="6858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8" name="Google Shape;98;p62"/>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750"/>
              </a:spcBef>
              <a:spcAft>
                <a:spcPts val="0"/>
              </a:spcAft>
              <a:buClr>
                <a:schemeClr val="dk1"/>
              </a:buClr>
              <a:buSzPts val="1800"/>
              <a:buNone/>
              <a:defRPr sz="1800"/>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sp>
        <p:nvSpPr>
          <p:cNvPr id="99" name="Google Shape;99;p6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6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6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2"/>
        <p:cNvGrpSpPr/>
        <p:nvPr/>
      </p:nvGrpSpPr>
      <p:grpSpPr>
        <a:xfrm>
          <a:off x="0" y="0"/>
          <a:ext cx="0" cy="0"/>
          <a:chOff x="0" y="0"/>
          <a:chExt cx="0" cy="0"/>
        </a:xfrm>
      </p:grpSpPr>
      <p:sp>
        <p:nvSpPr>
          <p:cNvPr id="103" name="Google Shape;103;p63"/>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4" name="Google Shape;104;p63"/>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rgbClr val="888888"/>
              </a:buClr>
              <a:buSzPts val="1800"/>
              <a:buNone/>
              <a:defRPr sz="1800">
                <a:solidFill>
                  <a:srgbClr val="888888"/>
                </a:solidFill>
              </a:defRPr>
            </a:lvl1pPr>
            <a:lvl2pPr marL="914400" lvl="1" indent="-228600" algn="l">
              <a:lnSpc>
                <a:spcPct val="90000"/>
              </a:lnSpc>
              <a:spcBef>
                <a:spcPts val="375"/>
              </a:spcBef>
              <a:spcAft>
                <a:spcPts val="0"/>
              </a:spcAft>
              <a:buClr>
                <a:srgbClr val="888888"/>
              </a:buClr>
              <a:buSzPts val="1500"/>
              <a:buNone/>
              <a:defRPr sz="1500">
                <a:solidFill>
                  <a:srgbClr val="888888"/>
                </a:solidFill>
              </a:defRPr>
            </a:lvl2pPr>
            <a:lvl3pPr marL="1371600" lvl="2" indent="-228600" algn="l">
              <a:lnSpc>
                <a:spcPct val="90000"/>
              </a:lnSpc>
              <a:spcBef>
                <a:spcPts val="375"/>
              </a:spcBef>
              <a:spcAft>
                <a:spcPts val="0"/>
              </a:spcAft>
              <a:buClr>
                <a:srgbClr val="888888"/>
              </a:buClr>
              <a:buSzPts val="1350"/>
              <a:buNone/>
              <a:defRPr sz="1350">
                <a:solidFill>
                  <a:srgbClr val="888888"/>
                </a:solidFill>
              </a:defRPr>
            </a:lvl3pPr>
            <a:lvl4pPr marL="1828800" lvl="3" indent="-228600" algn="l">
              <a:lnSpc>
                <a:spcPct val="90000"/>
              </a:lnSpc>
              <a:spcBef>
                <a:spcPts val="375"/>
              </a:spcBef>
              <a:spcAft>
                <a:spcPts val="0"/>
              </a:spcAft>
              <a:buClr>
                <a:srgbClr val="888888"/>
              </a:buClr>
              <a:buSzPts val="1200"/>
              <a:buNone/>
              <a:defRPr sz="1200">
                <a:solidFill>
                  <a:srgbClr val="888888"/>
                </a:solidFill>
              </a:defRPr>
            </a:lvl4pPr>
            <a:lvl5pPr marL="2286000" lvl="4" indent="-228600" algn="l">
              <a:lnSpc>
                <a:spcPct val="90000"/>
              </a:lnSpc>
              <a:spcBef>
                <a:spcPts val="375"/>
              </a:spcBef>
              <a:spcAft>
                <a:spcPts val="0"/>
              </a:spcAft>
              <a:buClr>
                <a:srgbClr val="888888"/>
              </a:buClr>
              <a:buSzPts val="1200"/>
              <a:buNone/>
              <a:defRPr sz="1200">
                <a:solidFill>
                  <a:srgbClr val="888888"/>
                </a:solidFill>
              </a:defRPr>
            </a:lvl5pPr>
            <a:lvl6pPr marL="2743200" lvl="5" indent="-228600" algn="l">
              <a:lnSpc>
                <a:spcPct val="90000"/>
              </a:lnSpc>
              <a:spcBef>
                <a:spcPts val="375"/>
              </a:spcBef>
              <a:spcAft>
                <a:spcPts val="0"/>
              </a:spcAft>
              <a:buClr>
                <a:srgbClr val="888888"/>
              </a:buClr>
              <a:buSzPts val="1200"/>
              <a:buNone/>
              <a:defRPr sz="1200">
                <a:solidFill>
                  <a:srgbClr val="888888"/>
                </a:solidFill>
              </a:defRPr>
            </a:lvl6pPr>
            <a:lvl7pPr marL="3200400" lvl="6" indent="-228600" algn="l">
              <a:lnSpc>
                <a:spcPct val="90000"/>
              </a:lnSpc>
              <a:spcBef>
                <a:spcPts val="375"/>
              </a:spcBef>
              <a:spcAft>
                <a:spcPts val="0"/>
              </a:spcAft>
              <a:buClr>
                <a:srgbClr val="888888"/>
              </a:buClr>
              <a:buSzPts val="1200"/>
              <a:buNone/>
              <a:defRPr sz="1200">
                <a:solidFill>
                  <a:srgbClr val="888888"/>
                </a:solidFill>
              </a:defRPr>
            </a:lvl7pPr>
            <a:lvl8pPr marL="3657600" lvl="7" indent="-228600" algn="l">
              <a:lnSpc>
                <a:spcPct val="90000"/>
              </a:lnSpc>
              <a:spcBef>
                <a:spcPts val="375"/>
              </a:spcBef>
              <a:spcAft>
                <a:spcPts val="0"/>
              </a:spcAft>
              <a:buClr>
                <a:srgbClr val="888888"/>
              </a:buClr>
              <a:buSzPts val="1200"/>
              <a:buNone/>
              <a:defRPr sz="1200">
                <a:solidFill>
                  <a:srgbClr val="888888"/>
                </a:solidFill>
              </a:defRPr>
            </a:lvl8pPr>
            <a:lvl9pPr marL="4114800" lvl="8" indent="-228600" algn="l">
              <a:lnSpc>
                <a:spcPct val="90000"/>
              </a:lnSpc>
              <a:spcBef>
                <a:spcPts val="375"/>
              </a:spcBef>
              <a:spcAft>
                <a:spcPts val="0"/>
              </a:spcAft>
              <a:buClr>
                <a:srgbClr val="888888"/>
              </a:buClr>
              <a:buSzPts val="1200"/>
              <a:buNone/>
              <a:defRPr sz="1200">
                <a:solidFill>
                  <a:srgbClr val="888888"/>
                </a:solidFill>
              </a:defRPr>
            </a:lvl9pPr>
          </a:lstStyle>
          <a:p>
            <a:endParaRPr/>
          </a:p>
        </p:txBody>
      </p:sp>
      <p:sp>
        <p:nvSpPr>
          <p:cNvPr id="105" name="Google Shape;105;p6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6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6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08"/>
        <p:cNvGrpSpPr/>
        <p:nvPr/>
      </p:nvGrpSpPr>
      <p:grpSpPr>
        <a:xfrm>
          <a:off x="0" y="0"/>
          <a:ext cx="0" cy="0"/>
          <a:chOff x="0" y="0"/>
          <a:chExt cx="0" cy="0"/>
        </a:xfrm>
      </p:grpSpPr>
      <p:sp>
        <p:nvSpPr>
          <p:cNvPr id="109" name="Google Shape;109;p64"/>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0" name="Google Shape;110;p64"/>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11" name="Google Shape;111;p64"/>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12" name="Google Shape;112;p6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6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6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5"/>
        <p:cNvGrpSpPr/>
        <p:nvPr/>
      </p:nvGrpSpPr>
      <p:grpSpPr>
        <a:xfrm>
          <a:off x="0" y="0"/>
          <a:ext cx="0" cy="0"/>
          <a:chOff x="0" y="0"/>
          <a:chExt cx="0" cy="0"/>
        </a:xfrm>
      </p:grpSpPr>
      <p:sp>
        <p:nvSpPr>
          <p:cNvPr id="116" name="Google Shape;116;p65"/>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7" name="Google Shape;117;p65"/>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118" name="Google Shape;118;p65"/>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19" name="Google Shape;119;p65"/>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120" name="Google Shape;120;p65"/>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21" name="Google Shape;121;p6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2" name="Google Shape;122;p6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3" name="Google Shape;123;p6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4"/>
        <p:cNvGrpSpPr/>
        <p:nvPr/>
      </p:nvGrpSpPr>
      <p:grpSpPr>
        <a:xfrm>
          <a:off x="0" y="0"/>
          <a:ext cx="0" cy="0"/>
          <a:chOff x="0" y="0"/>
          <a:chExt cx="0" cy="0"/>
        </a:xfrm>
      </p:grpSpPr>
      <p:sp>
        <p:nvSpPr>
          <p:cNvPr id="125" name="Google Shape;125;p66"/>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6" name="Google Shape;126;p6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 name="Google Shape;127;p6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8" name="Google Shape;128;p6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14A685E-E5F8-0A45-895B-D8EE6D6A2EAE}" type="datetime1">
              <a:rPr lang="en-US" smtClean="0"/>
              <a:t>6/12/23</a:t>
            </a:fld>
            <a:endParaRPr lang="en-US"/>
          </a:p>
        </p:txBody>
      </p:sp>
      <p:sp>
        <p:nvSpPr>
          <p:cNvPr id="6" name="Footer Placeholder 5"/>
          <p:cNvSpPr>
            <a:spLocks noGrp="1"/>
          </p:cNvSpPr>
          <p:nvPr>
            <p:ph type="ftr" sz="quarter" idx="11"/>
          </p:nvPr>
        </p:nvSpPr>
        <p:spPr/>
        <p:txBody>
          <a:bodyPr/>
          <a:lstStyle/>
          <a:p>
            <a:r>
              <a:rPr lang="de-DE"/>
              <a:t>Genome Assembly | Saba Ghaffari | 2023</a:t>
            </a:r>
            <a:endParaRPr lang="en-US"/>
          </a:p>
        </p:txBody>
      </p:sp>
      <p:sp>
        <p:nvSpPr>
          <p:cNvPr id="7" name="Slide Number Placeholder 6"/>
          <p:cNvSpPr>
            <a:spLocks noGrp="1"/>
          </p:cNvSpPr>
          <p:nvPr>
            <p:ph type="sldNum" sz="quarter" idx="12"/>
          </p:nvPr>
        </p:nvSpPr>
        <p:spPr/>
        <p:txBody>
          <a:bodyPr/>
          <a:lstStyle/>
          <a:p>
            <a:fld id="{C3558104-51C6-C44C-9211-BF7C16F4A77B}" type="slidenum">
              <a:rPr lang="en-US" smtClean="0"/>
              <a:t>‹#›</a:t>
            </a:fld>
            <a:endParaRPr lang="en-US"/>
          </a:p>
        </p:txBody>
      </p:sp>
    </p:spTree>
    <p:extLst>
      <p:ext uri="{BB962C8B-B14F-4D97-AF65-F5344CB8AC3E}">
        <p14:creationId xmlns:p14="http://schemas.microsoft.com/office/powerpoint/2010/main" val="251053034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9"/>
        <p:cNvGrpSpPr/>
        <p:nvPr/>
      </p:nvGrpSpPr>
      <p:grpSpPr>
        <a:xfrm>
          <a:off x="0" y="0"/>
          <a:ext cx="0" cy="0"/>
          <a:chOff x="0" y="0"/>
          <a:chExt cx="0" cy="0"/>
        </a:xfrm>
      </p:grpSpPr>
      <p:sp>
        <p:nvSpPr>
          <p:cNvPr id="130" name="Google Shape;130;p6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 name="Google Shape;131;p6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2" name="Google Shape;132;p6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33"/>
        <p:cNvGrpSpPr/>
        <p:nvPr/>
      </p:nvGrpSpPr>
      <p:grpSpPr>
        <a:xfrm>
          <a:off x="0" y="0"/>
          <a:ext cx="0" cy="0"/>
          <a:chOff x="0" y="0"/>
          <a:chExt cx="0" cy="0"/>
        </a:xfrm>
      </p:grpSpPr>
      <p:sp>
        <p:nvSpPr>
          <p:cNvPr id="134" name="Google Shape;134;p68"/>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5" name="Google Shape;135;p68"/>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750"/>
              </a:spcBef>
              <a:spcAft>
                <a:spcPts val="0"/>
              </a:spcAft>
              <a:buClr>
                <a:schemeClr val="dk1"/>
              </a:buClr>
              <a:buSzPts val="2400"/>
              <a:buChar char="•"/>
              <a:defRPr sz="2400"/>
            </a:lvl1pPr>
            <a:lvl2pPr marL="914400" lvl="1" indent="-361950" algn="l">
              <a:lnSpc>
                <a:spcPct val="90000"/>
              </a:lnSpc>
              <a:spcBef>
                <a:spcPts val="375"/>
              </a:spcBef>
              <a:spcAft>
                <a:spcPts val="0"/>
              </a:spcAft>
              <a:buClr>
                <a:schemeClr val="dk1"/>
              </a:buClr>
              <a:buSzPts val="2100"/>
              <a:buChar char="•"/>
              <a:defRPr sz="2100"/>
            </a:lvl2pPr>
            <a:lvl3pPr marL="1371600" lvl="2" indent="-342900" algn="l">
              <a:lnSpc>
                <a:spcPct val="90000"/>
              </a:lnSpc>
              <a:spcBef>
                <a:spcPts val="375"/>
              </a:spcBef>
              <a:spcAft>
                <a:spcPts val="0"/>
              </a:spcAft>
              <a:buClr>
                <a:schemeClr val="dk1"/>
              </a:buClr>
              <a:buSzPts val="1800"/>
              <a:buChar char="•"/>
              <a:defRPr sz="1800"/>
            </a:lvl3pPr>
            <a:lvl4pPr marL="1828800" lvl="3" indent="-323850" algn="l">
              <a:lnSpc>
                <a:spcPct val="90000"/>
              </a:lnSpc>
              <a:spcBef>
                <a:spcPts val="375"/>
              </a:spcBef>
              <a:spcAft>
                <a:spcPts val="0"/>
              </a:spcAft>
              <a:buClr>
                <a:schemeClr val="dk1"/>
              </a:buClr>
              <a:buSzPts val="1500"/>
              <a:buChar char="•"/>
              <a:defRPr sz="1500"/>
            </a:lvl4pPr>
            <a:lvl5pPr marL="2286000" lvl="4" indent="-323850" algn="l">
              <a:lnSpc>
                <a:spcPct val="90000"/>
              </a:lnSpc>
              <a:spcBef>
                <a:spcPts val="375"/>
              </a:spcBef>
              <a:spcAft>
                <a:spcPts val="0"/>
              </a:spcAft>
              <a:buClr>
                <a:schemeClr val="dk1"/>
              </a:buClr>
              <a:buSzPts val="1500"/>
              <a:buChar char="•"/>
              <a:defRPr sz="1500"/>
            </a:lvl5pPr>
            <a:lvl6pPr marL="2743200" lvl="5" indent="-323850" algn="l">
              <a:lnSpc>
                <a:spcPct val="90000"/>
              </a:lnSpc>
              <a:spcBef>
                <a:spcPts val="375"/>
              </a:spcBef>
              <a:spcAft>
                <a:spcPts val="0"/>
              </a:spcAft>
              <a:buClr>
                <a:schemeClr val="dk1"/>
              </a:buClr>
              <a:buSzPts val="1500"/>
              <a:buChar char="•"/>
              <a:defRPr sz="1500"/>
            </a:lvl6pPr>
            <a:lvl7pPr marL="3200400" lvl="6" indent="-323850" algn="l">
              <a:lnSpc>
                <a:spcPct val="90000"/>
              </a:lnSpc>
              <a:spcBef>
                <a:spcPts val="375"/>
              </a:spcBef>
              <a:spcAft>
                <a:spcPts val="0"/>
              </a:spcAft>
              <a:buClr>
                <a:schemeClr val="dk1"/>
              </a:buClr>
              <a:buSzPts val="1500"/>
              <a:buChar char="•"/>
              <a:defRPr sz="1500"/>
            </a:lvl7pPr>
            <a:lvl8pPr marL="3657600" lvl="7" indent="-323850" algn="l">
              <a:lnSpc>
                <a:spcPct val="90000"/>
              </a:lnSpc>
              <a:spcBef>
                <a:spcPts val="375"/>
              </a:spcBef>
              <a:spcAft>
                <a:spcPts val="0"/>
              </a:spcAft>
              <a:buClr>
                <a:schemeClr val="dk1"/>
              </a:buClr>
              <a:buSzPts val="1500"/>
              <a:buChar char="•"/>
              <a:defRPr sz="1500"/>
            </a:lvl8pPr>
            <a:lvl9pPr marL="4114800" lvl="8" indent="-323850" algn="l">
              <a:lnSpc>
                <a:spcPct val="90000"/>
              </a:lnSpc>
              <a:spcBef>
                <a:spcPts val="375"/>
              </a:spcBef>
              <a:spcAft>
                <a:spcPts val="0"/>
              </a:spcAft>
              <a:buClr>
                <a:schemeClr val="dk1"/>
              </a:buClr>
              <a:buSzPts val="1500"/>
              <a:buChar char="•"/>
              <a:defRPr sz="1500"/>
            </a:lvl9pPr>
          </a:lstStyle>
          <a:p>
            <a:endParaRPr/>
          </a:p>
        </p:txBody>
      </p:sp>
      <p:sp>
        <p:nvSpPr>
          <p:cNvPr id="136" name="Google Shape;136;p68"/>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137" name="Google Shape;137;p6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8" name="Google Shape;138;p6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9" name="Google Shape;139;p6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40"/>
        <p:cNvGrpSpPr/>
        <p:nvPr/>
      </p:nvGrpSpPr>
      <p:grpSpPr>
        <a:xfrm>
          <a:off x="0" y="0"/>
          <a:ext cx="0" cy="0"/>
          <a:chOff x="0" y="0"/>
          <a:chExt cx="0" cy="0"/>
        </a:xfrm>
      </p:grpSpPr>
      <p:sp>
        <p:nvSpPr>
          <p:cNvPr id="141" name="Google Shape;141;p69"/>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2" name="Google Shape;142;p69"/>
          <p:cNvSpPr>
            <a:spLocks noGrp="1"/>
          </p:cNvSpPr>
          <p:nvPr>
            <p:ph type="pic" idx="2"/>
          </p:nvPr>
        </p:nvSpPr>
        <p:spPr>
          <a:xfrm>
            <a:off x="3887391" y="987426"/>
            <a:ext cx="4629150" cy="4873625"/>
          </a:xfrm>
          <a:prstGeom prst="rect">
            <a:avLst/>
          </a:prstGeom>
          <a:noFill/>
          <a:ln>
            <a:noFill/>
          </a:ln>
        </p:spPr>
      </p:sp>
      <p:sp>
        <p:nvSpPr>
          <p:cNvPr id="143" name="Google Shape;143;p69"/>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144" name="Google Shape;144;p6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5" name="Google Shape;145;p6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6" name="Google Shape;146;p6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47"/>
        <p:cNvGrpSpPr/>
        <p:nvPr/>
      </p:nvGrpSpPr>
      <p:grpSpPr>
        <a:xfrm>
          <a:off x="0" y="0"/>
          <a:ext cx="0" cy="0"/>
          <a:chOff x="0" y="0"/>
          <a:chExt cx="0" cy="0"/>
        </a:xfrm>
      </p:grpSpPr>
      <p:sp>
        <p:nvSpPr>
          <p:cNvPr id="148" name="Google Shape;148;p70"/>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9" name="Google Shape;149;p70"/>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50" name="Google Shape;150;p7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1" name="Google Shape;151;p7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2" name="Google Shape;152;p7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53"/>
        <p:cNvGrpSpPr/>
        <p:nvPr/>
      </p:nvGrpSpPr>
      <p:grpSpPr>
        <a:xfrm>
          <a:off x="0" y="0"/>
          <a:ext cx="0" cy="0"/>
          <a:chOff x="0" y="0"/>
          <a:chExt cx="0" cy="0"/>
        </a:xfrm>
      </p:grpSpPr>
      <p:sp>
        <p:nvSpPr>
          <p:cNvPr id="154" name="Google Shape;154;p71"/>
          <p:cNvSpPr txBox="1">
            <a:spLocks noGrp="1"/>
          </p:cNvSpPr>
          <p:nvPr>
            <p:ph type="title"/>
          </p:nvPr>
        </p:nvSpPr>
        <p:spPr>
          <a:xfrm rot="5400000">
            <a:off x="4623594" y="2285207"/>
            <a:ext cx="5811838"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5" name="Google Shape;155;p71"/>
          <p:cNvSpPr txBox="1">
            <a:spLocks noGrp="1"/>
          </p:cNvSpPr>
          <p:nvPr>
            <p:ph type="body" idx="1"/>
          </p:nvPr>
        </p:nvSpPr>
        <p:spPr>
          <a:xfrm rot="5400000">
            <a:off x="623094" y="370681"/>
            <a:ext cx="5811838" cy="58007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56" name="Google Shape;156;p7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7" name="Google Shape;157;p7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8" name="Google Shape;158;p7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3AD8461-AB9B-8E40-ABD3-E3BF37872376}" type="datetime1">
              <a:rPr lang="en-US" smtClean="0"/>
              <a:t>6/12/23</a:t>
            </a:fld>
            <a:endParaRPr lang="en-US"/>
          </a:p>
        </p:txBody>
      </p:sp>
      <p:sp>
        <p:nvSpPr>
          <p:cNvPr id="8" name="Footer Placeholder 7"/>
          <p:cNvSpPr>
            <a:spLocks noGrp="1"/>
          </p:cNvSpPr>
          <p:nvPr>
            <p:ph type="ftr" sz="quarter" idx="11"/>
          </p:nvPr>
        </p:nvSpPr>
        <p:spPr/>
        <p:txBody>
          <a:bodyPr/>
          <a:lstStyle/>
          <a:p>
            <a:r>
              <a:rPr lang="de-DE"/>
              <a:t>Genome Assembly | Saba Ghaffari | 2023</a:t>
            </a:r>
            <a:endParaRPr lang="en-US"/>
          </a:p>
        </p:txBody>
      </p:sp>
      <p:sp>
        <p:nvSpPr>
          <p:cNvPr id="9" name="Slide Number Placeholder 8"/>
          <p:cNvSpPr>
            <a:spLocks noGrp="1"/>
          </p:cNvSpPr>
          <p:nvPr>
            <p:ph type="sldNum" sz="quarter" idx="12"/>
          </p:nvPr>
        </p:nvSpPr>
        <p:spPr/>
        <p:txBody>
          <a:bodyPr/>
          <a:lstStyle/>
          <a:p>
            <a:fld id="{C3558104-51C6-C44C-9211-BF7C16F4A77B}" type="slidenum">
              <a:rPr lang="en-US" smtClean="0"/>
              <a:t>‹#›</a:t>
            </a:fld>
            <a:endParaRPr lang="en-US"/>
          </a:p>
        </p:txBody>
      </p:sp>
    </p:spTree>
    <p:extLst>
      <p:ext uri="{BB962C8B-B14F-4D97-AF65-F5344CB8AC3E}">
        <p14:creationId xmlns:p14="http://schemas.microsoft.com/office/powerpoint/2010/main" val="26313288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970784A-B183-E045-9079-1E49BFF2116E}" type="datetime1">
              <a:rPr lang="en-US" smtClean="0"/>
              <a:t>6/12/23</a:t>
            </a:fld>
            <a:endParaRPr lang="en-US"/>
          </a:p>
        </p:txBody>
      </p:sp>
      <p:sp>
        <p:nvSpPr>
          <p:cNvPr id="4" name="Footer Placeholder 3"/>
          <p:cNvSpPr>
            <a:spLocks noGrp="1"/>
          </p:cNvSpPr>
          <p:nvPr>
            <p:ph type="ftr" sz="quarter" idx="11"/>
          </p:nvPr>
        </p:nvSpPr>
        <p:spPr/>
        <p:txBody>
          <a:bodyPr/>
          <a:lstStyle/>
          <a:p>
            <a:r>
              <a:rPr lang="de-DE"/>
              <a:t>Genome Assembly | Saba Ghaffari | 2023</a:t>
            </a:r>
            <a:endParaRPr lang="en-US"/>
          </a:p>
        </p:txBody>
      </p:sp>
      <p:sp>
        <p:nvSpPr>
          <p:cNvPr id="5" name="Slide Number Placeholder 4"/>
          <p:cNvSpPr>
            <a:spLocks noGrp="1"/>
          </p:cNvSpPr>
          <p:nvPr>
            <p:ph type="sldNum" sz="quarter" idx="12"/>
          </p:nvPr>
        </p:nvSpPr>
        <p:spPr/>
        <p:txBody>
          <a:bodyPr/>
          <a:lstStyle/>
          <a:p>
            <a:fld id="{C3558104-51C6-C44C-9211-BF7C16F4A77B}" type="slidenum">
              <a:rPr lang="en-US" smtClean="0"/>
              <a:t>‹#›</a:t>
            </a:fld>
            <a:endParaRPr lang="en-US"/>
          </a:p>
        </p:txBody>
      </p:sp>
    </p:spTree>
    <p:extLst>
      <p:ext uri="{BB962C8B-B14F-4D97-AF65-F5344CB8AC3E}">
        <p14:creationId xmlns:p14="http://schemas.microsoft.com/office/powerpoint/2010/main" val="16028598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B9B6B6-3F95-4A41-B8E0-BFA51357D9B5}" type="datetime1">
              <a:rPr lang="en-US" smtClean="0"/>
              <a:t>6/12/23</a:t>
            </a:fld>
            <a:endParaRPr lang="en-US"/>
          </a:p>
        </p:txBody>
      </p:sp>
      <p:sp>
        <p:nvSpPr>
          <p:cNvPr id="3" name="Footer Placeholder 2"/>
          <p:cNvSpPr>
            <a:spLocks noGrp="1"/>
          </p:cNvSpPr>
          <p:nvPr>
            <p:ph type="ftr" sz="quarter" idx="11"/>
          </p:nvPr>
        </p:nvSpPr>
        <p:spPr/>
        <p:txBody>
          <a:bodyPr/>
          <a:lstStyle/>
          <a:p>
            <a:r>
              <a:rPr lang="de-DE"/>
              <a:t>Genome Assembly | Saba Ghaffari | 2023</a:t>
            </a:r>
            <a:endParaRPr lang="en-US"/>
          </a:p>
        </p:txBody>
      </p:sp>
      <p:sp>
        <p:nvSpPr>
          <p:cNvPr id="4" name="Slide Number Placeholder 3"/>
          <p:cNvSpPr>
            <a:spLocks noGrp="1"/>
          </p:cNvSpPr>
          <p:nvPr>
            <p:ph type="sldNum" sz="quarter" idx="12"/>
          </p:nvPr>
        </p:nvSpPr>
        <p:spPr/>
        <p:txBody>
          <a:bodyPr/>
          <a:lstStyle/>
          <a:p>
            <a:fld id="{C3558104-51C6-C44C-9211-BF7C16F4A77B}" type="slidenum">
              <a:rPr lang="en-US" smtClean="0"/>
              <a:t>‹#›</a:t>
            </a:fld>
            <a:endParaRPr lang="en-US"/>
          </a:p>
        </p:txBody>
      </p:sp>
    </p:spTree>
    <p:extLst>
      <p:ext uri="{BB962C8B-B14F-4D97-AF65-F5344CB8AC3E}">
        <p14:creationId xmlns:p14="http://schemas.microsoft.com/office/powerpoint/2010/main" val="30076619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11120342-D2B6-4346-899D-FCE66E179730}" type="datetime1">
              <a:rPr lang="en-US" smtClean="0"/>
              <a:t>6/12/23</a:t>
            </a:fld>
            <a:endParaRPr lang="en-US"/>
          </a:p>
        </p:txBody>
      </p:sp>
      <p:sp>
        <p:nvSpPr>
          <p:cNvPr id="6" name="Footer Placeholder 5"/>
          <p:cNvSpPr>
            <a:spLocks noGrp="1"/>
          </p:cNvSpPr>
          <p:nvPr>
            <p:ph type="ftr" sz="quarter" idx="11"/>
          </p:nvPr>
        </p:nvSpPr>
        <p:spPr/>
        <p:txBody>
          <a:bodyPr/>
          <a:lstStyle/>
          <a:p>
            <a:r>
              <a:rPr lang="de-DE"/>
              <a:t>Genome Assembly | Saba Ghaffari | 2023</a:t>
            </a:r>
            <a:endParaRPr lang="en-US"/>
          </a:p>
        </p:txBody>
      </p:sp>
      <p:sp>
        <p:nvSpPr>
          <p:cNvPr id="7" name="Slide Number Placeholder 6"/>
          <p:cNvSpPr>
            <a:spLocks noGrp="1"/>
          </p:cNvSpPr>
          <p:nvPr>
            <p:ph type="sldNum" sz="quarter" idx="12"/>
          </p:nvPr>
        </p:nvSpPr>
        <p:spPr/>
        <p:txBody>
          <a:bodyPr/>
          <a:lstStyle/>
          <a:p>
            <a:fld id="{C3558104-51C6-C44C-9211-BF7C16F4A77B}" type="slidenum">
              <a:rPr lang="en-US" smtClean="0"/>
              <a:t>‹#›</a:t>
            </a:fld>
            <a:endParaRPr lang="en-US"/>
          </a:p>
        </p:txBody>
      </p:sp>
    </p:spTree>
    <p:extLst>
      <p:ext uri="{BB962C8B-B14F-4D97-AF65-F5344CB8AC3E}">
        <p14:creationId xmlns:p14="http://schemas.microsoft.com/office/powerpoint/2010/main" val="35273282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AA4E85A6-1BB4-7B41-9281-7C9AA648E7BD}" type="datetime1">
              <a:rPr lang="en-US" smtClean="0"/>
              <a:t>6/12/23</a:t>
            </a:fld>
            <a:endParaRPr lang="en-US"/>
          </a:p>
        </p:txBody>
      </p:sp>
      <p:sp>
        <p:nvSpPr>
          <p:cNvPr id="6" name="Footer Placeholder 5"/>
          <p:cNvSpPr>
            <a:spLocks noGrp="1"/>
          </p:cNvSpPr>
          <p:nvPr>
            <p:ph type="ftr" sz="quarter" idx="11"/>
          </p:nvPr>
        </p:nvSpPr>
        <p:spPr/>
        <p:txBody>
          <a:bodyPr/>
          <a:lstStyle/>
          <a:p>
            <a:r>
              <a:rPr lang="de-DE"/>
              <a:t>Genome Assembly | Saba Ghaffari | 2023</a:t>
            </a:r>
            <a:endParaRPr lang="en-US"/>
          </a:p>
        </p:txBody>
      </p:sp>
      <p:sp>
        <p:nvSpPr>
          <p:cNvPr id="7" name="Slide Number Placeholder 6"/>
          <p:cNvSpPr>
            <a:spLocks noGrp="1"/>
          </p:cNvSpPr>
          <p:nvPr>
            <p:ph type="sldNum" sz="quarter" idx="12"/>
          </p:nvPr>
        </p:nvSpPr>
        <p:spPr/>
        <p:txBody>
          <a:bodyPr/>
          <a:lstStyle/>
          <a:p>
            <a:fld id="{C3558104-51C6-C44C-9211-BF7C16F4A77B}" type="slidenum">
              <a:rPr lang="en-US" smtClean="0"/>
              <a:t>‹#›</a:t>
            </a:fld>
            <a:endParaRPr lang="en-US"/>
          </a:p>
        </p:txBody>
      </p:sp>
    </p:spTree>
    <p:extLst>
      <p:ext uri="{BB962C8B-B14F-4D97-AF65-F5344CB8AC3E}">
        <p14:creationId xmlns:p14="http://schemas.microsoft.com/office/powerpoint/2010/main" val="10889689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652C5246-BAC1-9D4D-A9D8-AF026DA3BD2F}" type="datetime1">
              <a:rPr lang="en-US" smtClean="0"/>
              <a:t>6/12/23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de-DE"/>
              <a:t>Genome Assembly | Saba Ghaffari | 2023</a:t>
            </a:r>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3558104-51C6-C44C-9211-BF7C16F4A77B}" type="slidenum">
              <a:rPr lang="en-US" smtClean="0"/>
              <a:t>‹#›</a:t>
            </a:fld>
            <a:endParaRPr lang="en-US"/>
          </a:p>
        </p:txBody>
      </p:sp>
    </p:spTree>
    <p:extLst>
      <p:ext uri="{BB962C8B-B14F-4D97-AF65-F5344CB8AC3E}">
        <p14:creationId xmlns:p14="http://schemas.microsoft.com/office/powerpoint/2010/main" val="220625255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72F3D9A0-45FF-C74A-A336-9DF5B80322EC}" type="datetime1">
              <a:rPr lang="en-US" smtClean="0"/>
              <a:t>6/12/23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de-DE"/>
              <a:t>Linux | Saba Ghaffari | 2023</a:t>
            </a:r>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3558104-51C6-C44C-9211-BF7C16F4A77B}" type="slidenum">
              <a:rPr lang="en-US" smtClean="0"/>
              <a:t>‹#›</a:t>
            </a:fld>
            <a:endParaRPr lang="en-US"/>
          </a:p>
        </p:txBody>
      </p:sp>
    </p:spTree>
    <p:extLst>
      <p:ext uri="{BB962C8B-B14F-4D97-AF65-F5344CB8AC3E}">
        <p14:creationId xmlns:p14="http://schemas.microsoft.com/office/powerpoint/2010/main" val="220625255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64B8AB62-5E26-FB44-8A38-E8A928850CE6}" type="datetime1">
              <a:rPr lang="en-US" smtClean="0"/>
              <a:t>6/12/23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a:t>Variant Calling Workshop | Chris Fields | 2019</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3558104-51C6-C44C-9211-BF7C16F4A77B}" type="slidenum">
              <a:rPr lang="en-US" smtClean="0"/>
              <a:t>‹#›</a:t>
            </a:fld>
            <a:endParaRPr lang="en-US"/>
          </a:p>
        </p:txBody>
      </p:sp>
    </p:spTree>
    <p:extLst>
      <p:ext uri="{BB962C8B-B14F-4D97-AF65-F5344CB8AC3E}">
        <p14:creationId xmlns:p14="http://schemas.microsoft.com/office/powerpoint/2010/main" val="220625255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4"/>
        <p:cNvGrpSpPr/>
        <p:nvPr/>
      </p:nvGrpSpPr>
      <p:grpSpPr>
        <a:xfrm>
          <a:off x="0" y="0"/>
          <a:ext cx="0" cy="0"/>
          <a:chOff x="0" y="0"/>
          <a:chExt cx="0" cy="0"/>
        </a:xfrm>
      </p:grpSpPr>
      <p:sp>
        <p:nvSpPr>
          <p:cNvPr id="85" name="Google Shape;85;p49"/>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6" name="Google Shape;86;p49"/>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87" name="Google Shape;87;p4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8" name="Google Shape;88;p4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9" name="Google Shape;89;p4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gs-assembler.sourceforge.net/wiki/index.php/Celera_Assembler_Terminology"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hyperlink" Target="https://en.wikipedia.org/wiki/N50,_L50,_and_related_statistics#N50"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rrwick.github.io/Bandage/"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33.xml.rels><?xml version="1.0" encoding="UTF-8" standalone="yes"?>
<Relationships xmlns="http://schemas.openxmlformats.org/package/2006/relationships"><Relationship Id="rId3" Type="http://schemas.openxmlformats.org/officeDocument/2006/relationships/hyperlink" Target="https://rrwick.github.io/Bandage/"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9.png"/></Relationships>
</file>

<file path=ppt/slides/_rels/slide34.xml.rels><?xml version="1.0" encoding="UTF-8" standalone="yes"?>
<Relationships xmlns="http://schemas.openxmlformats.org/package/2006/relationships"><Relationship Id="rId3" Type="http://schemas.openxmlformats.org/officeDocument/2006/relationships/hyperlink" Target="https://rrwick.github.io/Bandage/"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5.xml.rels><?xml version="1.0" encoding="UTF-8" standalone="yes"?>
<Relationships xmlns="http://schemas.openxmlformats.org/package/2006/relationships"><Relationship Id="rId3" Type="http://schemas.openxmlformats.org/officeDocument/2006/relationships/hyperlink" Target="https://rrwick.github.io/Bandage/"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hyperlink" Target="http://en.wikipedia.org/wiki/Fastq"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publish.illinois.edu/compgenomicscourse/2023-schedule/" TargetMode="External"/><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34.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34.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a:solidFill>
                  <a:schemeClr val="accent2"/>
                </a:solidFill>
              </a:rPr>
              <a:t>Bacterial Genome Assembly</a:t>
            </a:r>
          </a:p>
        </p:txBody>
      </p:sp>
      <p:sp>
        <p:nvSpPr>
          <p:cNvPr id="5" name="Subtitle 4"/>
          <p:cNvSpPr>
            <a:spLocks noGrp="1"/>
          </p:cNvSpPr>
          <p:nvPr>
            <p:ph type="subTitle" idx="1"/>
          </p:nvPr>
        </p:nvSpPr>
        <p:spPr/>
        <p:txBody>
          <a:bodyPr>
            <a:normAutofit/>
          </a:bodyPr>
          <a:lstStyle/>
          <a:p>
            <a:endParaRPr lang="en-US"/>
          </a:p>
          <a:p>
            <a:r>
              <a:rPr lang="en-US"/>
              <a:t>Chris Fields</a:t>
            </a:r>
          </a:p>
          <a:p>
            <a:endParaRPr lang="en-US"/>
          </a:p>
        </p:txBody>
      </p:sp>
      <p:sp>
        <p:nvSpPr>
          <p:cNvPr id="7" name="Footer Placeholder 6"/>
          <p:cNvSpPr>
            <a:spLocks noGrp="1"/>
          </p:cNvSpPr>
          <p:nvPr>
            <p:ph type="ftr" sz="quarter" idx="11"/>
          </p:nvPr>
        </p:nvSpPr>
        <p:spPr/>
        <p:txBody>
          <a:bodyPr/>
          <a:lstStyle/>
          <a:p>
            <a:r>
              <a:rPr lang="en-US" dirty="0"/>
              <a:t>Genome Assembly | Saba Ghaffari | 2023</a:t>
            </a:r>
          </a:p>
        </p:txBody>
      </p:sp>
      <p:sp>
        <p:nvSpPr>
          <p:cNvPr id="8" name="Slide Number Placeholder 7"/>
          <p:cNvSpPr>
            <a:spLocks noGrp="1"/>
          </p:cNvSpPr>
          <p:nvPr>
            <p:ph type="sldNum" sz="quarter" idx="12"/>
          </p:nvPr>
        </p:nvSpPr>
        <p:spPr/>
        <p:txBody>
          <a:bodyPr/>
          <a:lstStyle/>
          <a:p>
            <a:fld id="{C3558104-51C6-C44C-9211-BF7C16F4A77B}" type="slidenum">
              <a:rPr lang="en-US" smtClean="0"/>
              <a:t>1</a:t>
            </a:fld>
            <a:endParaRPr lang="en-US"/>
          </a:p>
        </p:txBody>
      </p:sp>
      <p:sp>
        <p:nvSpPr>
          <p:cNvPr id="2" name="Rectangle 1"/>
          <p:cNvSpPr/>
          <p:nvPr/>
        </p:nvSpPr>
        <p:spPr>
          <a:xfrm>
            <a:off x="2409903" y="5257800"/>
            <a:ext cx="4324197" cy="615553"/>
          </a:xfrm>
          <a:prstGeom prst="rect">
            <a:avLst/>
          </a:prstGeom>
        </p:spPr>
        <p:txBody>
          <a:bodyPr wrap="square" lIns="91440" tIns="45720" rIns="91440" bIns="45720" anchor="t">
            <a:spAutoFit/>
          </a:bodyPr>
          <a:lstStyle/>
          <a:p>
            <a:pPr algn="ctr"/>
            <a:r>
              <a:rPr lang="en-US" dirty="0"/>
              <a:t>PowerPoint by Saba Ghaffari</a:t>
            </a:r>
          </a:p>
          <a:p>
            <a:pPr algn="ctr"/>
            <a:r>
              <a:rPr lang="en-US" sz="1600" dirty="0">
                <a:cs typeface="Calibri Light"/>
              </a:rPr>
              <a:t>Edited by Gio Madrigal &amp; Roberto </a:t>
            </a:r>
            <a:r>
              <a:rPr lang="en-US" sz="1600" dirty="0" err="1">
                <a:cs typeface="Calibri Light"/>
              </a:rPr>
              <a:t>Cucalón</a:t>
            </a:r>
            <a:r>
              <a:rPr lang="en-US" sz="1600" dirty="0">
                <a:cs typeface="Calibri Light"/>
              </a:rPr>
              <a:t> Tamayo</a:t>
            </a:r>
          </a:p>
        </p:txBody>
      </p:sp>
    </p:spTree>
    <p:extLst>
      <p:ext uri="{BB962C8B-B14F-4D97-AF65-F5344CB8AC3E}">
        <p14:creationId xmlns:p14="http://schemas.microsoft.com/office/powerpoint/2010/main" val="4595217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pPr>
              <a:lnSpc>
                <a:spcPct val="130000"/>
              </a:lnSpc>
            </a:pPr>
            <a:r>
              <a:rPr lang="en-US">
                <a:solidFill>
                  <a:schemeClr val="tx1"/>
                </a:solidFill>
              </a:rPr>
              <a:t>We will be using the </a:t>
            </a:r>
            <a:r>
              <a:rPr lang="en-US" err="1">
                <a:solidFill>
                  <a:schemeClr val="tx1"/>
                </a:solidFill>
              </a:rPr>
              <a:t>hifiasm</a:t>
            </a:r>
            <a:r>
              <a:rPr lang="en-US">
                <a:solidFill>
                  <a:schemeClr val="tx1"/>
                </a:solidFill>
              </a:rPr>
              <a:t> assembler, which is a very fast assembler developed for highly accurate long reads such as PacBio HiFi.  </a:t>
            </a:r>
          </a:p>
        </p:txBody>
      </p:sp>
      <p:sp>
        <p:nvSpPr>
          <p:cNvPr id="4" name="Title 3"/>
          <p:cNvSpPr>
            <a:spLocks noGrp="1"/>
          </p:cNvSpPr>
          <p:nvPr>
            <p:ph type="title"/>
          </p:nvPr>
        </p:nvSpPr>
        <p:spPr>
          <a:xfrm>
            <a:off x="667020" y="1416441"/>
            <a:ext cx="7886700" cy="2852737"/>
          </a:xfrm>
        </p:spPr>
        <p:txBody>
          <a:bodyPr/>
          <a:lstStyle/>
          <a:p>
            <a:r>
              <a:rPr lang="en-US">
                <a:solidFill>
                  <a:schemeClr val="accent2"/>
                </a:solidFill>
              </a:rPr>
              <a:t>Assembly</a:t>
            </a:r>
          </a:p>
        </p:txBody>
      </p:sp>
      <p:sp>
        <p:nvSpPr>
          <p:cNvPr id="5" name="Footer Placeholder 4"/>
          <p:cNvSpPr>
            <a:spLocks noGrp="1"/>
          </p:cNvSpPr>
          <p:nvPr>
            <p:ph type="ftr" sz="quarter" idx="11"/>
          </p:nvPr>
        </p:nvSpPr>
        <p:spPr/>
        <p:txBody>
          <a:bodyPr/>
          <a:lstStyle/>
          <a:p>
            <a:r>
              <a:rPr lang="en-US" dirty="0"/>
              <a:t>Genome Assembly | Saba Ghaffari | 2023</a:t>
            </a:r>
          </a:p>
        </p:txBody>
      </p:sp>
      <p:sp>
        <p:nvSpPr>
          <p:cNvPr id="7" name="Slide Number Placeholder 6"/>
          <p:cNvSpPr>
            <a:spLocks noGrp="1"/>
          </p:cNvSpPr>
          <p:nvPr>
            <p:ph type="sldNum" sz="quarter" idx="12"/>
          </p:nvPr>
        </p:nvSpPr>
        <p:spPr/>
        <p:txBody>
          <a:bodyPr/>
          <a:lstStyle/>
          <a:p>
            <a:fld id="{C3558104-51C6-C44C-9211-BF7C16F4A77B}" type="slidenum">
              <a:rPr lang="en-US" smtClean="0"/>
              <a:t>10</a:t>
            </a:fld>
            <a:endParaRPr lang="en-US"/>
          </a:p>
        </p:txBody>
      </p:sp>
    </p:spTree>
    <p:extLst>
      <p:ext uri="{BB962C8B-B14F-4D97-AF65-F5344CB8AC3E}">
        <p14:creationId xmlns:p14="http://schemas.microsoft.com/office/powerpoint/2010/main" val="4657565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39813" y="1539652"/>
            <a:ext cx="7864374" cy="2792624"/>
          </a:xfrm>
          <a:prstGeom prst="rect">
            <a:avLst/>
          </a:prstGeom>
          <a:noFill/>
        </p:spPr>
        <p:txBody>
          <a:bodyPr wrap="square" lIns="91440" tIns="45720" rIns="91440" bIns="45720" rtlCol="0" anchor="t">
            <a:spAutoFit/>
          </a:bodyPr>
          <a:lstStyle/>
          <a:p>
            <a:pPr>
              <a:lnSpc>
                <a:spcPct val="130000"/>
              </a:lnSpc>
            </a:pPr>
            <a:r>
              <a:rPr lang="en-US" sz="1600"/>
              <a:t>We know the size of the files, but we don’t know </a:t>
            </a:r>
            <a:r>
              <a:rPr lang="en-US" sz="1600" b="1"/>
              <a:t>how many reads</a:t>
            </a:r>
            <a:r>
              <a:rPr lang="en-US" sz="1600"/>
              <a:t> there are, what the </a:t>
            </a:r>
            <a:r>
              <a:rPr lang="en-US" sz="1600" b="1"/>
              <a:t>maximum and minimum length </a:t>
            </a:r>
            <a:r>
              <a:rPr lang="en-US" sz="1600"/>
              <a:t>is, </a:t>
            </a:r>
            <a:r>
              <a:rPr lang="en-US" sz="1600" b="1"/>
              <a:t>total bases</a:t>
            </a:r>
            <a:r>
              <a:rPr lang="en-US" sz="1600"/>
              <a:t>, and so forth.  This would be good to know, since we want to make sure we have adequate coverage for an assembly.  </a:t>
            </a:r>
          </a:p>
          <a:p>
            <a:pPr>
              <a:lnSpc>
                <a:spcPct val="130000"/>
              </a:lnSpc>
            </a:pPr>
            <a:endParaRPr lang="en-US" sz="1600">
              <a:cs typeface="Calibri Light"/>
            </a:endParaRPr>
          </a:p>
          <a:p>
            <a:pPr>
              <a:lnSpc>
                <a:spcPct val="130000"/>
              </a:lnSpc>
            </a:pPr>
            <a:r>
              <a:rPr lang="en-US" sz="1600"/>
              <a:t>Once you are logged into the biocluster with your classroom account, </a:t>
            </a:r>
            <a:r>
              <a:rPr lang="en-US" sz="1600" b="1"/>
              <a:t>type </a:t>
            </a:r>
            <a:r>
              <a:rPr lang="en-US" sz="1600"/>
              <a:t>the following commands.</a:t>
            </a:r>
          </a:p>
          <a:p>
            <a:pPr>
              <a:lnSpc>
                <a:spcPct val="130000"/>
              </a:lnSpc>
            </a:pPr>
            <a:endParaRPr lang="en-US" sz="1600"/>
          </a:p>
          <a:p>
            <a:pPr>
              <a:lnSpc>
                <a:spcPct val="130000"/>
              </a:lnSpc>
            </a:pPr>
            <a:endParaRPr lang="en-US" sz="1200">
              <a:latin typeface="Consolas" panose="020B0609020204030204" pitchFamily="49" charset="0"/>
            </a:endParaRPr>
          </a:p>
          <a:p>
            <a:pPr>
              <a:lnSpc>
                <a:spcPct val="130000"/>
              </a:lnSpc>
            </a:pPr>
            <a:endParaRPr lang="en-US" sz="1200">
              <a:solidFill>
                <a:srgbClr val="000000"/>
              </a:solidFill>
              <a:latin typeface="Consolas" panose="020B0609020204030204" pitchFamily="49" charset="0"/>
            </a:endParaRPr>
          </a:p>
        </p:txBody>
      </p:sp>
      <p:sp>
        <p:nvSpPr>
          <p:cNvPr id="2" name="Title 1"/>
          <p:cNvSpPr>
            <a:spLocks noGrp="1"/>
          </p:cNvSpPr>
          <p:nvPr>
            <p:ph type="title"/>
          </p:nvPr>
        </p:nvSpPr>
        <p:spPr/>
        <p:txBody>
          <a:bodyPr/>
          <a:lstStyle/>
          <a:p>
            <a:r>
              <a:rPr lang="en-US"/>
              <a:t>Step 1: Get sequence statistics</a:t>
            </a:r>
          </a:p>
        </p:txBody>
      </p:sp>
      <p:sp>
        <p:nvSpPr>
          <p:cNvPr id="4" name="Content Placeholder 3"/>
          <p:cNvSpPr>
            <a:spLocks noGrp="1"/>
          </p:cNvSpPr>
          <p:nvPr>
            <p:ph sz="half" idx="1"/>
          </p:nvPr>
        </p:nvSpPr>
        <p:spPr>
          <a:xfrm>
            <a:off x="652170" y="3585249"/>
            <a:ext cx="7713355" cy="912587"/>
          </a:xfrm>
          <a:solidFill>
            <a:schemeClr val="bg1">
              <a:lumMod val="95000"/>
            </a:schemeClr>
          </a:solidFill>
          <a:ln>
            <a:solidFill>
              <a:schemeClr val="tx1">
                <a:lumMod val="65000"/>
                <a:lumOff val="35000"/>
              </a:schemeClr>
            </a:solidFill>
          </a:ln>
        </p:spPr>
        <p:txBody>
          <a:bodyPr vert="horz" lIns="91440" tIns="45720" rIns="91440" bIns="45720" rtlCol="0" anchor="t">
            <a:noAutofit/>
          </a:bodyPr>
          <a:lstStyle/>
          <a:p>
            <a:pPr marL="0" indent="0">
              <a:lnSpc>
                <a:spcPct val="130000"/>
              </a:lnSpc>
              <a:buNone/>
            </a:pPr>
            <a:r>
              <a:rPr lang="en-US" sz="1400" dirty="0">
                <a:latin typeface="Consolas"/>
              </a:rPr>
              <a:t>$ </a:t>
            </a:r>
            <a:r>
              <a:rPr lang="en-US" sz="1400" dirty="0" err="1">
                <a:latin typeface="Consolas"/>
              </a:rPr>
              <a:t>sbatch</a:t>
            </a:r>
            <a:r>
              <a:rPr lang="en-US" sz="1400" dirty="0">
                <a:latin typeface="Consolas"/>
              </a:rPr>
              <a:t> run-fastq-stats.slurm.sh</a:t>
            </a:r>
          </a:p>
          <a:p>
            <a:pPr marL="0" indent="0">
              <a:lnSpc>
                <a:spcPct val="130000"/>
              </a:lnSpc>
              <a:buNone/>
            </a:pPr>
            <a:r>
              <a:rPr lang="en-US" sz="1400" dirty="0">
                <a:latin typeface="Consolas"/>
              </a:rPr>
              <a:t>$ </a:t>
            </a:r>
            <a:r>
              <a:rPr lang="en-US" sz="1400" err="1">
                <a:latin typeface="Consolas"/>
              </a:rPr>
              <a:t>squeue</a:t>
            </a:r>
            <a:r>
              <a:rPr lang="en-US" sz="1400">
                <a:latin typeface="Consolas"/>
              </a:rPr>
              <a:t> -u $USER</a:t>
            </a:r>
            <a:endParaRPr lang="en-US" sz="1400" dirty="0">
              <a:latin typeface="Consolas"/>
            </a:endParaRPr>
          </a:p>
        </p:txBody>
      </p:sp>
      <p:sp>
        <p:nvSpPr>
          <p:cNvPr id="3" name="Footer Placeholder 2"/>
          <p:cNvSpPr>
            <a:spLocks noGrp="1"/>
          </p:cNvSpPr>
          <p:nvPr>
            <p:ph type="ftr" sz="quarter" idx="11"/>
          </p:nvPr>
        </p:nvSpPr>
        <p:spPr/>
        <p:txBody>
          <a:bodyPr/>
          <a:lstStyle/>
          <a:p>
            <a:r>
              <a:rPr lang="en-US" dirty="0"/>
              <a:t>Genome Assembly | Saba Ghaffari | 2023</a:t>
            </a:r>
          </a:p>
        </p:txBody>
      </p:sp>
      <p:sp>
        <p:nvSpPr>
          <p:cNvPr id="6" name="Slide Number Placeholder 5"/>
          <p:cNvSpPr>
            <a:spLocks noGrp="1"/>
          </p:cNvSpPr>
          <p:nvPr>
            <p:ph type="sldNum" sz="quarter" idx="12"/>
          </p:nvPr>
        </p:nvSpPr>
        <p:spPr/>
        <p:txBody>
          <a:bodyPr/>
          <a:lstStyle/>
          <a:p>
            <a:fld id="{C3558104-51C6-C44C-9211-BF7C16F4A77B}" type="slidenum">
              <a:rPr lang="en-US" smtClean="0"/>
              <a:t>11</a:t>
            </a:fld>
            <a:endParaRPr lang="en-US"/>
          </a:p>
        </p:txBody>
      </p:sp>
      <p:sp>
        <p:nvSpPr>
          <p:cNvPr id="10" name="TextBox 9">
            <a:extLst>
              <a:ext uri="{FF2B5EF4-FFF2-40B4-BE49-F238E27FC236}">
                <a16:creationId xmlns:a16="http://schemas.microsoft.com/office/drawing/2014/main" id="{851775E2-4B0B-6B4F-8525-E31694A4F837}"/>
              </a:ext>
            </a:extLst>
          </p:cNvPr>
          <p:cNvSpPr txBox="1"/>
          <p:nvPr/>
        </p:nvSpPr>
        <p:spPr>
          <a:xfrm>
            <a:off x="639814" y="4497836"/>
            <a:ext cx="7982598" cy="1323439"/>
          </a:xfrm>
          <a:prstGeom prst="rect">
            <a:avLst/>
          </a:prstGeom>
          <a:noFill/>
        </p:spPr>
        <p:txBody>
          <a:bodyPr wrap="square" lIns="91440" tIns="45720" rIns="91440" bIns="45720" rtlCol="0" anchor="t">
            <a:spAutoFit/>
          </a:bodyPr>
          <a:lstStyle/>
          <a:p>
            <a:r>
              <a:rPr lang="en-US" sz="1600"/>
              <a:t>The first command (‘</a:t>
            </a:r>
            <a:r>
              <a:rPr lang="en-US" sz="1600" b="1" err="1"/>
              <a:t>sbatch</a:t>
            </a:r>
            <a:r>
              <a:rPr lang="en-US" sz="1600" b="1"/>
              <a:t>’</a:t>
            </a:r>
            <a:r>
              <a:rPr lang="en-US" sz="1600"/>
              <a:t>) submits a </a:t>
            </a:r>
            <a:r>
              <a:rPr lang="en-US" sz="1600" b="1"/>
              <a:t>job script</a:t>
            </a:r>
            <a:r>
              <a:rPr lang="en-US" sz="1600"/>
              <a:t> (in this case, </a:t>
            </a:r>
            <a:r>
              <a:rPr lang="en-US" sz="1600" b="1"/>
              <a:t>run-fastq-stats.slurm.sh</a:t>
            </a:r>
            <a:r>
              <a:rPr lang="en-US" sz="1600"/>
              <a:t>) to the cluster for running. </a:t>
            </a:r>
            <a:endParaRPr lang="en-US"/>
          </a:p>
          <a:p>
            <a:endParaRPr lang="en-US" sz="1600"/>
          </a:p>
          <a:p>
            <a:r>
              <a:rPr lang="en-US" sz="1600"/>
              <a:t>The second command will check the status of the job; it should be very fast so this may show nothing if the job is already finished.</a:t>
            </a:r>
            <a:endParaRPr lang="en-US"/>
          </a:p>
        </p:txBody>
      </p:sp>
    </p:spTree>
    <p:extLst>
      <p:ext uri="{BB962C8B-B14F-4D97-AF65-F5344CB8AC3E}">
        <p14:creationId xmlns:p14="http://schemas.microsoft.com/office/powerpoint/2010/main" val="36012262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Step 1: Get sequence statistics</a:t>
            </a:r>
          </a:p>
        </p:txBody>
      </p:sp>
      <p:sp>
        <p:nvSpPr>
          <p:cNvPr id="3" name="Footer Placeholder 2"/>
          <p:cNvSpPr>
            <a:spLocks noGrp="1"/>
          </p:cNvSpPr>
          <p:nvPr>
            <p:ph type="ftr" sz="quarter" idx="11"/>
          </p:nvPr>
        </p:nvSpPr>
        <p:spPr/>
        <p:txBody>
          <a:bodyPr/>
          <a:lstStyle/>
          <a:p>
            <a:r>
              <a:rPr lang="en-US" dirty="0"/>
              <a:t>Genome Assembly | Saba Ghaffari | 2023</a:t>
            </a:r>
          </a:p>
        </p:txBody>
      </p:sp>
      <p:sp>
        <p:nvSpPr>
          <p:cNvPr id="6" name="Slide Number Placeholder 5"/>
          <p:cNvSpPr>
            <a:spLocks noGrp="1"/>
          </p:cNvSpPr>
          <p:nvPr>
            <p:ph type="sldNum" sz="quarter" idx="12"/>
          </p:nvPr>
        </p:nvSpPr>
        <p:spPr/>
        <p:txBody>
          <a:bodyPr/>
          <a:lstStyle/>
          <a:p>
            <a:fld id="{C3558104-51C6-C44C-9211-BF7C16F4A77B}" type="slidenum">
              <a:rPr lang="en-US" smtClean="0"/>
              <a:t>12</a:t>
            </a:fld>
            <a:endParaRPr lang="en-US"/>
          </a:p>
        </p:txBody>
      </p:sp>
      <p:sp>
        <p:nvSpPr>
          <p:cNvPr id="7" name="TextBox 6">
            <a:extLst>
              <a:ext uri="{FF2B5EF4-FFF2-40B4-BE49-F238E27FC236}">
                <a16:creationId xmlns:a16="http://schemas.microsoft.com/office/drawing/2014/main" id="{76EFE936-D940-D741-8D8A-53B4AC7B8655}"/>
              </a:ext>
            </a:extLst>
          </p:cNvPr>
          <p:cNvSpPr txBox="1"/>
          <p:nvPr/>
        </p:nvSpPr>
        <p:spPr>
          <a:xfrm>
            <a:off x="628650" y="1690689"/>
            <a:ext cx="7864374" cy="872098"/>
          </a:xfrm>
          <a:prstGeom prst="rect">
            <a:avLst/>
          </a:prstGeom>
          <a:noFill/>
        </p:spPr>
        <p:txBody>
          <a:bodyPr wrap="square" rtlCol="0">
            <a:spAutoFit/>
          </a:bodyPr>
          <a:lstStyle/>
          <a:p>
            <a:pPr>
              <a:lnSpc>
                <a:spcPct val="130000"/>
              </a:lnSpc>
            </a:pPr>
            <a:r>
              <a:rPr lang="en-US" sz="1600"/>
              <a:t>What’s in the job script?</a:t>
            </a:r>
          </a:p>
          <a:p>
            <a:pPr>
              <a:lnSpc>
                <a:spcPct val="130000"/>
              </a:lnSpc>
            </a:pPr>
            <a:endParaRPr lang="en-US" sz="1200">
              <a:latin typeface="Consolas" panose="020B0609020204030204" pitchFamily="49" charset="0"/>
            </a:endParaRPr>
          </a:p>
          <a:p>
            <a:pPr>
              <a:lnSpc>
                <a:spcPct val="130000"/>
              </a:lnSpc>
            </a:pPr>
            <a:endParaRPr lang="en-US" sz="1200">
              <a:solidFill>
                <a:srgbClr val="000000"/>
              </a:solidFill>
              <a:latin typeface="Consolas" panose="020B0609020204030204" pitchFamily="49" charset="0"/>
            </a:endParaRPr>
          </a:p>
        </p:txBody>
      </p:sp>
      <p:sp>
        <p:nvSpPr>
          <p:cNvPr id="13" name="Content Placeholder 3">
            <a:extLst>
              <a:ext uri="{FF2B5EF4-FFF2-40B4-BE49-F238E27FC236}">
                <a16:creationId xmlns:a16="http://schemas.microsoft.com/office/drawing/2014/main" id="{173146BB-CBAE-4A48-9282-7C7E59105306}"/>
              </a:ext>
            </a:extLst>
          </p:cNvPr>
          <p:cNvSpPr txBox="1">
            <a:spLocks/>
          </p:cNvSpPr>
          <p:nvPr/>
        </p:nvSpPr>
        <p:spPr>
          <a:xfrm>
            <a:off x="521587" y="2234895"/>
            <a:ext cx="8100823" cy="2370696"/>
          </a:xfrm>
          <a:prstGeom prst="rect">
            <a:avLst/>
          </a:prstGeom>
          <a:solidFill>
            <a:schemeClr val="bg1">
              <a:lumMod val="95000"/>
            </a:schemeClr>
          </a:solidFill>
          <a:ln>
            <a:solidFill>
              <a:schemeClr val="tx1">
                <a:lumMod val="65000"/>
                <a:lumOff val="35000"/>
              </a:schemeClr>
            </a:solidFill>
          </a:ln>
        </p:spPr>
        <p:txBody>
          <a:bodyPr vert="horz" lIns="91440" tIns="45720" rIns="91440" bIns="45720" rtlCol="0" anchor="t">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Bef>
                <a:spcPts val="0"/>
              </a:spcBef>
              <a:buNone/>
            </a:pPr>
            <a:r>
              <a:rPr lang="en-US" sz="1200" dirty="0">
                <a:solidFill>
                  <a:srgbClr val="00B050"/>
                </a:solidFill>
                <a:latin typeface="Consolas"/>
              </a:rPr>
              <a:t>#!/bin/bash</a:t>
            </a:r>
          </a:p>
          <a:p>
            <a:pPr marL="0" indent="0">
              <a:lnSpc>
                <a:spcPct val="100000"/>
              </a:lnSpc>
              <a:spcBef>
                <a:spcPts val="0"/>
              </a:spcBef>
              <a:buNone/>
            </a:pPr>
            <a:r>
              <a:rPr lang="en-US" sz="1200" dirty="0">
                <a:solidFill>
                  <a:srgbClr val="00B050"/>
                </a:solidFill>
                <a:latin typeface="Consolas"/>
              </a:rPr>
              <a:t>#SBATCH -n 1</a:t>
            </a:r>
          </a:p>
          <a:p>
            <a:pPr marL="0" indent="0">
              <a:lnSpc>
                <a:spcPct val="100000"/>
              </a:lnSpc>
              <a:spcBef>
                <a:spcPts val="0"/>
              </a:spcBef>
              <a:buNone/>
            </a:pPr>
            <a:r>
              <a:rPr lang="en-US" sz="1200" dirty="0">
                <a:solidFill>
                  <a:srgbClr val="00B050"/>
                </a:solidFill>
                <a:latin typeface="Consolas"/>
              </a:rPr>
              <a:t>#SBATCH --mem=4000</a:t>
            </a:r>
          </a:p>
          <a:p>
            <a:pPr marL="0" indent="0">
              <a:lnSpc>
                <a:spcPct val="100000"/>
              </a:lnSpc>
              <a:spcBef>
                <a:spcPts val="0"/>
              </a:spcBef>
              <a:buNone/>
            </a:pPr>
            <a:r>
              <a:rPr lang="en-US" sz="1200" dirty="0">
                <a:solidFill>
                  <a:srgbClr val="00B050"/>
                </a:solidFill>
                <a:latin typeface="Consolas"/>
              </a:rPr>
              <a:t>#SBATCH -p classroom</a:t>
            </a:r>
          </a:p>
          <a:p>
            <a:pPr marL="0" indent="0">
              <a:lnSpc>
                <a:spcPct val="100000"/>
              </a:lnSpc>
              <a:spcBef>
                <a:spcPts val="0"/>
              </a:spcBef>
              <a:buNone/>
            </a:pPr>
            <a:r>
              <a:rPr lang="en-US" sz="1200" dirty="0">
                <a:solidFill>
                  <a:srgbClr val="00B050"/>
                </a:solidFill>
                <a:latin typeface="Consolas"/>
              </a:rPr>
              <a:t>#SBATCH -J </a:t>
            </a:r>
            <a:r>
              <a:rPr lang="en-US" sz="1200" dirty="0" err="1">
                <a:solidFill>
                  <a:srgbClr val="00B050"/>
                </a:solidFill>
                <a:latin typeface="Consolas"/>
              </a:rPr>
              <a:t>fastq</a:t>
            </a:r>
            <a:r>
              <a:rPr lang="en-US" sz="1200" dirty="0">
                <a:solidFill>
                  <a:srgbClr val="00B050"/>
                </a:solidFill>
                <a:latin typeface="Consolas"/>
              </a:rPr>
              <a:t>-stats</a:t>
            </a:r>
          </a:p>
          <a:p>
            <a:pPr marL="0" indent="0">
              <a:lnSpc>
                <a:spcPct val="100000"/>
              </a:lnSpc>
              <a:spcBef>
                <a:spcPts val="0"/>
              </a:spcBef>
              <a:buNone/>
            </a:pPr>
            <a:endParaRPr lang="en-US" sz="1200">
              <a:latin typeface="Consolas" panose="020B0609020204030204" pitchFamily="49" charset="0"/>
            </a:endParaRPr>
          </a:p>
          <a:p>
            <a:pPr marL="0" indent="0">
              <a:lnSpc>
                <a:spcPct val="100000"/>
              </a:lnSpc>
              <a:spcBef>
                <a:spcPts val="0"/>
              </a:spcBef>
              <a:buNone/>
            </a:pPr>
            <a:r>
              <a:rPr lang="en-US" sz="1200" dirty="0">
                <a:solidFill>
                  <a:srgbClr val="00B0F0"/>
                </a:solidFill>
                <a:latin typeface="Consolas"/>
              </a:rPr>
              <a:t>### Load Modules</a:t>
            </a:r>
          </a:p>
          <a:p>
            <a:pPr marL="0" indent="0">
              <a:lnSpc>
                <a:spcPct val="100000"/>
              </a:lnSpc>
              <a:spcBef>
                <a:spcPts val="0"/>
              </a:spcBef>
              <a:buNone/>
            </a:pPr>
            <a:r>
              <a:rPr lang="en-US" sz="1200" dirty="0">
                <a:solidFill>
                  <a:srgbClr val="00B0F0"/>
                </a:solidFill>
                <a:latin typeface="Consolas"/>
              </a:rPr>
              <a:t>module load </a:t>
            </a:r>
            <a:r>
              <a:rPr lang="en-US" sz="1200" dirty="0" err="1">
                <a:solidFill>
                  <a:srgbClr val="00B0F0"/>
                </a:solidFill>
                <a:latin typeface="Consolas"/>
              </a:rPr>
              <a:t>seqkit</a:t>
            </a:r>
            <a:r>
              <a:rPr lang="en-US" sz="1200" dirty="0">
                <a:solidFill>
                  <a:srgbClr val="00B0F0"/>
                </a:solidFill>
                <a:latin typeface="Consolas"/>
              </a:rPr>
              <a:t>/0.12.1</a:t>
            </a:r>
            <a:endParaRPr lang="en-US" sz="1200" dirty="0">
              <a:solidFill>
                <a:srgbClr val="00B0F0"/>
              </a:solidFill>
              <a:latin typeface="Consolas" panose="020B0609020204030204" pitchFamily="49" charset="0"/>
            </a:endParaRPr>
          </a:p>
          <a:p>
            <a:pPr marL="0" indent="0">
              <a:lnSpc>
                <a:spcPct val="100000"/>
              </a:lnSpc>
              <a:spcBef>
                <a:spcPts val="0"/>
              </a:spcBef>
              <a:buNone/>
            </a:pPr>
            <a:endParaRPr lang="en-US" sz="1200">
              <a:latin typeface="Consolas" panose="020B0609020204030204" pitchFamily="49" charset="0"/>
            </a:endParaRPr>
          </a:p>
          <a:p>
            <a:pPr marL="0" indent="0">
              <a:lnSpc>
                <a:spcPct val="100000"/>
              </a:lnSpc>
              <a:spcBef>
                <a:spcPts val="0"/>
              </a:spcBef>
              <a:buNone/>
            </a:pPr>
            <a:r>
              <a:rPr lang="en-US" sz="1200" dirty="0">
                <a:solidFill>
                  <a:srgbClr val="FF0000"/>
                </a:solidFill>
                <a:latin typeface="Consolas"/>
              </a:rPr>
              <a:t>### Run app on file</a:t>
            </a:r>
          </a:p>
          <a:p>
            <a:pPr marL="0" indent="0">
              <a:lnSpc>
                <a:spcPct val="100000"/>
              </a:lnSpc>
              <a:spcBef>
                <a:spcPts val="0"/>
              </a:spcBef>
              <a:buNone/>
            </a:pPr>
            <a:r>
              <a:rPr lang="en-US" sz="1200" dirty="0" err="1">
                <a:solidFill>
                  <a:srgbClr val="FF0000"/>
                </a:solidFill>
                <a:latin typeface="Consolas"/>
              </a:rPr>
              <a:t>seqkit</a:t>
            </a:r>
            <a:r>
              <a:rPr lang="en-US" sz="1200" dirty="0">
                <a:solidFill>
                  <a:srgbClr val="FF0000"/>
                </a:solidFill>
                <a:latin typeface="Consolas"/>
              </a:rPr>
              <a:t> stats dataset*.fastq.gz &gt; stats.txt</a:t>
            </a:r>
          </a:p>
        </p:txBody>
      </p:sp>
      <p:sp>
        <p:nvSpPr>
          <p:cNvPr id="15" name="TextBox 14">
            <a:extLst>
              <a:ext uri="{FF2B5EF4-FFF2-40B4-BE49-F238E27FC236}">
                <a16:creationId xmlns:a16="http://schemas.microsoft.com/office/drawing/2014/main" id="{93FE9EFB-EA05-8744-8EFC-4165CFC5D2E7}"/>
              </a:ext>
            </a:extLst>
          </p:cNvPr>
          <p:cNvSpPr txBox="1"/>
          <p:nvPr/>
        </p:nvSpPr>
        <p:spPr>
          <a:xfrm>
            <a:off x="3455936" y="2342759"/>
            <a:ext cx="4072103" cy="738664"/>
          </a:xfrm>
          <a:prstGeom prst="rect">
            <a:avLst/>
          </a:prstGeom>
          <a:noFill/>
          <a:ln>
            <a:solidFill>
              <a:schemeClr val="tx1"/>
            </a:solidFill>
          </a:ln>
        </p:spPr>
        <p:txBody>
          <a:bodyPr wrap="square" rtlCol="0">
            <a:spAutoFit/>
          </a:bodyPr>
          <a:lstStyle/>
          <a:p>
            <a:r>
              <a:rPr lang="en-US" sz="1400">
                <a:solidFill>
                  <a:srgbClr val="00B050"/>
                </a:solidFill>
              </a:rPr>
              <a:t>Tells the cluster ‘job manager’ what resources you want (1 core, 4GB memory, run on the ‘classroom’ nodes, and name the job ‘</a:t>
            </a:r>
            <a:r>
              <a:rPr lang="en-US" sz="1400" err="1">
                <a:solidFill>
                  <a:srgbClr val="00B050"/>
                </a:solidFill>
              </a:rPr>
              <a:t>fastq</a:t>
            </a:r>
            <a:r>
              <a:rPr lang="en-US" sz="1400">
                <a:solidFill>
                  <a:srgbClr val="00B050"/>
                </a:solidFill>
              </a:rPr>
              <a:t>-stats’</a:t>
            </a:r>
          </a:p>
        </p:txBody>
      </p:sp>
      <p:sp>
        <p:nvSpPr>
          <p:cNvPr id="16" name="TextBox 15">
            <a:extLst>
              <a:ext uri="{FF2B5EF4-FFF2-40B4-BE49-F238E27FC236}">
                <a16:creationId xmlns:a16="http://schemas.microsoft.com/office/drawing/2014/main" id="{489FA13A-7615-764B-88F6-9F9D067FAEE8}"/>
              </a:ext>
            </a:extLst>
          </p:cNvPr>
          <p:cNvSpPr txBox="1"/>
          <p:nvPr/>
        </p:nvSpPr>
        <p:spPr>
          <a:xfrm>
            <a:off x="3471045" y="3307620"/>
            <a:ext cx="4072103" cy="523220"/>
          </a:xfrm>
          <a:prstGeom prst="rect">
            <a:avLst/>
          </a:prstGeom>
          <a:noFill/>
          <a:ln>
            <a:solidFill>
              <a:schemeClr val="tx1"/>
            </a:solidFill>
          </a:ln>
        </p:spPr>
        <p:txBody>
          <a:bodyPr wrap="square" lIns="91440" tIns="45720" rIns="91440" bIns="45720" rtlCol="0" anchor="t">
            <a:spAutoFit/>
          </a:bodyPr>
          <a:lstStyle/>
          <a:p>
            <a:r>
              <a:rPr lang="en-US" sz="1400">
                <a:solidFill>
                  <a:srgbClr val="00B0F0"/>
                </a:solidFill>
              </a:rPr>
              <a:t>Load the software. We are using a tool called ‘</a:t>
            </a:r>
            <a:r>
              <a:rPr lang="en-US" sz="1400" err="1">
                <a:solidFill>
                  <a:srgbClr val="00B0F0"/>
                </a:solidFill>
              </a:rPr>
              <a:t>seqkit</a:t>
            </a:r>
            <a:r>
              <a:rPr lang="en-US" sz="1400">
                <a:solidFill>
                  <a:srgbClr val="00B0F0"/>
                </a:solidFill>
              </a:rPr>
              <a:t>’ to generate some basic stats on the sequence data</a:t>
            </a:r>
          </a:p>
        </p:txBody>
      </p:sp>
      <p:sp>
        <p:nvSpPr>
          <p:cNvPr id="17" name="TextBox 16">
            <a:extLst>
              <a:ext uri="{FF2B5EF4-FFF2-40B4-BE49-F238E27FC236}">
                <a16:creationId xmlns:a16="http://schemas.microsoft.com/office/drawing/2014/main" id="{2427C2C7-775A-D54F-B90A-2E60B96E443A}"/>
              </a:ext>
            </a:extLst>
          </p:cNvPr>
          <p:cNvSpPr txBox="1"/>
          <p:nvPr/>
        </p:nvSpPr>
        <p:spPr>
          <a:xfrm>
            <a:off x="4420921" y="3933860"/>
            <a:ext cx="4072103" cy="523220"/>
          </a:xfrm>
          <a:prstGeom prst="rect">
            <a:avLst/>
          </a:prstGeom>
          <a:noFill/>
          <a:ln>
            <a:solidFill>
              <a:schemeClr val="tx1"/>
            </a:solidFill>
          </a:ln>
        </p:spPr>
        <p:txBody>
          <a:bodyPr wrap="square" rtlCol="0">
            <a:spAutoFit/>
          </a:bodyPr>
          <a:lstStyle/>
          <a:p>
            <a:r>
              <a:rPr lang="en-US" sz="1400">
                <a:solidFill>
                  <a:srgbClr val="FF0000"/>
                </a:solidFill>
              </a:rPr>
              <a:t>Run the tool on all the files (‘dataset*.</a:t>
            </a:r>
            <a:r>
              <a:rPr lang="en-US" sz="1400" err="1">
                <a:solidFill>
                  <a:srgbClr val="FF0000"/>
                </a:solidFill>
              </a:rPr>
              <a:t>fastq.gz</a:t>
            </a:r>
            <a:r>
              <a:rPr lang="en-US" sz="1400">
                <a:solidFill>
                  <a:srgbClr val="FF0000"/>
                </a:solidFill>
              </a:rPr>
              <a:t>’) and redirect the output (‘&gt;’) to a text file</a:t>
            </a:r>
          </a:p>
        </p:txBody>
      </p:sp>
    </p:spTree>
    <p:extLst>
      <p:ext uri="{BB962C8B-B14F-4D97-AF65-F5344CB8AC3E}">
        <p14:creationId xmlns:p14="http://schemas.microsoft.com/office/powerpoint/2010/main" val="39752962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Step 1: Get sequence statistics</a:t>
            </a:r>
          </a:p>
        </p:txBody>
      </p:sp>
      <p:sp>
        <p:nvSpPr>
          <p:cNvPr id="3" name="Footer Placeholder 2"/>
          <p:cNvSpPr>
            <a:spLocks noGrp="1"/>
          </p:cNvSpPr>
          <p:nvPr>
            <p:ph type="ftr" sz="quarter" idx="11"/>
          </p:nvPr>
        </p:nvSpPr>
        <p:spPr/>
        <p:txBody>
          <a:bodyPr/>
          <a:lstStyle/>
          <a:p>
            <a:r>
              <a:rPr lang="en-US"/>
              <a:t>Genome Assembly | Saba Ghaffari | 2023</a:t>
            </a:r>
          </a:p>
        </p:txBody>
      </p:sp>
      <p:sp>
        <p:nvSpPr>
          <p:cNvPr id="6" name="Slide Number Placeholder 5"/>
          <p:cNvSpPr>
            <a:spLocks noGrp="1"/>
          </p:cNvSpPr>
          <p:nvPr>
            <p:ph type="sldNum" sz="quarter" idx="12"/>
          </p:nvPr>
        </p:nvSpPr>
        <p:spPr/>
        <p:txBody>
          <a:bodyPr/>
          <a:lstStyle/>
          <a:p>
            <a:fld id="{C3558104-51C6-C44C-9211-BF7C16F4A77B}" type="slidenum">
              <a:rPr lang="en-US" smtClean="0"/>
              <a:t>13</a:t>
            </a:fld>
            <a:endParaRPr lang="en-US"/>
          </a:p>
        </p:txBody>
      </p:sp>
      <p:sp>
        <p:nvSpPr>
          <p:cNvPr id="7" name="TextBox 6">
            <a:extLst>
              <a:ext uri="{FF2B5EF4-FFF2-40B4-BE49-F238E27FC236}">
                <a16:creationId xmlns:a16="http://schemas.microsoft.com/office/drawing/2014/main" id="{76EFE936-D940-D741-8D8A-53B4AC7B8655}"/>
              </a:ext>
            </a:extLst>
          </p:cNvPr>
          <p:cNvSpPr txBox="1"/>
          <p:nvPr/>
        </p:nvSpPr>
        <p:spPr>
          <a:xfrm>
            <a:off x="628650" y="1690689"/>
            <a:ext cx="7864374" cy="1192186"/>
          </a:xfrm>
          <a:prstGeom prst="rect">
            <a:avLst/>
          </a:prstGeom>
          <a:noFill/>
        </p:spPr>
        <p:txBody>
          <a:bodyPr wrap="square" rtlCol="0">
            <a:spAutoFit/>
          </a:bodyPr>
          <a:lstStyle/>
          <a:p>
            <a:pPr>
              <a:lnSpc>
                <a:spcPct val="130000"/>
              </a:lnSpc>
            </a:pPr>
            <a:r>
              <a:rPr lang="en-US" sz="1600"/>
              <a:t>You can use the Linux ‘cat’ or ‘less’ command to get a peek at the ‘</a:t>
            </a:r>
            <a:r>
              <a:rPr lang="en-US" sz="1600" err="1"/>
              <a:t>stats.txt</a:t>
            </a:r>
            <a:r>
              <a:rPr lang="en-US" sz="1600"/>
              <a:t>’ file.  Run the next command.</a:t>
            </a:r>
          </a:p>
          <a:p>
            <a:pPr>
              <a:lnSpc>
                <a:spcPct val="130000"/>
              </a:lnSpc>
            </a:pPr>
            <a:endParaRPr lang="en-US" sz="1200">
              <a:latin typeface="Consolas" panose="020B0609020204030204" pitchFamily="49" charset="0"/>
            </a:endParaRPr>
          </a:p>
          <a:p>
            <a:pPr>
              <a:lnSpc>
                <a:spcPct val="130000"/>
              </a:lnSpc>
            </a:pPr>
            <a:endParaRPr lang="en-US" sz="1200">
              <a:solidFill>
                <a:srgbClr val="000000"/>
              </a:solidFill>
              <a:latin typeface="Consolas" panose="020B0609020204030204" pitchFamily="49" charset="0"/>
            </a:endParaRPr>
          </a:p>
        </p:txBody>
      </p:sp>
      <p:sp>
        <p:nvSpPr>
          <p:cNvPr id="13" name="Content Placeholder 3">
            <a:extLst>
              <a:ext uri="{FF2B5EF4-FFF2-40B4-BE49-F238E27FC236}">
                <a16:creationId xmlns:a16="http://schemas.microsoft.com/office/drawing/2014/main" id="{173146BB-CBAE-4A48-9282-7C7E59105306}"/>
              </a:ext>
            </a:extLst>
          </p:cNvPr>
          <p:cNvSpPr txBox="1">
            <a:spLocks/>
          </p:cNvSpPr>
          <p:nvPr/>
        </p:nvSpPr>
        <p:spPr>
          <a:xfrm>
            <a:off x="521587" y="2548145"/>
            <a:ext cx="8457313" cy="1761709"/>
          </a:xfrm>
          <a:prstGeom prst="rect">
            <a:avLst/>
          </a:prstGeom>
          <a:solidFill>
            <a:schemeClr val="bg1">
              <a:lumMod val="95000"/>
            </a:schemeClr>
          </a:solidFill>
          <a:ln>
            <a:solidFill>
              <a:schemeClr val="tx1">
                <a:lumMod val="65000"/>
                <a:lumOff val="35000"/>
              </a:schemeClr>
            </a:solidFill>
          </a:ln>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30000"/>
              </a:lnSpc>
              <a:spcBef>
                <a:spcPts val="0"/>
              </a:spcBef>
              <a:buFont typeface="Arial" panose="020B0604020202020204" pitchFamily="34" charset="0"/>
              <a:buNone/>
            </a:pPr>
            <a:r>
              <a:rPr lang="en-US" sz="1400">
                <a:latin typeface="Consolas" panose="020B0609020204030204" pitchFamily="49" charset="0"/>
              </a:rPr>
              <a:t>$ cat </a:t>
            </a:r>
            <a:r>
              <a:rPr lang="en-US" sz="1400" err="1">
                <a:latin typeface="Consolas" panose="020B0609020204030204" pitchFamily="49" charset="0"/>
              </a:rPr>
              <a:t>stats.txt</a:t>
            </a:r>
            <a:endParaRPr lang="en-US" sz="1400">
              <a:latin typeface="Consolas" panose="020B0609020204030204" pitchFamily="49" charset="0"/>
            </a:endParaRPr>
          </a:p>
          <a:p>
            <a:pPr marL="0" indent="0">
              <a:lnSpc>
                <a:spcPct val="130000"/>
              </a:lnSpc>
              <a:spcBef>
                <a:spcPts val="0"/>
              </a:spcBef>
              <a:buNone/>
            </a:pPr>
            <a:r>
              <a:rPr lang="en-US" sz="1400">
                <a:latin typeface="Consolas" panose="020B0609020204030204" pitchFamily="49" charset="0"/>
              </a:rPr>
              <a:t>file               format  type  </a:t>
            </a:r>
            <a:r>
              <a:rPr lang="en-US" sz="1400" err="1">
                <a:latin typeface="Consolas" panose="020B0609020204030204" pitchFamily="49" charset="0"/>
              </a:rPr>
              <a:t>num_seqs</a:t>
            </a:r>
            <a:r>
              <a:rPr lang="en-US" sz="1400">
                <a:latin typeface="Consolas" panose="020B0609020204030204" pitchFamily="49" charset="0"/>
              </a:rPr>
              <a:t>     </a:t>
            </a:r>
            <a:r>
              <a:rPr lang="en-US" sz="1400" err="1">
                <a:latin typeface="Consolas" panose="020B0609020204030204" pitchFamily="49" charset="0"/>
              </a:rPr>
              <a:t>sum_len</a:t>
            </a:r>
            <a:r>
              <a:rPr lang="en-US" sz="1400">
                <a:latin typeface="Consolas" panose="020B0609020204030204" pitchFamily="49" charset="0"/>
              </a:rPr>
              <a:t>  </a:t>
            </a:r>
            <a:r>
              <a:rPr lang="en-US" sz="1400" err="1">
                <a:latin typeface="Consolas" panose="020B0609020204030204" pitchFamily="49" charset="0"/>
              </a:rPr>
              <a:t>min_len</a:t>
            </a:r>
            <a:r>
              <a:rPr lang="en-US" sz="1400">
                <a:latin typeface="Consolas" panose="020B0609020204030204" pitchFamily="49" charset="0"/>
              </a:rPr>
              <a:t>   </a:t>
            </a:r>
            <a:r>
              <a:rPr lang="en-US" sz="1400" err="1">
                <a:latin typeface="Consolas" panose="020B0609020204030204" pitchFamily="49" charset="0"/>
              </a:rPr>
              <a:t>avg_len</a:t>
            </a:r>
            <a:r>
              <a:rPr lang="en-US" sz="1400">
                <a:latin typeface="Consolas" panose="020B0609020204030204" pitchFamily="49" charset="0"/>
              </a:rPr>
              <a:t>  </a:t>
            </a:r>
            <a:r>
              <a:rPr lang="en-US" sz="1400" err="1">
                <a:latin typeface="Consolas" panose="020B0609020204030204" pitchFamily="49" charset="0"/>
              </a:rPr>
              <a:t>max_len</a:t>
            </a:r>
            <a:endParaRPr lang="en-US" sz="1400">
              <a:latin typeface="Consolas" panose="020B0609020204030204" pitchFamily="49" charset="0"/>
            </a:endParaRPr>
          </a:p>
          <a:p>
            <a:pPr marL="0" indent="0">
              <a:lnSpc>
                <a:spcPct val="130000"/>
              </a:lnSpc>
              <a:spcBef>
                <a:spcPts val="0"/>
              </a:spcBef>
              <a:buNone/>
            </a:pPr>
            <a:r>
              <a:rPr lang="en-US" sz="1400">
                <a:latin typeface="Consolas" panose="020B0609020204030204" pitchFamily="49" charset="0"/>
              </a:rPr>
              <a:t>dataset1.fastq.gz  FASTQ   DNA      7,286  75,079,593      793  10,304.6   28,055</a:t>
            </a:r>
          </a:p>
          <a:p>
            <a:pPr marL="0" indent="0">
              <a:lnSpc>
                <a:spcPct val="130000"/>
              </a:lnSpc>
              <a:spcBef>
                <a:spcPts val="0"/>
              </a:spcBef>
              <a:buNone/>
            </a:pPr>
            <a:r>
              <a:rPr lang="en-US" sz="1400">
                <a:latin typeface="Consolas" panose="020B0609020204030204" pitchFamily="49" charset="0"/>
              </a:rPr>
              <a:t>dataset2.fastq.gz  FASTQ   DNA      3,611  37,452,304      793  10,371.7   27,426</a:t>
            </a:r>
          </a:p>
          <a:p>
            <a:pPr marL="0" indent="0">
              <a:lnSpc>
                <a:spcPct val="130000"/>
              </a:lnSpc>
              <a:spcBef>
                <a:spcPts val="0"/>
              </a:spcBef>
              <a:buNone/>
            </a:pPr>
            <a:r>
              <a:rPr lang="en-US" sz="1400">
                <a:latin typeface="Consolas" panose="020B0609020204030204" pitchFamily="49" charset="0"/>
              </a:rPr>
              <a:t>dataset3.fastq.gz  FASTQ   DNA      1,800  18,723,557      793    10,402   27,426</a:t>
            </a:r>
          </a:p>
          <a:p>
            <a:pPr marL="0" indent="0">
              <a:lnSpc>
                <a:spcPct val="130000"/>
              </a:lnSpc>
              <a:spcBef>
                <a:spcPts val="0"/>
              </a:spcBef>
              <a:buNone/>
            </a:pPr>
            <a:r>
              <a:rPr lang="en-US" sz="1400">
                <a:latin typeface="Consolas" panose="020B0609020204030204" pitchFamily="49" charset="0"/>
              </a:rPr>
              <a:t>dataset4.fastq.gz  FASTQ   DNA        724   7,471,070    1,010  10,319.2   25,180</a:t>
            </a:r>
          </a:p>
        </p:txBody>
      </p:sp>
      <p:sp>
        <p:nvSpPr>
          <p:cNvPr id="14" name="TextBox 13">
            <a:extLst>
              <a:ext uri="{FF2B5EF4-FFF2-40B4-BE49-F238E27FC236}">
                <a16:creationId xmlns:a16="http://schemas.microsoft.com/office/drawing/2014/main" id="{47DD32F7-F8E2-724E-9629-5832AD12BE4A}"/>
              </a:ext>
            </a:extLst>
          </p:cNvPr>
          <p:cNvSpPr txBox="1"/>
          <p:nvPr/>
        </p:nvSpPr>
        <p:spPr>
          <a:xfrm>
            <a:off x="496379" y="4571217"/>
            <a:ext cx="8295694" cy="1346844"/>
          </a:xfrm>
          <a:prstGeom prst="rect">
            <a:avLst/>
          </a:prstGeom>
          <a:noFill/>
        </p:spPr>
        <p:txBody>
          <a:bodyPr wrap="square" lIns="91440" tIns="45720" rIns="91440" bIns="45720" rtlCol="0" anchor="t">
            <a:spAutoFit/>
          </a:bodyPr>
          <a:lstStyle/>
          <a:p>
            <a:pPr>
              <a:lnSpc>
                <a:spcPct val="130000"/>
              </a:lnSpc>
            </a:pPr>
            <a:r>
              <a:rPr lang="en-US" sz="1600"/>
              <a:t>Note the sum length for each file; the expected size of our genome is supposed to be </a:t>
            </a:r>
            <a:r>
              <a:rPr lang="en-US" sz="1600" b="1" i="1"/>
              <a:t>1.7 Mbp  </a:t>
            </a:r>
            <a:r>
              <a:rPr lang="en-US" sz="1600"/>
              <a:t>So, what is the expected sequence coverage for each?</a:t>
            </a:r>
          </a:p>
          <a:p>
            <a:pPr>
              <a:lnSpc>
                <a:spcPct val="130000"/>
              </a:lnSpc>
            </a:pPr>
            <a:endParaRPr lang="en-US" sz="1600"/>
          </a:p>
          <a:p>
            <a:pPr>
              <a:lnSpc>
                <a:spcPct val="130000"/>
              </a:lnSpc>
            </a:pPr>
            <a:r>
              <a:rPr lang="en-US" sz="1600"/>
              <a:t>  (Hint: 1.7Mbp is 1,700,000 bases)</a:t>
            </a:r>
            <a:endParaRPr lang="en-US" sz="1600">
              <a:cs typeface="Calibri Light"/>
            </a:endParaRPr>
          </a:p>
        </p:txBody>
      </p:sp>
    </p:spTree>
    <p:extLst>
      <p:ext uri="{BB962C8B-B14F-4D97-AF65-F5344CB8AC3E}">
        <p14:creationId xmlns:p14="http://schemas.microsoft.com/office/powerpoint/2010/main" val="30842924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39813" y="1539652"/>
            <a:ext cx="7864374" cy="952120"/>
          </a:xfrm>
          <a:prstGeom prst="rect">
            <a:avLst/>
          </a:prstGeom>
          <a:noFill/>
        </p:spPr>
        <p:txBody>
          <a:bodyPr wrap="square" lIns="91440" tIns="45720" rIns="91440" bIns="45720" rtlCol="0" anchor="t">
            <a:spAutoFit/>
          </a:bodyPr>
          <a:lstStyle/>
          <a:p>
            <a:pPr>
              <a:lnSpc>
                <a:spcPct val="130000"/>
              </a:lnSpc>
            </a:pPr>
            <a:r>
              <a:rPr lang="en-US" sz="1600"/>
              <a:t>For this 1</a:t>
            </a:r>
            <a:r>
              <a:rPr lang="en-US" sz="1600" baseline="30000"/>
              <a:t>st</a:t>
            </a:r>
            <a:r>
              <a:rPr lang="en-US" sz="1600"/>
              <a:t> assembly we use </a:t>
            </a:r>
            <a:r>
              <a:rPr lang="en-US" sz="1600" b="1"/>
              <a:t>dataset1.fastq.gz</a:t>
            </a:r>
            <a:r>
              <a:rPr lang="en-US" sz="1600"/>
              <a:t> (144MB).  Once you are logged into the </a:t>
            </a:r>
            <a:r>
              <a:rPr lang="en-US" sz="1600" err="1"/>
              <a:t>biocluster</a:t>
            </a:r>
            <a:r>
              <a:rPr lang="en-US" sz="1600"/>
              <a:t> with your classroom account, type the following command:</a:t>
            </a:r>
            <a:endParaRPr lang="en-US" sz="1200">
              <a:latin typeface="Consolas" panose="020B0609020204030204" pitchFamily="49" charset="0"/>
            </a:endParaRPr>
          </a:p>
          <a:p>
            <a:pPr>
              <a:lnSpc>
                <a:spcPct val="130000"/>
              </a:lnSpc>
            </a:pPr>
            <a:endParaRPr lang="en-US" sz="1200">
              <a:solidFill>
                <a:srgbClr val="000000"/>
              </a:solidFill>
              <a:latin typeface="Consolas" panose="020B0609020204030204" pitchFamily="49" charset="0"/>
            </a:endParaRPr>
          </a:p>
        </p:txBody>
      </p:sp>
      <p:sp>
        <p:nvSpPr>
          <p:cNvPr id="2" name="Title 1"/>
          <p:cNvSpPr>
            <a:spLocks noGrp="1"/>
          </p:cNvSpPr>
          <p:nvPr>
            <p:ph type="title"/>
          </p:nvPr>
        </p:nvSpPr>
        <p:spPr>
          <a:xfrm>
            <a:off x="637276" y="149466"/>
            <a:ext cx="7886700" cy="1325563"/>
          </a:xfrm>
        </p:spPr>
        <p:txBody>
          <a:bodyPr/>
          <a:lstStyle/>
          <a:p>
            <a:r>
              <a:rPr lang="en-US"/>
              <a:t>Step 2A: Run Assembly 1</a:t>
            </a:r>
          </a:p>
        </p:txBody>
      </p:sp>
      <p:sp>
        <p:nvSpPr>
          <p:cNvPr id="4" name="Content Placeholder 3"/>
          <p:cNvSpPr>
            <a:spLocks noGrp="1"/>
          </p:cNvSpPr>
          <p:nvPr>
            <p:ph sz="half" idx="1"/>
          </p:nvPr>
        </p:nvSpPr>
        <p:spPr>
          <a:xfrm>
            <a:off x="639813" y="2413270"/>
            <a:ext cx="8100823" cy="855447"/>
          </a:xfrm>
          <a:solidFill>
            <a:schemeClr val="bg1">
              <a:lumMod val="95000"/>
            </a:schemeClr>
          </a:solidFill>
          <a:ln>
            <a:solidFill>
              <a:schemeClr val="tx1">
                <a:lumMod val="65000"/>
                <a:lumOff val="35000"/>
              </a:schemeClr>
            </a:solidFill>
          </a:ln>
        </p:spPr>
        <p:txBody>
          <a:bodyPr vert="horz" lIns="91440" tIns="45720" rIns="91440" bIns="45720" rtlCol="0" anchor="t">
            <a:noAutofit/>
          </a:bodyPr>
          <a:lstStyle/>
          <a:p>
            <a:pPr marL="0" indent="0">
              <a:lnSpc>
                <a:spcPct val="130000"/>
              </a:lnSpc>
              <a:buNone/>
            </a:pPr>
            <a:r>
              <a:rPr lang="en-US" sz="1400" dirty="0">
                <a:latin typeface="Consolas"/>
              </a:rPr>
              <a:t>$ </a:t>
            </a:r>
            <a:r>
              <a:rPr lang="en-US" sz="1400" dirty="0" err="1">
                <a:latin typeface="Consolas"/>
              </a:rPr>
              <a:t>sbatch</a:t>
            </a:r>
            <a:r>
              <a:rPr lang="en-US" sz="1400" dirty="0">
                <a:latin typeface="Consolas"/>
              </a:rPr>
              <a:t> run-assembly1.slurm.sh</a:t>
            </a:r>
          </a:p>
          <a:p>
            <a:pPr marL="0" indent="0">
              <a:lnSpc>
                <a:spcPct val="130000"/>
              </a:lnSpc>
              <a:buNone/>
            </a:pPr>
            <a:r>
              <a:rPr lang="en-US" sz="1400" dirty="0">
                <a:latin typeface="Consolas"/>
              </a:rPr>
              <a:t>$ </a:t>
            </a:r>
            <a:r>
              <a:rPr lang="en-US" sz="1400" dirty="0" err="1">
                <a:latin typeface="Consolas"/>
              </a:rPr>
              <a:t>squeue</a:t>
            </a:r>
            <a:r>
              <a:rPr lang="en-US" sz="1400" dirty="0">
                <a:latin typeface="Consolas"/>
              </a:rPr>
              <a:t> –u $USER</a:t>
            </a:r>
          </a:p>
          <a:p>
            <a:endParaRPr lang="en-US" sz="1400"/>
          </a:p>
        </p:txBody>
      </p:sp>
      <p:sp>
        <p:nvSpPr>
          <p:cNvPr id="3" name="Footer Placeholder 2"/>
          <p:cNvSpPr>
            <a:spLocks noGrp="1"/>
          </p:cNvSpPr>
          <p:nvPr>
            <p:ph type="ftr" sz="quarter" idx="11"/>
          </p:nvPr>
        </p:nvSpPr>
        <p:spPr/>
        <p:txBody>
          <a:bodyPr/>
          <a:lstStyle/>
          <a:p>
            <a:r>
              <a:rPr lang="en-US"/>
              <a:t>Genome Assembly | Saba Ghaffari | 2023</a:t>
            </a:r>
          </a:p>
        </p:txBody>
      </p:sp>
      <p:sp>
        <p:nvSpPr>
          <p:cNvPr id="6" name="Slide Number Placeholder 5"/>
          <p:cNvSpPr>
            <a:spLocks noGrp="1"/>
          </p:cNvSpPr>
          <p:nvPr>
            <p:ph type="sldNum" sz="quarter" idx="12"/>
          </p:nvPr>
        </p:nvSpPr>
        <p:spPr/>
        <p:txBody>
          <a:bodyPr/>
          <a:lstStyle/>
          <a:p>
            <a:fld id="{C3558104-51C6-C44C-9211-BF7C16F4A77B}" type="slidenum">
              <a:rPr lang="en-US" smtClean="0"/>
              <a:t>14</a:t>
            </a:fld>
            <a:endParaRPr lang="en-US"/>
          </a:p>
        </p:txBody>
      </p:sp>
      <p:sp>
        <p:nvSpPr>
          <p:cNvPr id="7" name="Rectangle 6">
            <a:extLst>
              <a:ext uri="{FF2B5EF4-FFF2-40B4-BE49-F238E27FC236}">
                <a16:creationId xmlns:a16="http://schemas.microsoft.com/office/drawing/2014/main" id="{1B2F4C82-2644-2D48-8C04-628DB8C77ED9}"/>
              </a:ext>
            </a:extLst>
          </p:cNvPr>
          <p:cNvSpPr/>
          <p:nvPr/>
        </p:nvSpPr>
        <p:spPr>
          <a:xfrm>
            <a:off x="620110" y="3429000"/>
            <a:ext cx="7895240" cy="1077218"/>
          </a:xfrm>
          <a:prstGeom prst="rect">
            <a:avLst/>
          </a:prstGeom>
        </p:spPr>
        <p:txBody>
          <a:bodyPr wrap="square" lIns="91440" tIns="45720" rIns="91440" bIns="45720" anchor="t">
            <a:spAutoFit/>
          </a:bodyPr>
          <a:lstStyle/>
          <a:p>
            <a:r>
              <a:rPr lang="en-US" sz="1600"/>
              <a:t>Again, the first command (‘</a:t>
            </a:r>
            <a:r>
              <a:rPr lang="en-US" sz="1600" b="1" err="1"/>
              <a:t>sbatch</a:t>
            </a:r>
            <a:r>
              <a:rPr lang="en-US" sz="1600" b="1"/>
              <a:t>’</a:t>
            </a:r>
            <a:r>
              <a:rPr lang="en-US" sz="1600"/>
              <a:t>) submits a </a:t>
            </a:r>
            <a:r>
              <a:rPr lang="en-US" sz="1600" b="1"/>
              <a:t>job script</a:t>
            </a:r>
            <a:r>
              <a:rPr lang="en-US" sz="1600"/>
              <a:t> (in this case, </a:t>
            </a:r>
            <a:r>
              <a:rPr lang="en-US" sz="1600" b="1"/>
              <a:t>run-fastq-stats.slurm.sh</a:t>
            </a:r>
            <a:r>
              <a:rPr lang="en-US" sz="1600"/>
              <a:t>) to the cluster for running.  The second command will check the status of the job (</a:t>
            </a:r>
            <a:r>
              <a:rPr lang="en-US" sz="1600">
                <a:ea typeface="+mn-lt"/>
                <a:cs typeface="+mn-lt"/>
              </a:rPr>
              <a:t>this may be a bit slower, say a couple of minutes, depending on the computer load at the time</a:t>
            </a:r>
            <a:r>
              <a:rPr lang="en-US" sz="1600"/>
              <a:t>). While this is running, let’s look at the script.</a:t>
            </a:r>
          </a:p>
        </p:txBody>
      </p:sp>
    </p:spTree>
    <p:extLst>
      <p:ext uri="{BB962C8B-B14F-4D97-AF65-F5344CB8AC3E}">
        <p14:creationId xmlns:p14="http://schemas.microsoft.com/office/powerpoint/2010/main" val="4467737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Step 2A: Run Assembly 1</a:t>
            </a:r>
          </a:p>
        </p:txBody>
      </p:sp>
      <p:sp>
        <p:nvSpPr>
          <p:cNvPr id="3" name="Footer Placeholder 2"/>
          <p:cNvSpPr>
            <a:spLocks noGrp="1"/>
          </p:cNvSpPr>
          <p:nvPr>
            <p:ph type="ftr" sz="quarter" idx="11"/>
          </p:nvPr>
        </p:nvSpPr>
        <p:spPr/>
        <p:txBody>
          <a:bodyPr/>
          <a:lstStyle/>
          <a:p>
            <a:r>
              <a:rPr lang="en-US"/>
              <a:t>Genome Assembly | Saba Ghaffari | 2023</a:t>
            </a:r>
          </a:p>
        </p:txBody>
      </p:sp>
      <p:sp>
        <p:nvSpPr>
          <p:cNvPr id="6" name="Slide Number Placeholder 5"/>
          <p:cNvSpPr>
            <a:spLocks noGrp="1"/>
          </p:cNvSpPr>
          <p:nvPr>
            <p:ph type="sldNum" sz="quarter" idx="12"/>
          </p:nvPr>
        </p:nvSpPr>
        <p:spPr/>
        <p:txBody>
          <a:bodyPr/>
          <a:lstStyle/>
          <a:p>
            <a:fld id="{C3558104-51C6-C44C-9211-BF7C16F4A77B}" type="slidenum">
              <a:rPr lang="en-US" smtClean="0"/>
              <a:t>15</a:t>
            </a:fld>
            <a:endParaRPr lang="en-US"/>
          </a:p>
        </p:txBody>
      </p:sp>
      <p:sp>
        <p:nvSpPr>
          <p:cNvPr id="7" name="TextBox 6">
            <a:extLst>
              <a:ext uri="{FF2B5EF4-FFF2-40B4-BE49-F238E27FC236}">
                <a16:creationId xmlns:a16="http://schemas.microsoft.com/office/drawing/2014/main" id="{76EFE936-D940-D741-8D8A-53B4AC7B8655}"/>
              </a:ext>
            </a:extLst>
          </p:cNvPr>
          <p:cNvSpPr txBox="1"/>
          <p:nvPr/>
        </p:nvSpPr>
        <p:spPr>
          <a:xfrm>
            <a:off x="628650" y="1523398"/>
            <a:ext cx="7864374" cy="1192186"/>
          </a:xfrm>
          <a:prstGeom prst="rect">
            <a:avLst/>
          </a:prstGeom>
          <a:noFill/>
        </p:spPr>
        <p:txBody>
          <a:bodyPr wrap="square" rtlCol="0">
            <a:spAutoFit/>
          </a:bodyPr>
          <a:lstStyle/>
          <a:p>
            <a:pPr>
              <a:lnSpc>
                <a:spcPct val="130000"/>
              </a:lnSpc>
            </a:pPr>
            <a:r>
              <a:rPr lang="en-US" sz="1600"/>
              <a:t>This script is a little more complex, we are running several steps.  </a:t>
            </a:r>
            <a:r>
              <a:rPr lang="en-US" sz="1600" b="1" i="1"/>
              <a:t>Note the comments!</a:t>
            </a:r>
            <a:r>
              <a:rPr lang="en-US" sz="1600" b="1"/>
              <a:t>  </a:t>
            </a:r>
          </a:p>
          <a:p>
            <a:pPr>
              <a:lnSpc>
                <a:spcPct val="130000"/>
              </a:lnSpc>
            </a:pPr>
            <a:r>
              <a:rPr lang="en-US" sz="1600"/>
              <a:t>You can type ‘less run-assembly1.slurm.sh’ to see the text in your script (hit ‘q’ to exit).</a:t>
            </a:r>
          </a:p>
          <a:p>
            <a:pPr>
              <a:lnSpc>
                <a:spcPct val="130000"/>
              </a:lnSpc>
            </a:pPr>
            <a:endParaRPr lang="en-US" sz="1200">
              <a:latin typeface="Consolas" panose="020B0609020204030204" pitchFamily="49" charset="0"/>
            </a:endParaRPr>
          </a:p>
          <a:p>
            <a:pPr>
              <a:lnSpc>
                <a:spcPct val="130000"/>
              </a:lnSpc>
            </a:pPr>
            <a:endParaRPr lang="en-US" sz="1200">
              <a:solidFill>
                <a:srgbClr val="000000"/>
              </a:solidFill>
              <a:latin typeface="Consolas" panose="020B0609020204030204" pitchFamily="49" charset="0"/>
            </a:endParaRPr>
          </a:p>
        </p:txBody>
      </p:sp>
      <p:grpSp>
        <p:nvGrpSpPr>
          <p:cNvPr id="4" name="Group 3">
            <a:extLst>
              <a:ext uri="{FF2B5EF4-FFF2-40B4-BE49-F238E27FC236}">
                <a16:creationId xmlns:a16="http://schemas.microsoft.com/office/drawing/2014/main" id="{76872DE0-2E70-0D49-9A07-09A146331385}"/>
              </a:ext>
            </a:extLst>
          </p:cNvPr>
          <p:cNvGrpSpPr/>
          <p:nvPr/>
        </p:nvGrpSpPr>
        <p:grpSpPr>
          <a:xfrm>
            <a:off x="521587" y="2592245"/>
            <a:ext cx="8100823" cy="3013455"/>
            <a:chOff x="521587" y="2234894"/>
            <a:chExt cx="8100823" cy="3013455"/>
          </a:xfrm>
        </p:grpSpPr>
        <p:sp>
          <p:nvSpPr>
            <p:cNvPr id="13" name="Content Placeholder 3">
              <a:extLst>
                <a:ext uri="{FF2B5EF4-FFF2-40B4-BE49-F238E27FC236}">
                  <a16:creationId xmlns:a16="http://schemas.microsoft.com/office/drawing/2014/main" id="{173146BB-CBAE-4A48-9282-7C7E59105306}"/>
                </a:ext>
              </a:extLst>
            </p:cNvPr>
            <p:cNvSpPr txBox="1">
              <a:spLocks/>
            </p:cNvSpPr>
            <p:nvPr/>
          </p:nvSpPr>
          <p:spPr>
            <a:xfrm>
              <a:off x="521587" y="2234894"/>
              <a:ext cx="8100823" cy="3013455"/>
            </a:xfrm>
            <a:prstGeom prst="rect">
              <a:avLst/>
            </a:prstGeom>
            <a:solidFill>
              <a:schemeClr val="bg1">
                <a:lumMod val="95000"/>
              </a:schemeClr>
            </a:solidFill>
            <a:ln>
              <a:solidFill>
                <a:schemeClr val="tx1">
                  <a:lumMod val="65000"/>
                  <a:lumOff val="35000"/>
                </a:schemeClr>
              </a:solidFill>
            </a:ln>
          </p:spPr>
          <p:txBody>
            <a:bodyPr vert="horz" lIns="91440" tIns="45720" rIns="91440" bIns="45720" rtlCol="0" anchor="t">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Bef>
                  <a:spcPts val="0"/>
                </a:spcBef>
                <a:buNone/>
              </a:pPr>
              <a:r>
                <a:rPr lang="en-US" sz="1200">
                  <a:solidFill>
                    <a:srgbClr val="00B050"/>
                  </a:solidFill>
                  <a:latin typeface="Consolas" panose="020B0609020204030204" pitchFamily="49" charset="0"/>
                </a:rPr>
                <a:t>#!/bin/bash</a:t>
              </a:r>
            </a:p>
            <a:p>
              <a:pPr marL="0" indent="0">
                <a:lnSpc>
                  <a:spcPct val="100000"/>
                </a:lnSpc>
                <a:spcBef>
                  <a:spcPts val="0"/>
                </a:spcBef>
                <a:buNone/>
              </a:pPr>
              <a:r>
                <a:rPr lang="en-US" sz="1200">
                  <a:solidFill>
                    <a:srgbClr val="00B050"/>
                  </a:solidFill>
                  <a:latin typeface="Consolas" panose="020B0609020204030204" pitchFamily="49" charset="0"/>
                </a:rPr>
                <a:t>#SBATCH </a:t>
              </a:r>
              <a:r>
                <a:rPr lang="en-US" sz="1200">
                  <a:solidFill>
                    <a:srgbClr val="00B050"/>
                  </a:solidFill>
                  <a:highlight>
                    <a:srgbClr val="00FF00"/>
                  </a:highlight>
                  <a:latin typeface="Consolas" panose="020B0609020204030204" pitchFamily="49" charset="0"/>
                </a:rPr>
                <a:t>-n 4</a:t>
              </a:r>
            </a:p>
            <a:p>
              <a:pPr marL="0" indent="0">
                <a:lnSpc>
                  <a:spcPct val="100000"/>
                </a:lnSpc>
                <a:spcBef>
                  <a:spcPts val="0"/>
                </a:spcBef>
                <a:buNone/>
              </a:pPr>
              <a:r>
                <a:rPr lang="en-US" sz="1200">
                  <a:solidFill>
                    <a:srgbClr val="00B050"/>
                  </a:solidFill>
                  <a:latin typeface="Consolas" panose="020B0609020204030204" pitchFamily="49" charset="0"/>
                </a:rPr>
                <a:t>#SBATCH --mem=8000</a:t>
              </a:r>
            </a:p>
            <a:p>
              <a:pPr marL="0" indent="0">
                <a:lnSpc>
                  <a:spcPct val="100000"/>
                </a:lnSpc>
                <a:spcBef>
                  <a:spcPts val="0"/>
                </a:spcBef>
                <a:buNone/>
              </a:pPr>
              <a:r>
                <a:rPr lang="en-US" sz="1200">
                  <a:solidFill>
                    <a:srgbClr val="00B050"/>
                  </a:solidFill>
                  <a:latin typeface="Consolas" panose="020B0609020204030204" pitchFamily="49" charset="0"/>
                </a:rPr>
                <a:t>#SBATCH -p classroom</a:t>
              </a:r>
            </a:p>
            <a:p>
              <a:pPr marL="0" indent="0">
                <a:lnSpc>
                  <a:spcPct val="100000"/>
                </a:lnSpc>
                <a:spcBef>
                  <a:spcPts val="0"/>
                </a:spcBef>
                <a:buNone/>
              </a:pPr>
              <a:r>
                <a:rPr lang="en-US" sz="1200">
                  <a:solidFill>
                    <a:srgbClr val="00B050"/>
                  </a:solidFill>
                  <a:latin typeface="Consolas" panose="020B0609020204030204" pitchFamily="49" charset="0"/>
                </a:rPr>
                <a:t>#SBATCH -J </a:t>
              </a:r>
              <a:r>
                <a:rPr lang="en-US" sz="1200" err="1">
                  <a:solidFill>
                    <a:srgbClr val="00B050"/>
                  </a:solidFill>
                  <a:latin typeface="Consolas" panose="020B0609020204030204" pitchFamily="49" charset="0"/>
                </a:rPr>
                <a:t>hifiasm</a:t>
              </a:r>
              <a:endParaRPr lang="en-US" sz="1200">
                <a:solidFill>
                  <a:srgbClr val="00B050"/>
                </a:solidFill>
                <a:latin typeface="Consolas" panose="020B0609020204030204" pitchFamily="49" charset="0"/>
              </a:endParaRPr>
            </a:p>
            <a:p>
              <a:pPr marL="0" indent="0">
                <a:lnSpc>
                  <a:spcPct val="100000"/>
                </a:lnSpc>
                <a:spcBef>
                  <a:spcPts val="0"/>
                </a:spcBef>
                <a:buNone/>
              </a:pPr>
              <a:endParaRPr lang="en-US" sz="1200">
                <a:solidFill>
                  <a:srgbClr val="00B050"/>
                </a:solidFill>
                <a:latin typeface="Consolas" panose="020B0609020204030204" pitchFamily="49" charset="0"/>
              </a:endParaRPr>
            </a:p>
            <a:p>
              <a:pPr marL="0" indent="0">
                <a:lnSpc>
                  <a:spcPct val="100000"/>
                </a:lnSpc>
                <a:spcBef>
                  <a:spcPts val="0"/>
                </a:spcBef>
                <a:buNone/>
              </a:pPr>
              <a:r>
                <a:rPr lang="en-US" sz="1200">
                  <a:solidFill>
                    <a:srgbClr val="00B0F0"/>
                  </a:solidFill>
                  <a:latin typeface="Consolas" panose="020B0609020204030204" pitchFamily="49" charset="0"/>
                </a:rPr>
                <a:t>### Load Modules</a:t>
              </a:r>
            </a:p>
            <a:p>
              <a:pPr marL="0" indent="0">
                <a:lnSpc>
                  <a:spcPct val="100000"/>
                </a:lnSpc>
                <a:spcBef>
                  <a:spcPts val="0"/>
                </a:spcBef>
                <a:buNone/>
              </a:pPr>
              <a:r>
                <a:rPr lang="en-US" sz="1200">
                  <a:solidFill>
                    <a:srgbClr val="00B0F0"/>
                  </a:solidFill>
                  <a:latin typeface="Consolas" panose="020B0609020204030204" pitchFamily="49" charset="0"/>
                </a:rPr>
                <a:t>module load </a:t>
              </a:r>
              <a:r>
                <a:rPr lang="en-US" sz="1200" err="1">
                  <a:solidFill>
                    <a:srgbClr val="00B0F0"/>
                  </a:solidFill>
                  <a:latin typeface="Consolas" panose="020B0609020204030204" pitchFamily="49" charset="0"/>
                </a:rPr>
                <a:t>hifiasm</a:t>
              </a:r>
              <a:r>
                <a:rPr lang="en-US" sz="1200">
                  <a:solidFill>
                    <a:srgbClr val="00B0F0"/>
                  </a:solidFill>
                  <a:latin typeface="Consolas" panose="020B0609020204030204" pitchFamily="49" charset="0"/>
                </a:rPr>
                <a:t>/0.5-IGB-gcc-8.2.0</a:t>
              </a:r>
            </a:p>
            <a:p>
              <a:pPr marL="0" indent="0">
                <a:lnSpc>
                  <a:spcPct val="100000"/>
                </a:lnSpc>
                <a:spcBef>
                  <a:spcPts val="0"/>
                </a:spcBef>
                <a:buNone/>
              </a:pPr>
              <a:endParaRPr lang="en-US" sz="1200">
                <a:solidFill>
                  <a:srgbClr val="00B0F0"/>
                </a:solidFill>
                <a:latin typeface="Consolas" panose="020B0609020204030204" pitchFamily="49" charset="0"/>
              </a:endParaRPr>
            </a:p>
            <a:p>
              <a:pPr marL="0" indent="0">
                <a:lnSpc>
                  <a:spcPct val="100000"/>
                </a:lnSpc>
                <a:spcBef>
                  <a:spcPts val="0"/>
                </a:spcBef>
                <a:buNone/>
              </a:pPr>
              <a:endParaRPr lang="en-US" sz="1200">
                <a:solidFill>
                  <a:srgbClr val="00B050"/>
                </a:solidFill>
                <a:latin typeface="Consolas" panose="020B0609020204030204" pitchFamily="49" charset="0"/>
              </a:endParaRPr>
            </a:p>
            <a:p>
              <a:pPr marL="0" indent="0">
                <a:lnSpc>
                  <a:spcPct val="100000"/>
                </a:lnSpc>
                <a:spcBef>
                  <a:spcPts val="0"/>
                </a:spcBef>
                <a:buNone/>
              </a:pPr>
              <a:r>
                <a:rPr lang="en-US" sz="1200">
                  <a:solidFill>
                    <a:srgbClr val="FF0000"/>
                  </a:solidFill>
                  <a:latin typeface="Consolas" panose="020B0609020204030204" pitchFamily="49" charset="0"/>
                </a:rPr>
                <a:t># Step 1: make working directory </a:t>
              </a:r>
            </a:p>
            <a:p>
              <a:pPr marL="0" indent="0">
                <a:lnSpc>
                  <a:spcPct val="100000"/>
                </a:lnSpc>
                <a:spcBef>
                  <a:spcPts val="0"/>
                </a:spcBef>
                <a:buNone/>
              </a:pPr>
              <a:r>
                <a:rPr lang="en-US" sz="1200" err="1">
                  <a:solidFill>
                    <a:srgbClr val="FF0000"/>
                  </a:solidFill>
                  <a:latin typeface="Consolas" panose="020B0609020204030204" pitchFamily="49" charset="0"/>
                </a:rPr>
                <a:t>mkdir</a:t>
              </a:r>
              <a:r>
                <a:rPr lang="en-US" sz="1200">
                  <a:solidFill>
                    <a:srgbClr val="FF0000"/>
                  </a:solidFill>
                  <a:latin typeface="Consolas" panose="020B0609020204030204" pitchFamily="49" charset="0"/>
                </a:rPr>
                <a:t> </a:t>
              </a:r>
              <a:r>
                <a:rPr lang="en-US" sz="1200">
                  <a:solidFill>
                    <a:srgbClr val="FF0000"/>
                  </a:solidFill>
                  <a:highlight>
                    <a:srgbClr val="FFFF00"/>
                  </a:highlight>
                  <a:latin typeface="Consolas" panose="020B0609020204030204" pitchFamily="49" charset="0"/>
                </a:rPr>
                <a:t>dataset1</a:t>
              </a:r>
            </a:p>
            <a:p>
              <a:pPr marL="0" indent="0">
                <a:lnSpc>
                  <a:spcPct val="100000"/>
                </a:lnSpc>
                <a:spcBef>
                  <a:spcPts val="0"/>
                </a:spcBef>
                <a:buNone/>
              </a:pPr>
              <a:endParaRPr lang="en-US" sz="1200">
                <a:solidFill>
                  <a:srgbClr val="FF0000"/>
                </a:solidFill>
                <a:latin typeface="Consolas" panose="020B0609020204030204" pitchFamily="49" charset="0"/>
              </a:endParaRPr>
            </a:p>
            <a:p>
              <a:pPr marL="0" indent="0">
                <a:lnSpc>
                  <a:spcPct val="100000"/>
                </a:lnSpc>
                <a:spcBef>
                  <a:spcPts val="0"/>
                </a:spcBef>
                <a:buNone/>
              </a:pPr>
              <a:r>
                <a:rPr lang="en-US" sz="1200">
                  <a:solidFill>
                    <a:srgbClr val="FF0000"/>
                  </a:solidFill>
                  <a:latin typeface="Consolas" panose="020B0609020204030204" pitchFamily="49" charset="0"/>
                </a:rPr>
                <a:t># Step 2: run assembly</a:t>
              </a:r>
            </a:p>
            <a:p>
              <a:pPr marL="0" indent="0">
                <a:lnSpc>
                  <a:spcPct val="100000"/>
                </a:lnSpc>
                <a:spcBef>
                  <a:spcPts val="0"/>
                </a:spcBef>
                <a:buNone/>
              </a:pPr>
              <a:r>
                <a:rPr lang="en-US" sz="1200" err="1">
                  <a:solidFill>
                    <a:srgbClr val="FF0000"/>
                  </a:solidFill>
                  <a:latin typeface="Consolas"/>
                </a:rPr>
                <a:t>hifiasm</a:t>
              </a:r>
              <a:r>
                <a:rPr lang="en-US" sz="1200">
                  <a:solidFill>
                    <a:srgbClr val="FF0000"/>
                  </a:solidFill>
                  <a:latin typeface="Consolas"/>
                </a:rPr>
                <a:t> -o </a:t>
              </a:r>
              <a:r>
                <a:rPr lang="en-US" sz="1200">
                  <a:solidFill>
                    <a:srgbClr val="FF0000"/>
                  </a:solidFill>
                  <a:highlight>
                    <a:srgbClr val="FFFF00"/>
                  </a:highlight>
                  <a:latin typeface="Consolas"/>
                </a:rPr>
                <a:t>dataset1</a:t>
              </a:r>
              <a:r>
                <a:rPr lang="en-US" sz="1200">
                  <a:solidFill>
                    <a:srgbClr val="FF0000"/>
                  </a:solidFill>
                  <a:latin typeface="Consolas"/>
                </a:rPr>
                <a:t>/full.asm -f 0 -t </a:t>
              </a:r>
              <a:r>
                <a:rPr lang="en-US" sz="1200">
                  <a:solidFill>
                    <a:srgbClr val="FF0000"/>
                  </a:solidFill>
                  <a:highlight>
                    <a:srgbClr val="00FF00"/>
                  </a:highlight>
                  <a:latin typeface="Consolas"/>
                </a:rPr>
                <a:t>$SLURM_NPROCS</a:t>
              </a:r>
              <a:r>
                <a:rPr lang="en-US" sz="1200">
                  <a:solidFill>
                    <a:srgbClr val="FF0000"/>
                  </a:solidFill>
                  <a:latin typeface="Consolas"/>
                </a:rPr>
                <a:t> -a 3 dataset1.fastq.gz 2&gt; </a:t>
              </a:r>
              <a:r>
                <a:rPr lang="en-US" sz="1200">
                  <a:solidFill>
                    <a:srgbClr val="FF0000"/>
                  </a:solidFill>
                  <a:highlight>
                    <a:srgbClr val="FFFF00"/>
                  </a:highlight>
                  <a:latin typeface="Consolas"/>
                </a:rPr>
                <a:t>dataset1</a:t>
              </a:r>
              <a:r>
                <a:rPr lang="en-US" sz="1200">
                  <a:solidFill>
                    <a:srgbClr val="FF0000"/>
                  </a:solidFill>
                  <a:latin typeface="Consolas"/>
                </a:rPr>
                <a:t>/full.log</a:t>
              </a:r>
            </a:p>
          </p:txBody>
        </p:sp>
        <p:sp>
          <p:nvSpPr>
            <p:cNvPr id="15" name="TextBox 14">
              <a:extLst>
                <a:ext uri="{FF2B5EF4-FFF2-40B4-BE49-F238E27FC236}">
                  <a16:creationId xmlns:a16="http://schemas.microsoft.com/office/drawing/2014/main" id="{93FE9EFB-EA05-8744-8EFC-4165CFC5D2E7}"/>
                </a:ext>
              </a:extLst>
            </p:cNvPr>
            <p:cNvSpPr txBox="1"/>
            <p:nvPr/>
          </p:nvSpPr>
          <p:spPr>
            <a:xfrm>
              <a:off x="4257673" y="2370220"/>
              <a:ext cx="4072103" cy="954107"/>
            </a:xfrm>
            <a:prstGeom prst="rect">
              <a:avLst/>
            </a:prstGeom>
            <a:noFill/>
            <a:ln>
              <a:solidFill>
                <a:schemeClr val="tx1"/>
              </a:solidFill>
            </a:ln>
          </p:spPr>
          <p:txBody>
            <a:bodyPr wrap="square" lIns="91440" tIns="45720" rIns="91440" bIns="45720" rtlCol="0" anchor="t">
              <a:spAutoFit/>
            </a:bodyPr>
            <a:lstStyle/>
            <a:p>
              <a:r>
                <a:rPr lang="en-US" sz="1400">
                  <a:solidFill>
                    <a:srgbClr val="00B050"/>
                  </a:solidFill>
                </a:rPr>
                <a:t>Tells the cluster ‘job manager’ what resources you want (4 cores, 8GB memory (memory listed in MB), run on the ‘classroom’ nodes, and name the job ‘</a:t>
              </a:r>
              <a:r>
                <a:rPr lang="en-US" sz="1400" err="1">
                  <a:solidFill>
                    <a:srgbClr val="00B050"/>
                  </a:solidFill>
                </a:rPr>
                <a:t>hifiasm</a:t>
              </a:r>
              <a:r>
                <a:rPr lang="en-US" sz="1400">
                  <a:solidFill>
                    <a:srgbClr val="00B050"/>
                  </a:solidFill>
                </a:rPr>
                <a:t>’</a:t>
              </a:r>
            </a:p>
          </p:txBody>
        </p:sp>
        <p:sp>
          <p:nvSpPr>
            <p:cNvPr id="16" name="TextBox 15">
              <a:extLst>
                <a:ext uri="{FF2B5EF4-FFF2-40B4-BE49-F238E27FC236}">
                  <a16:creationId xmlns:a16="http://schemas.microsoft.com/office/drawing/2014/main" id="{489FA13A-7615-764B-88F6-9F9D067FAEE8}"/>
                </a:ext>
              </a:extLst>
            </p:cNvPr>
            <p:cNvSpPr txBox="1"/>
            <p:nvPr/>
          </p:nvSpPr>
          <p:spPr>
            <a:xfrm>
              <a:off x="4257674" y="3365130"/>
              <a:ext cx="4072103" cy="523220"/>
            </a:xfrm>
            <a:prstGeom prst="rect">
              <a:avLst/>
            </a:prstGeom>
            <a:noFill/>
            <a:ln>
              <a:solidFill>
                <a:schemeClr val="tx1"/>
              </a:solidFill>
            </a:ln>
          </p:spPr>
          <p:txBody>
            <a:bodyPr wrap="square" lIns="91440" tIns="45720" rIns="91440" bIns="45720" rtlCol="0" anchor="t">
              <a:spAutoFit/>
            </a:bodyPr>
            <a:lstStyle/>
            <a:p>
              <a:r>
                <a:rPr lang="en-US" sz="1400">
                  <a:solidFill>
                    <a:srgbClr val="00B0F0"/>
                  </a:solidFill>
                </a:rPr>
                <a:t>Load the software. We are using ‘</a:t>
              </a:r>
              <a:r>
                <a:rPr lang="en-US" sz="1400" err="1">
                  <a:solidFill>
                    <a:srgbClr val="00B0F0"/>
                  </a:solidFill>
                </a:rPr>
                <a:t>hifiasm</a:t>
              </a:r>
              <a:r>
                <a:rPr lang="en-US" sz="1400">
                  <a:solidFill>
                    <a:srgbClr val="00B0F0"/>
                  </a:solidFill>
                </a:rPr>
                <a:t>’ to assemble the data.</a:t>
              </a:r>
              <a:endParaRPr lang="en-US" sz="1400">
                <a:solidFill>
                  <a:srgbClr val="00B0F0"/>
                </a:solidFill>
                <a:cs typeface="Calibri Light"/>
              </a:endParaRPr>
            </a:p>
          </p:txBody>
        </p:sp>
      </p:grpSp>
    </p:spTree>
    <p:extLst>
      <p:ext uri="{BB962C8B-B14F-4D97-AF65-F5344CB8AC3E}">
        <p14:creationId xmlns:p14="http://schemas.microsoft.com/office/powerpoint/2010/main" val="42104950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39813" y="1628760"/>
            <a:ext cx="7864374" cy="2498441"/>
          </a:xfrm>
          <a:prstGeom prst="rect">
            <a:avLst/>
          </a:prstGeom>
          <a:noFill/>
        </p:spPr>
        <p:txBody>
          <a:bodyPr wrap="square" lIns="91440" tIns="45720" rIns="91440" bIns="45720" rtlCol="0" anchor="t">
            <a:spAutoFit/>
          </a:bodyPr>
          <a:lstStyle/>
          <a:p>
            <a:pPr>
              <a:lnSpc>
                <a:spcPct val="130000"/>
              </a:lnSpc>
            </a:pPr>
            <a:r>
              <a:rPr lang="en-US" sz="1600"/>
              <a:t>For this 2</a:t>
            </a:r>
            <a:r>
              <a:rPr lang="en-US" sz="1600" baseline="30000"/>
              <a:t>nd</a:t>
            </a:r>
            <a:r>
              <a:rPr lang="en-US" sz="1600"/>
              <a:t> run, we will assemble both </a:t>
            </a:r>
            <a:r>
              <a:rPr lang="en-US" sz="1600" b="1"/>
              <a:t>dataset2.fastq.gz</a:t>
            </a:r>
            <a:r>
              <a:rPr lang="en-US" sz="1600"/>
              <a:t> and </a:t>
            </a:r>
            <a:r>
              <a:rPr lang="en-US" sz="1600" b="1"/>
              <a:t>dataset3.fastq.gz</a:t>
            </a:r>
            <a:r>
              <a:rPr lang="en-US" sz="1600"/>
              <a:t>. The coverage for this are lower (dataset1 is ~44x, dataset2 is ~22x, dataset3 is ~11x, and dataset4 is ~4x). </a:t>
            </a:r>
          </a:p>
          <a:p>
            <a:pPr>
              <a:lnSpc>
                <a:spcPct val="130000"/>
              </a:lnSpc>
            </a:pPr>
            <a:endParaRPr lang="en-US" sz="1600"/>
          </a:p>
          <a:p>
            <a:pPr>
              <a:lnSpc>
                <a:spcPct val="130000"/>
              </a:lnSpc>
            </a:pPr>
            <a:r>
              <a:rPr lang="en-US" sz="1600"/>
              <a:t>For the last assembly (dataset4) we are really pushing the boundaries for adequate coverage for this tool (preferably above 25x).</a:t>
            </a:r>
          </a:p>
          <a:p>
            <a:pPr>
              <a:lnSpc>
                <a:spcPct val="130000"/>
              </a:lnSpc>
            </a:pPr>
            <a:endParaRPr lang="en-US" sz="1600"/>
          </a:p>
          <a:p>
            <a:pPr>
              <a:lnSpc>
                <a:spcPct val="130000"/>
              </a:lnSpc>
            </a:pPr>
            <a:endParaRPr lang="en-US" sz="1600"/>
          </a:p>
          <a:p>
            <a:pPr>
              <a:lnSpc>
                <a:spcPct val="130000"/>
              </a:lnSpc>
            </a:pPr>
            <a:endParaRPr lang="en-US" sz="900"/>
          </a:p>
        </p:txBody>
      </p:sp>
      <p:sp>
        <p:nvSpPr>
          <p:cNvPr id="2" name="Title 1"/>
          <p:cNvSpPr>
            <a:spLocks noGrp="1"/>
          </p:cNvSpPr>
          <p:nvPr>
            <p:ph type="title"/>
          </p:nvPr>
        </p:nvSpPr>
        <p:spPr/>
        <p:txBody>
          <a:bodyPr/>
          <a:lstStyle/>
          <a:p>
            <a:r>
              <a:rPr lang="en-US"/>
              <a:t>Step 2B: Run Assemblies 2, 3 &amp; 4</a:t>
            </a:r>
          </a:p>
        </p:txBody>
      </p:sp>
      <p:sp>
        <p:nvSpPr>
          <p:cNvPr id="6" name="Content Placeholder 3"/>
          <p:cNvSpPr>
            <a:spLocks noGrp="1"/>
          </p:cNvSpPr>
          <p:nvPr>
            <p:ph sz="half" idx="1"/>
          </p:nvPr>
        </p:nvSpPr>
        <p:spPr>
          <a:xfrm>
            <a:off x="639812" y="3560011"/>
            <a:ext cx="7864375" cy="898003"/>
          </a:xfrm>
          <a:solidFill>
            <a:schemeClr val="bg1">
              <a:lumMod val="95000"/>
            </a:schemeClr>
          </a:solidFill>
          <a:ln>
            <a:solidFill>
              <a:schemeClr val="tx1">
                <a:lumMod val="65000"/>
                <a:lumOff val="35000"/>
              </a:schemeClr>
            </a:solidFill>
          </a:ln>
        </p:spPr>
        <p:txBody>
          <a:bodyPr vert="horz" lIns="91440" tIns="45720" rIns="91440" bIns="45720" rtlCol="0" anchor="t">
            <a:normAutofit/>
          </a:bodyPr>
          <a:lstStyle/>
          <a:p>
            <a:pPr marL="0" indent="0">
              <a:lnSpc>
                <a:spcPct val="130000"/>
              </a:lnSpc>
              <a:buNone/>
            </a:pPr>
            <a:r>
              <a:rPr lang="en-US" sz="1400" dirty="0">
                <a:latin typeface="Consolas"/>
              </a:rPr>
              <a:t>$ </a:t>
            </a:r>
            <a:r>
              <a:rPr lang="en-US" sz="1400" dirty="0" err="1">
                <a:latin typeface="Consolas"/>
              </a:rPr>
              <a:t>sbatch</a:t>
            </a:r>
            <a:r>
              <a:rPr lang="en-US" sz="1400" dirty="0">
                <a:latin typeface="Consolas"/>
              </a:rPr>
              <a:t> run-assembly234.slurm.sh</a:t>
            </a:r>
          </a:p>
          <a:p>
            <a:pPr marL="0" indent="0">
              <a:lnSpc>
                <a:spcPct val="130000"/>
              </a:lnSpc>
              <a:buNone/>
            </a:pPr>
            <a:r>
              <a:rPr lang="en-US" sz="1400" dirty="0">
                <a:latin typeface="Consolas"/>
              </a:rPr>
              <a:t>$ </a:t>
            </a:r>
            <a:r>
              <a:rPr lang="en-US" sz="1400" dirty="0" err="1">
                <a:latin typeface="Consolas"/>
              </a:rPr>
              <a:t>squeue</a:t>
            </a:r>
            <a:r>
              <a:rPr lang="en-US" sz="1400" dirty="0">
                <a:latin typeface="Consolas"/>
              </a:rPr>
              <a:t> –u $USER</a:t>
            </a:r>
          </a:p>
        </p:txBody>
      </p:sp>
      <p:sp>
        <p:nvSpPr>
          <p:cNvPr id="3" name="Footer Placeholder 2"/>
          <p:cNvSpPr>
            <a:spLocks noGrp="1"/>
          </p:cNvSpPr>
          <p:nvPr>
            <p:ph type="ftr" sz="quarter" idx="11"/>
          </p:nvPr>
        </p:nvSpPr>
        <p:spPr/>
        <p:txBody>
          <a:bodyPr/>
          <a:lstStyle/>
          <a:p>
            <a:r>
              <a:rPr lang="en-US"/>
              <a:t>Genome Assembly | Saba Ghaffari | 2023</a:t>
            </a:r>
          </a:p>
        </p:txBody>
      </p:sp>
      <p:sp>
        <p:nvSpPr>
          <p:cNvPr id="4" name="Slide Number Placeholder 3"/>
          <p:cNvSpPr>
            <a:spLocks noGrp="1"/>
          </p:cNvSpPr>
          <p:nvPr>
            <p:ph type="sldNum" sz="quarter" idx="12"/>
          </p:nvPr>
        </p:nvSpPr>
        <p:spPr/>
        <p:txBody>
          <a:bodyPr/>
          <a:lstStyle/>
          <a:p>
            <a:fld id="{C3558104-51C6-C44C-9211-BF7C16F4A77B}" type="slidenum">
              <a:rPr lang="en-US" smtClean="0"/>
              <a:t>16</a:t>
            </a:fld>
            <a:endParaRPr lang="en-US"/>
          </a:p>
        </p:txBody>
      </p:sp>
      <p:sp>
        <p:nvSpPr>
          <p:cNvPr id="10" name="Rectangle 9">
            <a:extLst>
              <a:ext uri="{FF2B5EF4-FFF2-40B4-BE49-F238E27FC236}">
                <a16:creationId xmlns:a16="http://schemas.microsoft.com/office/drawing/2014/main" id="{1DFEFCC5-A3D5-674A-895A-FEA0C1016724}"/>
              </a:ext>
            </a:extLst>
          </p:cNvPr>
          <p:cNvSpPr/>
          <p:nvPr/>
        </p:nvSpPr>
        <p:spPr>
          <a:xfrm>
            <a:off x="620110" y="4660871"/>
            <a:ext cx="7895240" cy="584775"/>
          </a:xfrm>
          <a:prstGeom prst="rect">
            <a:avLst/>
          </a:prstGeom>
        </p:spPr>
        <p:txBody>
          <a:bodyPr wrap="square" lIns="91440" tIns="45720" rIns="91440" bIns="45720" anchor="t">
            <a:spAutoFit/>
          </a:bodyPr>
          <a:lstStyle/>
          <a:p>
            <a:r>
              <a:rPr lang="en-US" sz="1600">
                <a:ea typeface="+mn-lt"/>
                <a:cs typeface="+mn-lt"/>
              </a:rPr>
              <a:t>This may take about 2 minutes, or may finish quicker than that</a:t>
            </a:r>
            <a:r>
              <a:rPr lang="en-US" sz="1600"/>
              <a:t>. We can look over the script again while this is running.</a:t>
            </a:r>
            <a:endParaRPr lang="en-US" sz="1600">
              <a:cs typeface="Calibri Light"/>
            </a:endParaRPr>
          </a:p>
        </p:txBody>
      </p:sp>
    </p:spTree>
    <p:extLst>
      <p:ext uri="{BB962C8B-B14F-4D97-AF65-F5344CB8AC3E}">
        <p14:creationId xmlns:p14="http://schemas.microsoft.com/office/powerpoint/2010/main" val="41369558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Step 2B: Run Assemblies 2, 3 &amp; 4</a:t>
            </a:r>
          </a:p>
        </p:txBody>
      </p:sp>
      <p:sp>
        <p:nvSpPr>
          <p:cNvPr id="3" name="Footer Placeholder 2"/>
          <p:cNvSpPr>
            <a:spLocks noGrp="1"/>
          </p:cNvSpPr>
          <p:nvPr>
            <p:ph type="ftr" sz="quarter" idx="11"/>
          </p:nvPr>
        </p:nvSpPr>
        <p:spPr/>
        <p:txBody>
          <a:bodyPr/>
          <a:lstStyle/>
          <a:p>
            <a:r>
              <a:rPr lang="en-US"/>
              <a:t>Genome Assembly | Saba Ghaffari | 2023</a:t>
            </a:r>
          </a:p>
        </p:txBody>
      </p:sp>
      <p:sp>
        <p:nvSpPr>
          <p:cNvPr id="6" name="Slide Number Placeholder 5"/>
          <p:cNvSpPr>
            <a:spLocks noGrp="1"/>
          </p:cNvSpPr>
          <p:nvPr>
            <p:ph type="sldNum" sz="quarter" idx="12"/>
          </p:nvPr>
        </p:nvSpPr>
        <p:spPr/>
        <p:txBody>
          <a:bodyPr/>
          <a:lstStyle/>
          <a:p>
            <a:fld id="{C3558104-51C6-C44C-9211-BF7C16F4A77B}" type="slidenum">
              <a:rPr lang="en-US" smtClean="0"/>
              <a:t>17</a:t>
            </a:fld>
            <a:endParaRPr lang="en-US"/>
          </a:p>
        </p:txBody>
      </p:sp>
      <p:sp>
        <p:nvSpPr>
          <p:cNvPr id="7" name="TextBox 6">
            <a:extLst>
              <a:ext uri="{FF2B5EF4-FFF2-40B4-BE49-F238E27FC236}">
                <a16:creationId xmlns:a16="http://schemas.microsoft.com/office/drawing/2014/main" id="{76EFE936-D940-D741-8D8A-53B4AC7B8655}"/>
              </a:ext>
            </a:extLst>
          </p:cNvPr>
          <p:cNvSpPr txBox="1"/>
          <p:nvPr/>
        </p:nvSpPr>
        <p:spPr>
          <a:xfrm>
            <a:off x="628650" y="1523398"/>
            <a:ext cx="7864374" cy="1192186"/>
          </a:xfrm>
          <a:prstGeom prst="rect">
            <a:avLst/>
          </a:prstGeom>
          <a:noFill/>
        </p:spPr>
        <p:txBody>
          <a:bodyPr wrap="square" lIns="91440" tIns="45720" rIns="91440" bIns="45720" rtlCol="0" anchor="t">
            <a:spAutoFit/>
          </a:bodyPr>
          <a:lstStyle/>
          <a:p>
            <a:pPr>
              <a:lnSpc>
                <a:spcPct val="130000"/>
              </a:lnSpc>
            </a:pPr>
            <a:r>
              <a:rPr lang="en-US" sz="1600"/>
              <a:t>This script is a little more complex, we are running several steps. </a:t>
            </a:r>
            <a:r>
              <a:rPr lang="en-US" sz="1600" b="1" i="1"/>
              <a:t>Note the comments!</a:t>
            </a:r>
            <a:r>
              <a:rPr lang="en-US" sz="1600" b="1"/>
              <a:t>  </a:t>
            </a:r>
          </a:p>
          <a:p>
            <a:pPr>
              <a:lnSpc>
                <a:spcPct val="130000"/>
              </a:lnSpc>
            </a:pPr>
            <a:r>
              <a:rPr lang="en-US" sz="1600"/>
              <a:t>You can type ‘less run-assembly234.slurm.sh’ to see the text in your script (hit ‘q’ to exit).</a:t>
            </a:r>
          </a:p>
          <a:p>
            <a:pPr>
              <a:lnSpc>
                <a:spcPct val="130000"/>
              </a:lnSpc>
            </a:pPr>
            <a:endParaRPr lang="en-US" sz="1200">
              <a:latin typeface="Consolas" panose="020B0609020204030204" pitchFamily="49" charset="0"/>
            </a:endParaRPr>
          </a:p>
          <a:p>
            <a:pPr>
              <a:lnSpc>
                <a:spcPct val="130000"/>
              </a:lnSpc>
            </a:pPr>
            <a:endParaRPr lang="en-US" sz="1200">
              <a:solidFill>
                <a:srgbClr val="000000"/>
              </a:solidFill>
              <a:latin typeface="Consolas" panose="020B0609020204030204" pitchFamily="49" charset="0"/>
            </a:endParaRPr>
          </a:p>
        </p:txBody>
      </p:sp>
      <p:grpSp>
        <p:nvGrpSpPr>
          <p:cNvPr id="4" name="Group 3">
            <a:extLst>
              <a:ext uri="{FF2B5EF4-FFF2-40B4-BE49-F238E27FC236}">
                <a16:creationId xmlns:a16="http://schemas.microsoft.com/office/drawing/2014/main" id="{76872DE0-2E70-0D49-9A07-09A146331385}"/>
              </a:ext>
            </a:extLst>
          </p:cNvPr>
          <p:cNvGrpSpPr/>
          <p:nvPr/>
        </p:nvGrpSpPr>
        <p:grpSpPr>
          <a:xfrm>
            <a:off x="228601" y="2592245"/>
            <a:ext cx="8648272" cy="3389455"/>
            <a:chOff x="228601" y="2234894"/>
            <a:chExt cx="8648272" cy="3389455"/>
          </a:xfrm>
        </p:grpSpPr>
        <p:sp>
          <p:nvSpPr>
            <p:cNvPr id="13" name="Content Placeholder 3">
              <a:extLst>
                <a:ext uri="{FF2B5EF4-FFF2-40B4-BE49-F238E27FC236}">
                  <a16:creationId xmlns:a16="http://schemas.microsoft.com/office/drawing/2014/main" id="{173146BB-CBAE-4A48-9282-7C7E59105306}"/>
                </a:ext>
              </a:extLst>
            </p:cNvPr>
            <p:cNvSpPr txBox="1">
              <a:spLocks/>
            </p:cNvSpPr>
            <p:nvPr/>
          </p:nvSpPr>
          <p:spPr>
            <a:xfrm>
              <a:off x="228601" y="2234894"/>
              <a:ext cx="8648272" cy="3389455"/>
            </a:xfrm>
            <a:prstGeom prst="rect">
              <a:avLst/>
            </a:prstGeom>
            <a:solidFill>
              <a:schemeClr val="bg1">
                <a:lumMod val="95000"/>
              </a:schemeClr>
            </a:solidFill>
            <a:ln>
              <a:solidFill>
                <a:schemeClr val="tx1">
                  <a:lumMod val="65000"/>
                  <a:lumOff val="35000"/>
                </a:schemeClr>
              </a:solidFill>
            </a:ln>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Bef>
                  <a:spcPts val="0"/>
                </a:spcBef>
                <a:buNone/>
              </a:pPr>
              <a:r>
                <a:rPr lang="en-US" sz="1200">
                  <a:solidFill>
                    <a:srgbClr val="00B050"/>
                  </a:solidFill>
                  <a:latin typeface="Consolas" panose="020B0609020204030204" pitchFamily="49" charset="0"/>
                </a:rPr>
                <a:t>#!/bin/bash</a:t>
              </a:r>
            </a:p>
            <a:p>
              <a:pPr marL="0" indent="0">
                <a:lnSpc>
                  <a:spcPct val="100000"/>
                </a:lnSpc>
                <a:spcBef>
                  <a:spcPts val="0"/>
                </a:spcBef>
                <a:buNone/>
              </a:pPr>
              <a:r>
                <a:rPr lang="en-US" sz="1200">
                  <a:solidFill>
                    <a:srgbClr val="00B050"/>
                  </a:solidFill>
                  <a:latin typeface="Consolas" panose="020B0609020204030204" pitchFamily="49" charset="0"/>
                </a:rPr>
                <a:t>#SBATCH -n 4</a:t>
              </a:r>
            </a:p>
            <a:p>
              <a:pPr marL="0" indent="0">
                <a:lnSpc>
                  <a:spcPct val="100000"/>
                </a:lnSpc>
                <a:spcBef>
                  <a:spcPts val="0"/>
                </a:spcBef>
                <a:buNone/>
              </a:pPr>
              <a:r>
                <a:rPr lang="en-US" sz="1200">
                  <a:solidFill>
                    <a:srgbClr val="00B050"/>
                  </a:solidFill>
                  <a:latin typeface="Consolas" panose="020B0609020204030204" pitchFamily="49" charset="0"/>
                </a:rPr>
                <a:t>#SBATCH --mem=8000</a:t>
              </a:r>
            </a:p>
            <a:p>
              <a:pPr marL="0" indent="0">
                <a:lnSpc>
                  <a:spcPct val="100000"/>
                </a:lnSpc>
                <a:spcBef>
                  <a:spcPts val="0"/>
                </a:spcBef>
                <a:buNone/>
              </a:pPr>
              <a:r>
                <a:rPr lang="en-US" sz="1200">
                  <a:solidFill>
                    <a:srgbClr val="00B050"/>
                  </a:solidFill>
                  <a:latin typeface="Consolas" panose="020B0609020204030204" pitchFamily="49" charset="0"/>
                </a:rPr>
                <a:t>#SBATCH -p classroom</a:t>
              </a:r>
            </a:p>
            <a:p>
              <a:pPr marL="0" indent="0">
                <a:lnSpc>
                  <a:spcPct val="100000"/>
                </a:lnSpc>
                <a:spcBef>
                  <a:spcPts val="0"/>
                </a:spcBef>
                <a:buNone/>
              </a:pPr>
              <a:r>
                <a:rPr lang="en-US" sz="1200">
                  <a:solidFill>
                    <a:srgbClr val="00B050"/>
                  </a:solidFill>
                  <a:latin typeface="Consolas" panose="020B0609020204030204" pitchFamily="49" charset="0"/>
                </a:rPr>
                <a:t>#SBATCH -J </a:t>
              </a:r>
              <a:r>
                <a:rPr lang="en-US" sz="1200" err="1">
                  <a:solidFill>
                    <a:srgbClr val="00B050"/>
                  </a:solidFill>
                  <a:latin typeface="Consolas" panose="020B0609020204030204" pitchFamily="49" charset="0"/>
                </a:rPr>
                <a:t>hifiasm</a:t>
              </a:r>
              <a:endParaRPr lang="en-US" sz="1200">
                <a:solidFill>
                  <a:srgbClr val="00B050"/>
                </a:solidFill>
                <a:latin typeface="Consolas" panose="020B0609020204030204" pitchFamily="49" charset="0"/>
              </a:endParaRPr>
            </a:p>
            <a:p>
              <a:pPr marL="0" indent="0">
                <a:lnSpc>
                  <a:spcPct val="100000"/>
                </a:lnSpc>
                <a:spcBef>
                  <a:spcPts val="0"/>
                </a:spcBef>
                <a:buNone/>
              </a:pPr>
              <a:endParaRPr lang="en-US" sz="1200">
                <a:solidFill>
                  <a:srgbClr val="00B050"/>
                </a:solidFill>
                <a:latin typeface="Consolas" panose="020B0609020204030204" pitchFamily="49" charset="0"/>
              </a:endParaRPr>
            </a:p>
            <a:p>
              <a:pPr marL="0" indent="0">
                <a:lnSpc>
                  <a:spcPct val="100000"/>
                </a:lnSpc>
                <a:spcBef>
                  <a:spcPts val="0"/>
                </a:spcBef>
                <a:buNone/>
              </a:pPr>
              <a:r>
                <a:rPr lang="en-US" sz="1200">
                  <a:solidFill>
                    <a:srgbClr val="00B0F0"/>
                  </a:solidFill>
                  <a:latin typeface="Consolas" panose="020B0609020204030204" pitchFamily="49" charset="0"/>
                </a:rPr>
                <a:t>### Load Modules</a:t>
              </a:r>
            </a:p>
            <a:p>
              <a:pPr marL="0" indent="0">
                <a:lnSpc>
                  <a:spcPct val="100000"/>
                </a:lnSpc>
                <a:spcBef>
                  <a:spcPts val="0"/>
                </a:spcBef>
                <a:buNone/>
              </a:pPr>
              <a:r>
                <a:rPr lang="en-US" sz="1200">
                  <a:solidFill>
                    <a:srgbClr val="00B0F0"/>
                  </a:solidFill>
                  <a:latin typeface="Consolas" panose="020B0609020204030204" pitchFamily="49" charset="0"/>
                </a:rPr>
                <a:t>module load </a:t>
              </a:r>
              <a:r>
                <a:rPr lang="en-US" sz="1200" err="1">
                  <a:solidFill>
                    <a:srgbClr val="00B0F0"/>
                  </a:solidFill>
                  <a:latin typeface="Consolas" panose="020B0609020204030204" pitchFamily="49" charset="0"/>
                </a:rPr>
                <a:t>hifiasm</a:t>
              </a:r>
              <a:r>
                <a:rPr lang="en-US" sz="1200">
                  <a:solidFill>
                    <a:srgbClr val="00B0F0"/>
                  </a:solidFill>
                  <a:latin typeface="Consolas" panose="020B0609020204030204" pitchFamily="49" charset="0"/>
                </a:rPr>
                <a:t>/0.5-IGB-gcc-8.2.0</a:t>
              </a:r>
            </a:p>
            <a:p>
              <a:pPr marL="0" indent="0">
                <a:lnSpc>
                  <a:spcPct val="100000"/>
                </a:lnSpc>
                <a:spcBef>
                  <a:spcPts val="0"/>
                </a:spcBef>
                <a:buNone/>
              </a:pPr>
              <a:endParaRPr lang="en-US" sz="1200">
                <a:solidFill>
                  <a:srgbClr val="00B050"/>
                </a:solidFill>
                <a:latin typeface="Consolas" panose="020B0609020204030204" pitchFamily="49" charset="0"/>
              </a:endParaRPr>
            </a:p>
            <a:p>
              <a:pPr marL="0" indent="0">
                <a:lnSpc>
                  <a:spcPct val="100000"/>
                </a:lnSpc>
                <a:spcBef>
                  <a:spcPts val="0"/>
                </a:spcBef>
                <a:buNone/>
              </a:pPr>
              <a:r>
                <a:rPr lang="en-US" sz="1200">
                  <a:solidFill>
                    <a:srgbClr val="FF0000"/>
                  </a:solidFill>
                  <a:latin typeface="Consolas" panose="020B0609020204030204" pitchFamily="49" charset="0"/>
                </a:rPr>
                <a:t># Step 1: make working directories (yes you can do more than one)</a:t>
              </a:r>
            </a:p>
            <a:p>
              <a:pPr marL="0" indent="0">
                <a:lnSpc>
                  <a:spcPct val="100000"/>
                </a:lnSpc>
                <a:spcBef>
                  <a:spcPts val="0"/>
                </a:spcBef>
                <a:buNone/>
              </a:pPr>
              <a:r>
                <a:rPr lang="en-US" sz="1200" err="1">
                  <a:solidFill>
                    <a:srgbClr val="FF0000"/>
                  </a:solidFill>
                  <a:latin typeface="Consolas" panose="020B0609020204030204" pitchFamily="49" charset="0"/>
                </a:rPr>
                <a:t>mkdir</a:t>
              </a:r>
              <a:r>
                <a:rPr lang="en-US" sz="1200">
                  <a:solidFill>
                    <a:srgbClr val="FF0000"/>
                  </a:solidFill>
                  <a:latin typeface="Consolas" panose="020B0609020204030204" pitchFamily="49" charset="0"/>
                </a:rPr>
                <a:t> dataset2 dataset3 dataset4</a:t>
              </a:r>
            </a:p>
            <a:p>
              <a:pPr marL="0" indent="0">
                <a:lnSpc>
                  <a:spcPct val="100000"/>
                </a:lnSpc>
                <a:spcBef>
                  <a:spcPts val="0"/>
                </a:spcBef>
                <a:buNone/>
              </a:pPr>
              <a:endParaRPr lang="en-US" sz="1200">
                <a:solidFill>
                  <a:srgbClr val="FF0000"/>
                </a:solidFill>
                <a:latin typeface="Consolas" panose="020B0609020204030204" pitchFamily="49" charset="0"/>
              </a:endParaRPr>
            </a:p>
            <a:p>
              <a:pPr marL="0" indent="0">
                <a:lnSpc>
                  <a:spcPct val="100000"/>
                </a:lnSpc>
                <a:spcBef>
                  <a:spcPts val="0"/>
                </a:spcBef>
                <a:buNone/>
              </a:pPr>
              <a:r>
                <a:rPr lang="en-US" sz="1200">
                  <a:solidFill>
                    <a:srgbClr val="FF0000"/>
                  </a:solidFill>
                  <a:latin typeface="Consolas" panose="020B0609020204030204" pitchFamily="49" charset="0"/>
                </a:rPr>
                <a:t># Step 2: run assemblies</a:t>
              </a:r>
            </a:p>
            <a:p>
              <a:pPr marL="0" indent="0">
                <a:lnSpc>
                  <a:spcPct val="100000"/>
                </a:lnSpc>
                <a:spcBef>
                  <a:spcPts val="0"/>
                </a:spcBef>
                <a:buNone/>
              </a:pPr>
              <a:r>
                <a:rPr lang="en-US" sz="1200" err="1">
                  <a:solidFill>
                    <a:srgbClr val="FF0000"/>
                  </a:solidFill>
                  <a:latin typeface="Consolas" panose="020B0609020204030204" pitchFamily="49" charset="0"/>
                </a:rPr>
                <a:t>hifiasm</a:t>
              </a:r>
              <a:r>
                <a:rPr lang="en-US" sz="1200">
                  <a:solidFill>
                    <a:srgbClr val="FF0000"/>
                  </a:solidFill>
                  <a:latin typeface="Consolas" panose="020B0609020204030204" pitchFamily="49" charset="0"/>
                </a:rPr>
                <a:t> -o dataset2/</a:t>
              </a:r>
              <a:r>
                <a:rPr lang="en-US" sz="1200" err="1">
                  <a:solidFill>
                    <a:srgbClr val="FF0000"/>
                  </a:solidFill>
                  <a:latin typeface="Consolas" panose="020B0609020204030204" pitchFamily="49" charset="0"/>
                </a:rPr>
                <a:t>half.asm</a:t>
              </a:r>
              <a:r>
                <a:rPr lang="en-US" sz="1200">
                  <a:solidFill>
                    <a:srgbClr val="FF0000"/>
                  </a:solidFill>
                  <a:latin typeface="Consolas" panose="020B0609020204030204" pitchFamily="49" charset="0"/>
                </a:rPr>
                <a:t> -f 0 -t $SLURM_NPROCS -a 3 dataset2.fastq.gz 2&gt; dataset2/</a:t>
              </a:r>
              <a:r>
                <a:rPr lang="en-US" sz="1200" err="1">
                  <a:solidFill>
                    <a:srgbClr val="FF0000"/>
                  </a:solidFill>
                  <a:latin typeface="Consolas" panose="020B0609020204030204" pitchFamily="49" charset="0"/>
                </a:rPr>
                <a:t>half.log</a:t>
              </a:r>
              <a:endParaRPr lang="en-US" sz="1200">
                <a:solidFill>
                  <a:srgbClr val="FF0000"/>
                </a:solidFill>
                <a:latin typeface="Consolas" panose="020B0609020204030204" pitchFamily="49" charset="0"/>
              </a:endParaRPr>
            </a:p>
            <a:p>
              <a:pPr marL="0" indent="0">
                <a:lnSpc>
                  <a:spcPct val="100000"/>
                </a:lnSpc>
                <a:spcBef>
                  <a:spcPts val="0"/>
                </a:spcBef>
                <a:buNone/>
              </a:pPr>
              <a:r>
                <a:rPr lang="en-US" sz="1200" err="1">
                  <a:solidFill>
                    <a:srgbClr val="FF0000"/>
                  </a:solidFill>
                  <a:latin typeface="Consolas" panose="020B0609020204030204" pitchFamily="49" charset="0"/>
                </a:rPr>
                <a:t>hifiasm</a:t>
              </a:r>
              <a:r>
                <a:rPr lang="en-US" sz="1200">
                  <a:solidFill>
                    <a:srgbClr val="FF0000"/>
                  </a:solidFill>
                  <a:latin typeface="Consolas" panose="020B0609020204030204" pitchFamily="49" charset="0"/>
                </a:rPr>
                <a:t> -o dataset3/</a:t>
              </a:r>
              <a:r>
                <a:rPr lang="en-US" sz="1200" err="1">
                  <a:solidFill>
                    <a:srgbClr val="FF0000"/>
                  </a:solidFill>
                  <a:latin typeface="Consolas" panose="020B0609020204030204" pitchFamily="49" charset="0"/>
                </a:rPr>
                <a:t>quarter.asm</a:t>
              </a:r>
              <a:r>
                <a:rPr lang="en-US" sz="1200">
                  <a:solidFill>
                    <a:srgbClr val="FF0000"/>
                  </a:solidFill>
                  <a:latin typeface="Consolas" panose="020B0609020204030204" pitchFamily="49" charset="0"/>
                </a:rPr>
                <a:t> -f 0 -t $SLURM_NPROCS -a 3 dataset3.fastq.gz 2&gt; dataset3/</a:t>
              </a:r>
              <a:r>
                <a:rPr lang="en-US" sz="1200" err="1">
                  <a:solidFill>
                    <a:srgbClr val="FF0000"/>
                  </a:solidFill>
                  <a:latin typeface="Consolas" panose="020B0609020204030204" pitchFamily="49" charset="0"/>
                </a:rPr>
                <a:t>quarter.log</a:t>
              </a:r>
              <a:endParaRPr lang="en-US" sz="1200">
                <a:solidFill>
                  <a:srgbClr val="FF0000"/>
                </a:solidFill>
                <a:latin typeface="Consolas" panose="020B0609020204030204" pitchFamily="49" charset="0"/>
              </a:endParaRPr>
            </a:p>
            <a:p>
              <a:pPr marL="0" indent="0">
                <a:lnSpc>
                  <a:spcPct val="100000"/>
                </a:lnSpc>
                <a:spcBef>
                  <a:spcPts val="0"/>
                </a:spcBef>
                <a:buNone/>
              </a:pPr>
              <a:r>
                <a:rPr lang="en-US" sz="1200" err="1">
                  <a:solidFill>
                    <a:srgbClr val="FF0000"/>
                  </a:solidFill>
                  <a:latin typeface="Consolas" panose="020B0609020204030204" pitchFamily="49" charset="0"/>
                </a:rPr>
                <a:t>hifiasm</a:t>
              </a:r>
              <a:r>
                <a:rPr lang="en-US" sz="1200">
                  <a:solidFill>
                    <a:srgbClr val="FF0000"/>
                  </a:solidFill>
                  <a:latin typeface="Consolas" panose="020B0609020204030204" pitchFamily="49" charset="0"/>
                </a:rPr>
                <a:t> -o dataset4/</a:t>
              </a:r>
              <a:r>
                <a:rPr lang="en-US" sz="1200" err="1">
                  <a:solidFill>
                    <a:srgbClr val="FF0000"/>
                  </a:solidFill>
                  <a:latin typeface="Consolas" panose="020B0609020204030204" pitchFamily="49" charset="0"/>
                </a:rPr>
                <a:t>tenth.asm</a:t>
              </a:r>
              <a:r>
                <a:rPr lang="en-US" sz="1200">
                  <a:solidFill>
                    <a:srgbClr val="FF0000"/>
                  </a:solidFill>
                  <a:latin typeface="Consolas" panose="020B0609020204030204" pitchFamily="49" charset="0"/>
                </a:rPr>
                <a:t> -f 0 -t $SLURM_NPROCS -a 3 dataset4.fastq.gz 2&gt; dataset4/</a:t>
              </a:r>
              <a:r>
                <a:rPr lang="en-US" sz="1200" err="1">
                  <a:solidFill>
                    <a:srgbClr val="FF0000"/>
                  </a:solidFill>
                  <a:latin typeface="Consolas" panose="020B0609020204030204" pitchFamily="49" charset="0"/>
                </a:rPr>
                <a:t>tenth.log</a:t>
              </a:r>
              <a:endParaRPr lang="en-US" sz="1200">
                <a:solidFill>
                  <a:srgbClr val="FF0000"/>
                </a:solidFill>
                <a:latin typeface="Consolas" panose="020B0609020204030204" pitchFamily="49" charset="0"/>
              </a:endParaRPr>
            </a:p>
          </p:txBody>
        </p:sp>
        <p:sp>
          <p:nvSpPr>
            <p:cNvPr id="15" name="TextBox 14">
              <a:extLst>
                <a:ext uri="{FF2B5EF4-FFF2-40B4-BE49-F238E27FC236}">
                  <a16:creationId xmlns:a16="http://schemas.microsoft.com/office/drawing/2014/main" id="{93FE9EFB-EA05-8744-8EFC-4165CFC5D2E7}"/>
                </a:ext>
              </a:extLst>
            </p:cNvPr>
            <p:cNvSpPr txBox="1"/>
            <p:nvPr/>
          </p:nvSpPr>
          <p:spPr>
            <a:xfrm>
              <a:off x="4257673" y="2370220"/>
              <a:ext cx="4072103" cy="738664"/>
            </a:xfrm>
            <a:prstGeom prst="rect">
              <a:avLst/>
            </a:prstGeom>
            <a:noFill/>
            <a:ln>
              <a:solidFill>
                <a:schemeClr val="tx1"/>
              </a:solidFill>
            </a:ln>
          </p:spPr>
          <p:txBody>
            <a:bodyPr wrap="square" rtlCol="0">
              <a:spAutoFit/>
            </a:bodyPr>
            <a:lstStyle/>
            <a:p>
              <a:r>
                <a:rPr lang="en-US" sz="1400">
                  <a:solidFill>
                    <a:srgbClr val="00B050"/>
                  </a:solidFill>
                </a:rPr>
                <a:t>Tells the cluster ‘job manager’ what resources you want (4 cores, 8GB memory, run on the ‘classroom’ nodes, and name the job ‘</a:t>
              </a:r>
              <a:r>
                <a:rPr lang="en-US" sz="1400" err="1">
                  <a:solidFill>
                    <a:srgbClr val="00B050"/>
                  </a:solidFill>
                </a:rPr>
                <a:t>hifiasm</a:t>
              </a:r>
              <a:r>
                <a:rPr lang="en-US" sz="1400">
                  <a:solidFill>
                    <a:srgbClr val="00B050"/>
                  </a:solidFill>
                </a:rPr>
                <a:t>’</a:t>
              </a:r>
            </a:p>
          </p:txBody>
        </p:sp>
        <p:sp>
          <p:nvSpPr>
            <p:cNvPr id="16" name="TextBox 15">
              <a:extLst>
                <a:ext uri="{FF2B5EF4-FFF2-40B4-BE49-F238E27FC236}">
                  <a16:creationId xmlns:a16="http://schemas.microsoft.com/office/drawing/2014/main" id="{489FA13A-7615-764B-88F6-9F9D067FAEE8}"/>
                </a:ext>
              </a:extLst>
            </p:cNvPr>
            <p:cNvSpPr txBox="1"/>
            <p:nvPr/>
          </p:nvSpPr>
          <p:spPr>
            <a:xfrm>
              <a:off x="4257674" y="3365130"/>
              <a:ext cx="4072103" cy="523220"/>
            </a:xfrm>
            <a:prstGeom prst="rect">
              <a:avLst/>
            </a:prstGeom>
            <a:noFill/>
            <a:ln>
              <a:solidFill>
                <a:schemeClr val="tx1"/>
              </a:solidFill>
            </a:ln>
          </p:spPr>
          <p:txBody>
            <a:bodyPr wrap="square" lIns="91440" tIns="45720" rIns="91440" bIns="45720" rtlCol="0" anchor="t">
              <a:spAutoFit/>
            </a:bodyPr>
            <a:lstStyle/>
            <a:p>
              <a:r>
                <a:rPr lang="en-US" sz="1400">
                  <a:solidFill>
                    <a:srgbClr val="00B0F0"/>
                  </a:solidFill>
                </a:rPr>
                <a:t>Load the software. We are using ‘</a:t>
              </a:r>
              <a:r>
                <a:rPr lang="en-US" sz="1400" err="1">
                  <a:solidFill>
                    <a:srgbClr val="00B0F0"/>
                  </a:solidFill>
                </a:rPr>
                <a:t>hifiasm</a:t>
              </a:r>
              <a:r>
                <a:rPr lang="en-US" sz="1400">
                  <a:solidFill>
                    <a:srgbClr val="00B0F0"/>
                  </a:solidFill>
                </a:rPr>
                <a:t>’ to assemble the data.</a:t>
              </a:r>
              <a:endParaRPr lang="en-US" sz="1400">
                <a:solidFill>
                  <a:srgbClr val="00B0F0"/>
                </a:solidFill>
                <a:cs typeface="Calibri Light"/>
              </a:endParaRPr>
            </a:p>
          </p:txBody>
        </p:sp>
      </p:grpSp>
    </p:spTree>
    <p:extLst>
      <p:ext uri="{BB962C8B-B14F-4D97-AF65-F5344CB8AC3E}">
        <p14:creationId xmlns:p14="http://schemas.microsoft.com/office/powerpoint/2010/main" val="39526903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Step 3: Convert formats</a:t>
            </a:r>
          </a:p>
        </p:txBody>
      </p:sp>
      <p:sp>
        <p:nvSpPr>
          <p:cNvPr id="3" name="Footer Placeholder 2"/>
          <p:cNvSpPr>
            <a:spLocks noGrp="1"/>
          </p:cNvSpPr>
          <p:nvPr>
            <p:ph type="ftr" sz="quarter" idx="11"/>
          </p:nvPr>
        </p:nvSpPr>
        <p:spPr/>
        <p:txBody>
          <a:bodyPr/>
          <a:lstStyle/>
          <a:p>
            <a:r>
              <a:rPr lang="en-US"/>
              <a:t>Genome Assembly | Saba Ghaffari | 2023</a:t>
            </a:r>
          </a:p>
        </p:txBody>
      </p:sp>
      <p:sp>
        <p:nvSpPr>
          <p:cNvPr id="6" name="Slide Number Placeholder 5"/>
          <p:cNvSpPr>
            <a:spLocks noGrp="1"/>
          </p:cNvSpPr>
          <p:nvPr>
            <p:ph type="sldNum" sz="quarter" idx="12"/>
          </p:nvPr>
        </p:nvSpPr>
        <p:spPr/>
        <p:txBody>
          <a:bodyPr/>
          <a:lstStyle/>
          <a:p>
            <a:fld id="{C3558104-51C6-C44C-9211-BF7C16F4A77B}" type="slidenum">
              <a:rPr lang="en-US" smtClean="0"/>
              <a:t>18</a:t>
            </a:fld>
            <a:endParaRPr lang="en-US"/>
          </a:p>
        </p:txBody>
      </p:sp>
      <p:sp>
        <p:nvSpPr>
          <p:cNvPr id="7" name="TextBox 6">
            <a:extLst>
              <a:ext uri="{FF2B5EF4-FFF2-40B4-BE49-F238E27FC236}">
                <a16:creationId xmlns:a16="http://schemas.microsoft.com/office/drawing/2014/main" id="{76EFE936-D940-D741-8D8A-53B4AC7B8655}"/>
              </a:ext>
            </a:extLst>
          </p:cNvPr>
          <p:cNvSpPr txBox="1"/>
          <p:nvPr/>
        </p:nvSpPr>
        <p:spPr>
          <a:xfrm>
            <a:off x="628650" y="1523398"/>
            <a:ext cx="7864374" cy="2472536"/>
          </a:xfrm>
          <a:prstGeom prst="rect">
            <a:avLst/>
          </a:prstGeom>
          <a:noFill/>
        </p:spPr>
        <p:txBody>
          <a:bodyPr wrap="square" lIns="91440" tIns="45720" rIns="91440" bIns="45720" rtlCol="0" anchor="t">
            <a:spAutoFit/>
          </a:bodyPr>
          <a:lstStyle/>
          <a:p>
            <a:pPr>
              <a:lnSpc>
                <a:spcPct val="130000"/>
              </a:lnSpc>
            </a:pPr>
            <a:r>
              <a:rPr lang="en-US" sz="1600" b="1"/>
              <a:t>This is a really common task: </a:t>
            </a:r>
            <a:r>
              <a:rPr lang="en-US" sz="1600"/>
              <a:t>you have format ’X’ and need format ‘Y’. In this case, </a:t>
            </a:r>
            <a:r>
              <a:rPr lang="en-US" sz="1600" err="1"/>
              <a:t>hifiasm</a:t>
            </a:r>
            <a:r>
              <a:rPr lang="en-US" sz="1600"/>
              <a:t> assemblies are in a reference graph format called </a:t>
            </a:r>
            <a:r>
              <a:rPr lang="en-US" sz="1600" b="1"/>
              <a:t>GFA</a:t>
            </a:r>
            <a:r>
              <a:rPr lang="en-US" sz="1600"/>
              <a:t>. We will look at one of these in a bit, but it is pretty complex. </a:t>
            </a:r>
            <a:endParaRPr lang="en-US"/>
          </a:p>
          <a:p>
            <a:pPr>
              <a:lnSpc>
                <a:spcPct val="130000"/>
              </a:lnSpc>
            </a:pPr>
            <a:endParaRPr lang="en-US" sz="1600">
              <a:cs typeface="Calibri Light"/>
            </a:endParaRPr>
          </a:p>
          <a:p>
            <a:pPr>
              <a:lnSpc>
                <a:spcPct val="130000"/>
              </a:lnSpc>
            </a:pPr>
            <a:r>
              <a:rPr lang="en-US" sz="1600"/>
              <a:t>We want a simpler file that represents the final assembly in </a:t>
            </a:r>
            <a:r>
              <a:rPr lang="en-US" sz="1600" b="1"/>
              <a:t>FASTA</a:t>
            </a:r>
            <a:r>
              <a:rPr lang="en-US" sz="1600"/>
              <a:t> format.  We need this to gather assembly stats.</a:t>
            </a:r>
            <a:endParaRPr lang="en-US"/>
          </a:p>
          <a:p>
            <a:pPr>
              <a:lnSpc>
                <a:spcPct val="130000"/>
              </a:lnSpc>
            </a:pPr>
            <a:endParaRPr lang="en-US" sz="1200">
              <a:latin typeface="Consolas" panose="020B0609020204030204" pitchFamily="49" charset="0"/>
            </a:endParaRPr>
          </a:p>
          <a:p>
            <a:pPr>
              <a:lnSpc>
                <a:spcPct val="130000"/>
              </a:lnSpc>
            </a:pPr>
            <a:endParaRPr lang="en-US" sz="1200">
              <a:solidFill>
                <a:srgbClr val="000000"/>
              </a:solidFill>
              <a:latin typeface="Consolas" panose="020B0609020204030204" pitchFamily="49" charset="0"/>
            </a:endParaRPr>
          </a:p>
        </p:txBody>
      </p:sp>
      <p:sp>
        <p:nvSpPr>
          <p:cNvPr id="11" name="Content Placeholder 3">
            <a:extLst>
              <a:ext uri="{FF2B5EF4-FFF2-40B4-BE49-F238E27FC236}">
                <a16:creationId xmlns:a16="http://schemas.microsoft.com/office/drawing/2014/main" id="{EA4074F6-FDEC-2D44-B4F2-8406F8946C9D}"/>
              </a:ext>
            </a:extLst>
          </p:cNvPr>
          <p:cNvSpPr>
            <a:spLocks noGrp="1"/>
          </p:cNvSpPr>
          <p:nvPr>
            <p:ph sz="half" idx="1"/>
          </p:nvPr>
        </p:nvSpPr>
        <p:spPr>
          <a:xfrm>
            <a:off x="648438" y="3654453"/>
            <a:ext cx="7864375" cy="449002"/>
          </a:xfrm>
          <a:solidFill>
            <a:schemeClr val="bg1">
              <a:lumMod val="95000"/>
            </a:schemeClr>
          </a:solidFill>
          <a:ln>
            <a:solidFill>
              <a:schemeClr val="tx1">
                <a:lumMod val="65000"/>
                <a:lumOff val="35000"/>
              </a:schemeClr>
            </a:solidFill>
          </a:ln>
        </p:spPr>
        <p:txBody>
          <a:bodyPr>
            <a:normAutofit/>
          </a:bodyPr>
          <a:lstStyle/>
          <a:p>
            <a:pPr marL="0" indent="0">
              <a:lnSpc>
                <a:spcPct val="130000"/>
              </a:lnSpc>
              <a:buNone/>
            </a:pPr>
            <a:r>
              <a:rPr lang="en-US" sz="1400">
                <a:latin typeface="Consolas" panose="020B0609020204030204" pitchFamily="49" charset="0"/>
              </a:rPr>
              <a:t>$ </a:t>
            </a:r>
            <a:r>
              <a:rPr lang="en-US" sz="1400" err="1">
                <a:latin typeface="Consolas" panose="020B0609020204030204" pitchFamily="49" charset="0"/>
              </a:rPr>
              <a:t>sbatch</a:t>
            </a:r>
            <a:r>
              <a:rPr lang="en-US" sz="1400">
                <a:latin typeface="Consolas" panose="020B0609020204030204" pitchFamily="49" charset="0"/>
              </a:rPr>
              <a:t> run-</a:t>
            </a:r>
            <a:r>
              <a:rPr lang="en-US" sz="1400" err="1">
                <a:latin typeface="Consolas" panose="020B0609020204030204" pitchFamily="49" charset="0"/>
              </a:rPr>
              <a:t>conversion.slurm.sh</a:t>
            </a:r>
            <a:endParaRPr lang="en-US" sz="1400">
              <a:latin typeface="Consolas" panose="020B0609020204030204" pitchFamily="49" charset="0"/>
            </a:endParaRPr>
          </a:p>
        </p:txBody>
      </p:sp>
    </p:spTree>
    <p:extLst>
      <p:ext uri="{BB962C8B-B14F-4D97-AF65-F5344CB8AC3E}">
        <p14:creationId xmlns:p14="http://schemas.microsoft.com/office/powerpoint/2010/main" val="13298846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Step 3: Convert formats</a:t>
            </a:r>
          </a:p>
        </p:txBody>
      </p:sp>
      <p:sp>
        <p:nvSpPr>
          <p:cNvPr id="3" name="Footer Placeholder 2"/>
          <p:cNvSpPr>
            <a:spLocks noGrp="1"/>
          </p:cNvSpPr>
          <p:nvPr>
            <p:ph type="ftr" sz="quarter" idx="11"/>
          </p:nvPr>
        </p:nvSpPr>
        <p:spPr/>
        <p:txBody>
          <a:bodyPr/>
          <a:lstStyle/>
          <a:p>
            <a:r>
              <a:rPr lang="en-US"/>
              <a:t>Genome Assembly | Saba Ghaffari | 2023</a:t>
            </a:r>
          </a:p>
        </p:txBody>
      </p:sp>
      <p:sp>
        <p:nvSpPr>
          <p:cNvPr id="6" name="Slide Number Placeholder 5"/>
          <p:cNvSpPr>
            <a:spLocks noGrp="1"/>
          </p:cNvSpPr>
          <p:nvPr>
            <p:ph type="sldNum" sz="quarter" idx="12"/>
          </p:nvPr>
        </p:nvSpPr>
        <p:spPr/>
        <p:txBody>
          <a:bodyPr/>
          <a:lstStyle/>
          <a:p>
            <a:fld id="{C3558104-51C6-C44C-9211-BF7C16F4A77B}" type="slidenum">
              <a:rPr lang="en-US" smtClean="0"/>
              <a:t>19</a:t>
            </a:fld>
            <a:endParaRPr lang="en-US"/>
          </a:p>
        </p:txBody>
      </p:sp>
      <p:sp>
        <p:nvSpPr>
          <p:cNvPr id="7" name="TextBox 6">
            <a:extLst>
              <a:ext uri="{FF2B5EF4-FFF2-40B4-BE49-F238E27FC236}">
                <a16:creationId xmlns:a16="http://schemas.microsoft.com/office/drawing/2014/main" id="{76EFE936-D940-D741-8D8A-53B4AC7B8655}"/>
              </a:ext>
            </a:extLst>
          </p:cNvPr>
          <p:cNvSpPr txBox="1"/>
          <p:nvPr/>
        </p:nvSpPr>
        <p:spPr>
          <a:xfrm>
            <a:off x="615950" y="1589421"/>
            <a:ext cx="7864374" cy="386581"/>
          </a:xfrm>
          <a:prstGeom prst="rect">
            <a:avLst/>
          </a:prstGeom>
          <a:noFill/>
        </p:spPr>
        <p:txBody>
          <a:bodyPr wrap="square" rtlCol="0">
            <a:spAutoFit/>
          </a:bodyPr>
          <a:lstStyle/>
          <a:p>
            <a:pPr>
              <a:lnSpc>
                <a:spcPct val="130000"/>
              </a:lnSpc>
            </a:pPr>
            <a:r>
              <a:rPr lang="en-US" sz="1600" b="1"/>
              <a:t>Want to convert all files.  This script will run all of them.</a:t>
            </a:r>
          </a:p>
        </p:txBody>
      </p:sp>
      <p:sp>
        <p:nvSpPr>
          <p:cNvPr id="13" name="Content Placeholder 3">
            <a:extLst>
              <a:ext uri="{FF2B5EF4-FFF2-40B4-BE49-F238E27FC236}">
                <a16:creationId xmlns:a16="http://schemas.microsoft.com/office/drawing/2014/main" id="{173146BB-CBAE-4A48-9282-7C7E59105306}"/>
              </a:ext>
            </a:extLst>
          </p:cNvPr>
          <p:cNvSpPr txBox="1">
            <a:spLocks/>
          </p:cNvSpPr>
          <p:nvPr/>
        </p:nvSpPr>
        <p:spPr>
          <a:xfrm>
            <a:off x="333271" y="2536544"/>
            <a:ext cx="8477457" cy="3635762"/>
          </a:xfrm>
          <a:prstGeom prst="rect">
            <a:avLst/>
          </a:prstGeom>
          <a:solidFill>
            <a:schemeClr val="bg1">
              <a:lumMod val="95000"/>
            </a:schemeClr>
          </a:solidFill>
          <a:ln>
            <a:solidFill>
              <a:schemeClr val="tx1">
                <a:lumMod val="65000"/>
                <a:lumOff val="35000"/>
              </a:schemeClr>
            </a:solidFill>
          </a:ln>
        </p:spPr>
        <p:txBody>
          <a:bodyPr vert="horz" lIns="91440" tIns="45720" rIns="91440" bIns="45720" rtlCol="0" anchor="t">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Bef>
                <a:spcPts val="0"/>
              </a:spcBef>
              <a:buNone/>
            </a:pPr>
            <a:r>
              <a:rPr lang="en-US" sz="1400">
                <a:solidFill>
                  <a:srgbClr val="00B050"/>
                </a:solidFill>
                <a:latin typeface="Consolas" panose="020B0609020204030204" pitchFamily="49" charset="0"/>
              </a:rPr>
              <a:t>#!/bin/bash</a:t>
            </a:r>
          </a:p>
          <a:p>
            <a:pPr marL="0" indent="0">
              <a:lnSpc>
                <a:spcPct val="100000"/>
              </a:lnSpc>
              <a:spcBef>
                <a:spcPts val="0"/>
              </a:spcBef>
              <a:buNone/>
            </a:pPr>
            <a:r>
              <a:rPr lang="en-US" sz="1400">
                <a:solidFill>
                  <a:srgbClr val="00B050"/>
                </a:solidFill>
                <a:latin typeface="Consolas" panose="020B0609020204030204" pitchFamily="49" charset="0"/>
              </a:rPr>
              <a:t>#SBATCH -n 1</a:t>
            </a:r>
          </a:p>
          <a:p>
            <a:pPr marL="0" indent="0">
              <a:lnSpc>
                <a:spcPct val="100000"/>
              </a:lnSpc>
              <a:spcBef>
                <a:spcPts val="0"/>
              </a:spcBef>
              <a:buNone/>
            </a:pPr>
            <a:r>
              <a:rPr lang="en-US" sz="1400">
                <a:solidFill>
                  <a:srgbClr val="00B050"/>
                </a:solidFill>
                <a:latin typeface="Consolas" panose="020B0609020204030204" pitchFamily="49" charset="0"/>
              </a:rPr>
              <a:t>#SBATCH --mem=2000</a:t>
            </a:r>
          </a:p>
          <a:p>
            <a:pPr marL="0" indent="0">
              <a:lnSpc>
                <a:spcPct val="100000"/>
              </a:lnSpc>
              <a:spcBef>
                <a:spcPts val="0"/>
              </a:spcBef>
              <a:buNone/>
            </a:pPr>
            <a:r>
              <a:rPr lang="en-US" sz="1400">
                <a:solidFill>
                  <a:srgbClr val="00B050"/>
                </a:solidFill>
                <a:latin typeface="Consolas"/>
              </a:rPr>
              <a:t>#SBATCH -p classroom</a:t>
            </a:r>
          </a:p>
          <a:p>
            <a:pPr marL="0" indent="0">
              <a:lnSpc>
                <a:spcPct val="100000"/>
              </a:lnSpc>
              <a:spcBef>
                <a:spcPts val="0"/>
              </a:spcBef>
              <a:buNone/>
            </a:pPr>
            <a:r>
              <a:rPr lang="en-US" sz="1400">
                <a:solidFill>
                  <a:srgbClr val="00B050"/>
                </a:solidFill>
                <a:latin typeface="Consolas" panose="020B0609020204030204" pitchFamily="49" charset="0"/>
              </a:rPr>
              <a:t>#SBATCH -J GFA-to-FASTA</a:t>
            </a:r>
          </a:p>
          <a:p>
            <a:pPr marL="0" indent="0">
              <a:lnSpc>
                <a:spcPct val="100000"/>
              </a:lnSpc>
              <a:spcBef>
                <a:spcPts val="0"/>
              </a:spcBef>
              <a:buNone/>
            </a:pPr>
            <a:endParaRPr lang="en-US" sz="1400">
              <a:solidFill>
                <a:srgbClr val="FF0000"/>
              </a:solidFill>
              <a:latin typeface="Consolas" panose="020B0609020204030204" pitchFamily="49" charset="0"/>
            </a:endParaRPr>
          </a:p>
          <a:p>
            <a:pPr marL="0" indent="0">
              <a:lnSpc>
                <a:spcPct val="100000"/>
              </a:lnSpc>
              <a:spcBef>
                <a:spcPts val="0"/>
              </a:spcBef>
              <a:buNone/>
            </a:pPr>
            <a:r>
              <a:rPr lang="en-US" sz="1400">
                <a:solidFill>
                  <a:srgbClr val="00B0F0"/>
                </a:solidFill>
                <a:latin typeface="Consolas" panose="020B0609020204030204" pitchFamily="49" charset="0"/>
              </a:rPr>
              <a:t>### Load Modules</a:t>
            </a:r>
          </a:p>
          <a:p>
            <a:pPr marL="0" indent="0">
              <a:lnSpc>
                <a:spcPct val="100000"/>
              </a:lnSpc>
              <a:spcBef>
                <a:spcPts val="0"/>
              </a:spcBef>
              <a:buNone/>
            </a:pPr>
            <a:r>
              <a:rPr lang="en-US" sz="1400">
                <a:solidFill>
                  <a:srgbClr val="00B0F0"/>
                </a:solidFill>
                <a:latin typeface="Consolas"/>
              </a:rPr>
              <a:t>module load </a:t>
            </a:r>
            <a:r>
              <a:rPr lang="en-US" sz="1400" err="1">
                <a:solidFill>
                  <a:srgbClr val="00B0F0"/>
                </a:solidFill>
                <a:latin typeface="Consolas"/>
              </a:rPr>
              <a:t>gfatools</a:t>
            </a:r>
            <a:r>
              <a:rPr lang="en-US" sz="1400">
                <a:solidFill>
                  <a:srgbClr val="00B0F0"/>
                </a:solidFill>
                <a:latin typeface="Consolas"/>
              </a:rPr>
              <a:t>/0.4-IGB-gcc-4.9.4</a:t>
            </a:r>
          </a:p>
          <a:p>
            <a:pPr marL="0" indent="0">
              <a:lnSpc>
                <a:spcPct val="100000"/>
              </a:lnSpc>
              <a:spcBef>
                <a:spcPts val="0"/>
              </a:spcBef>
              <a:buNone/>
            </a:pPr>
            <a:endParaRPr lang="en-US" sz="1400">
              <a:solidFill>
                <a:srgbClr val="00B0F0"/>
              </a:solidFill>
              <a:latin typeface="Consolas" panose="020B0609020204030204" pitchFamily="49" charset="0"/>
            </a:endParaRPr>
          </a:p>
          <a:p>
            <a:pPr marL="0" indent="0">
              <a:lnSpc>
                <a:spcPct val="100000"/>
              </a:lnSpc>
              <a:spcBef>
                <a:spcPts val="0"/>
              </a:spcBef>
              <a:buNone/>
            </a:pPr>
            <a:r>
              <a:rPr lang="en-US" sz="1400">
                <a:solidFill>
                  <a:srgbClr val="FF0000"/>
                </a:solidFill>
                <a:latin typeface="Consolas" panose="020B0609020204030204" pitchFamily="49" charset="0"/>
              </a:rPr>
              <a:t># Convert GFA (reference graph) into FASTA (one at a time)</a:t>
            </a:r>
          </a:p>
          <a:p>
            <a:pPr marL="0" indent="0">
              <a:lnSpc>
                <a:spcPct val="100000"/>
              </a:lnSpc>
              <a:spcBef>
                <a:spcPts val="0"/>
              </a:spcBef>
              <a:buNone/>
            </a:pPr>
            <a:r>
              <a:rPr lang="en-US" sz="1400" err="1">
                <a:solidFill>
                  <a:srgbClr val="FF0000"/>
                </a:solidFill>
                <a:latin typeface="Consolas"/>
              </a:rPr>
              <a:t>gfatools</a:t>
            </a:r>
            <a:r>
              <a:rPr lang="en-US" sz="1400">
                <a:solidFill>
                  <a:srgbClr val="FF0000"/>
                </a:solidFill>
                <a:latin typeface="Consolas"/>
              </a:rPr>
              <a:t> gfa2fa dataset1/</a:t>
            </a:r>
            <a:r>
              <a:rPr lang="en-US" sz="1400" err="1">
                <a:solidFill>
                  <a:srgbClr val="FF0000"/>
                </a:solidFill>
                <a:latin typeface="Consolas"/>
              </a:rPr>
              <a:t>full.asm.p_ctg.gfa</a:t>
            </a:r>
            <a:r>
              <a:rPr lang="en-US" sz="1400">
                <a:solidFill>
                  <a:srgbClr val="FF0000"/>
                </a:solidFill>
                <a:latin typeface="Consolas"/>
              </a:rPr>
              <a:t> &gt; dataset1/</a:t>
            </a:r>
            <a:r>
              <a:rPr lang="en-US" sz="1400" err="1">
                <a:solidFill>
                  <a:srgbClr val="FF0000"/>
                </a:solidFill>
                <a:latin typeface="Consolas"/>
              </a:rPr>
              <a:t>full.asm.p_ctg.fasta</a:t>
            </a:r>
            <a:endParaRPr lang="en-US" sz="1400">
              <a:solidFill>
                <a:srgbClr val="FF0000"/>
              </a:solidFill>
              <a:latin typeface="Consolas"/>
            </a:endParaRPr>
          </a:p>
          <a:p>
            <a:pPr marL="0" indent="0">
              <a:lnSpc>
                <a:spcPct val="100000"/>
              </a:lnSpc>
              <a:spcBef>
                <a:spcPts val="0"/>
              </a:spcBef>
              <a:buNone/>
            </a:pPr>
            <a:r>
              <a:rPr lang="en-US" sz="1400" err="1">
                <a:solidFill>
                  <a:srgbClr val="FF0000"/>
                </a:solidFill>
                <a:latin typeface="Consolas"/>
              </a:rPr>
              <a:t>gfatools</a:t>
            </a:r>
            <a:r>
              <a:rPr lang="en-US" sz="1400">
                <a:solidFill>
                  <a:srgbClr val="FF0000"/>
                </a:solidFill>
                <a:latin typeface="Consolas"/>
              </a:rPr>
              <a:t> gfa2fa dataset2/</a:t>
            </a:r>
            <a:r>
              <a:rPr lang="en-US" sz="1400" err="1">
                <a:solidFill>
                  <a:srgbClr val="FF0000"/>
                </a:solidFill>
                <a:latin typeface="Consolas"/>
              </a:rPr>
              <a:t>half.asm.p_ctg.gfa</a:t>
            </a:r>
            <a:r>
              <a:rPr lang="en-US" sz="1400">
                <a:solidFill>
                  <a:srgbClr val="FF0000"/>
                </a:solidFill>
                <a:latin typeface="Consolas"/>
              </a:rPr>
              <a:t> &gt; dataset2/</a:t>
            </a:r>
            <a:r>
              <a:rPr lang="en-US" sz="1400" err="1">
                <a:solidFill>
                  <a:srgbClr val="FF0000"/>
                </a:solidFill>
                <a:latin typeface="Consolas"/>
              </a:rPr>
              <a:t>half.asm.p_ctg.fasta</a:t>
            </a:r>
            <a:endParaRPr lang="en-US" sz="1400">
              <a:solidFill>
                <a:srgbClr val="FF0000"/>
              </a:solidFill>
              <a:latin typeface="Consolas"/>
            </a:endParaRPr>
          </a:p>
          <a:p>
            <a:pPr marL="0" indent="0">
              <a:lnSpc>
                <a:spcPct val="100000"/>
              </a:lnSpc>
              <a:spcBef>
                <a:spcPts val="0"/>
              </a:spcBef>
              <a:buNone/>
            </a:pPr>
            <a:r>
              <a:rPr lang="en-US" sz="1400" err="1">
                <a:solidFill>
                  <a:srgbClr val="FF0000"/>
                </a:solidFill>
                <a:latin typeface="Consolas"/>
              </a:rPr>
              <a:t>gfatools</a:t>
            </a:r>
            <a:r>
              <a:rPr lang="en-US" sz="1400">
                <a:solidFill>
                  <a:srgbClr val="FF0000"/>
                </a:solidFill>
                <a:latin typeface="Consolas"/>
              </a:rPr>
              <a:t> gfa2fa dataset3/</a:t>
            </a:r>
            <a:r>
              <a:rPr lang="en-US" sz="1400" err="1">
                <a:solidFill>
                  <a:srgbClr val="FF0000"/>
                </a:solidFill>
                <a:latin typeface="Consolas"/>
              </a:rPr>
              <a:t>quarter.asm.p_ctg.gfa</a:t>
            </a:r>
            <a:r>
              <a:rPr lang="en-US" sz="1400">
                <a:solidFill>
                  <a:srgbClr val="FF0000"/>
                </a:solidFill>
                <a:latin typeface="Consolas"/>
              </a:rPr>
              <a:t> &gt; dataset3/</a:t>
            </a:r>
            <a:r>
              <a:rPr lang="en-US" sz="1400" err="1">
                <a:solidFill>
                  <a:srgbClr val="FF0000"/>
                </a:solidFill>
                <a:latin typeface="Consolas"/>
              </a:rPr>
              <a:t>quarter.asm.p_ctg.fasta</a:t>
            </a:r>
            <a:endParaRPr lang="en-US" sz="1400">
              <a:solidFill>
                <a:srgbClr val="FF0000"/>
              </a:solidFill>
              <a:latin typeface="Consolas"/>
            </a:endParaRPr>
          </a:p>
          <a:p>
            <a:pPr marL="0" indent="0">
              <a:lnSpc>
                <a:spcPct val="100000"/>
              </a:lnSpc>
              <a:spcBef>
                <a:spcPts val="0"/>
              </a:spcBef>
              <a:buNone/>
            </a:pPr>
            <a:r>
              <a:rPr lang="en-US" sz="1400" err="1">
                <a:solidFill>
                  <a:srgbClr val="FF0000"/>
                </a:solidFill>
                <a:latin typeface="Consolas"/>
              </a:rPr>
              <a:t>gfatools</a:t>
            </a:r>
            <a:r>
              <a:rPr lang="en-US" sz="1400">
                <a:solidFill>
                  <a:srgbClr val="FF0000"/>
                </a:solidFill>
                <a:latin typeface="Consolas"/>
              </a:rPr>
              <a:t> gfa2fa dataset4/</a:t>
            </a:r>
            <a:r>
              <a:rPr lang="en-US" sz="1400" err="1">
                <a:solidFill>
                  <a:srgbClr val="FF0000"/>
                </a:solidFill>
                <a:latin typeface="Consolas"/>
              </a:rPr>
              <a:t>tenth.asm.p_ctg.gfa</a:t>
            </a:r>
            <a:r>
              <a:rPr lang="en-US" sz="1400">
                <a:solidFill>
                  <a:srgbClr val="FF0000"/>
                </a:solidFill>
                <a:latin typeface="Consolas"/>
              </a:rPr>
              <a:t> &gt; dataset4/</a:t>
            </a:r>
            <a:r>
              <a:rPr lang="en-US" sz="1400" err="1">
                <a:solidFill>
                  <a:srgbClr val="FF0000"/>
                </a:solidFill>
                <a:latin typeface="Consolas"/>
              </a:rPr>
              <a:t>tenth.asm.p_ctg.fasta</a:t>
            </a:r>
            <a:endParaRPr lang="en-US" sz="1400">
              <a:solidFill>
                <a:srgbClr val="FF0000"/>
              </a:solidFill>
              <a:latin typeface="Consolas"/>
            </a:endParaRPr>
          </a:p>
          <a:p>
            <a:pPr marL="0" indent="0">
              <a:lnSpc>
                <a:spcPct val="100000"/>
              </a:lnSpc>
              <a:spcBef>
                <a:spcPts val="0"/>
              </a:spcBef>
              <a:buNone/>
            </a:pPr>
            <a:endParaRPr lang="en-US" sz="1400">
              <a:solidFill>
                <a:srgbClr val="FF0000"/>
              </a:solidFill>
              <a:latin typeface="Consolas" panose="020B0609020204030204" pitchFamily="49" charset="0"/>
            </a:endParaRPr>
          </a:p>
          <a:p>
            <a:pPr marL="0" indent="0">
              <a:lnSpc>
                <a:spcPct val="100000"/>
              </a:lnSpc>
              <a:spcBef>
                <a:spcPts val="0"/>
              </a:spcBef>
              <a:buNone/>
            </a:pPr>
            <a:endParaRPr lang="en-US" sz="1400">
              <a:solidFill>
                <a:srgbClr val="FF0000"/>
              </a:solidFill>
              <a:latin typeface="Consolas" panose="020B0609020204030204" pitchFamily="49" charset="0"/>
            </a:endParaRPr>
          </a:p>
        </p:txBody>
      </p:sp>
      <p:sp>
        <p:nvSpPr>
          <p:cNvPr id="4" name="TextBox 3">
            <a:extLst>
              <a:ext uri="{FF2B5EF4-FFF2-40B4-BE49-F238E27FC236}">
                <a16:creationId xmlns:a16="http://schemas.microsoft.com/office/drawing/2014/main" id="{74375107-3656-48D6-A20B-97412BE8D99D}"/>
              </a:ext>
            </a:extLst>
          </p:cNvPr>
          <p:cNvSpPr txBox="1"/>
          <p:nvPr/>
        </p:nvSpPr>
        <p:spPr>
          <a:xfrm>
            <a:off x="3200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cs typeface="Calibri Light"/>
            </a:endParaRPr>
          </a:p>
        </p:txBody>
      </p:sp>
      <p:sp>
        <p:nvSpPr>
          <p:cNvPr id="5" name="TextBox 4">
            <a:extLst>
              <a:ext uri="{FF2B5EF4-FFF2-40B4-BE49-F238E27FC236}">
                <a16:creationId xmlns:a16="http://schemas.microsoft.com/office/drawing/2014/main" id="{7136664A-B0C0-405A-BCA5-1401E461E322}"/>
              </a:ext>
            </a:extLst>
          </p:cNvPr>
          <p:cNvSpPr txBox="1"/>
          <p:nvPr/>
        </p:nvSpPr>
        <p:spPr>
          <a:xfrm>
            <a:off x="4999546" y="3748360"/>
            <a:ext cx="3338858" cy="523220"/>
          </a:xfrm>
          <a:prstGeom prst="rect">
            <a:avLst/>
          </a:prstGeom>
          <a:noFill/>
          <a:ln>
            <a:solidFill>
              <a:schemeClr val="tx1"/>
            </a:solidFill>
          </a:ln>
        </p:spPr>
        <p:txBody>
          <a:bodyPr wrap="square" lIns="91440" tIns="45720" rIns="91440" bIns="45720" rtlCol="0" anchor="t">
            <a:spAutoFit/>
          </a:bodyPr>
          <a:lstStyle/>
          <a:p>
            <a:r>
              <a:rPr lang="en-US" sz="1400">
                <a:solidFill>
                  <a:srgbClr val="00B0F0"/>
                </a:solidFill>
              </a:rPr>
              <a:t>Load the software. We are using </a:t>
            </a:r>
            <a:r>
              <a:rPr lang="en-US" sz="1400">
                <a:solidFill>
                  <a:srgbClr val="00B0F0"/>
                </a:solidFill>
                <a:ea typeface="+mn-lt"/>
                <a:cs typeface="+mn-lt"/>
              </a:rPr>
              <a:t>’</a:t>
            </a:r>
            <a:r>
              <a:rPr lang="en-US" sz="1400" err="1">
                <a:solidFill>
                  <a:srgbClr val="00B0F0"/>
                </a:solidFill>
                <a:ea typeface="+mn-lt"/>
                <a:cs typeface="+mn-lt"/>
              </a:rPr>
              <a:t>gfatools</a:t>
            </a:r>
            <a:r>
              <a:rPr lang="en-US" sz="1400">
                <a:solidFill>
                  <a:srgbClr val="00B0F0"/>
                </a:solidFill>
                <a:ea typeface="+mn-lt"/>
                <a:cs typeface="+mn-lt"/>
              </a:rPr>
              <a:t>’ to convert formats</a:t>
            </a:r>
            <a:r>
              <a:rPr lang="en-US" sz="1400">
                <a:ea typeface="+mn-lt"/>
                <a:cs typeface="+mn-lt"/>
              </a:rPr>
              <a:t> </a:t>
            </a:r>
            <a:endParaRPr lang="en-US" sz="1400">
              <a:solidFill>
                <a:srgbClr val="00B0F0"/>
              </a:solidFill>
              <a:cs typeface="Calibri Light"/>
            </a:endParaRPr>
          </a:p>
        </p:txBody>
      </p:sp>
      <p:sp>
        <p:nvSpPr>
          <p:cNvPr id="9" name="TextBox 8">
            <a:extLst>
              <a:ext uri="{FF2B5EF4-FFF2-40B4-BE49-F238E27FC236}">
                <a16:creationId xmlns:a16="http://schemas.microsoft.com/office/drawing/2014/main" id="{D4C285EB-B22B-4747-9469-C41603903979}"/>
              </a:ext>
            </a:extLst>
          </p:cNvPr>
          <p:cNvSpPr txBox="1"/>
          <p:nvPr/>
        </p:nvSpPr>
        <p:spPr>
          <a:xfrm>
            <a:off x="4779570" y="2835394"/>
            <a:ext cx="3778805" cy="738664"/>
          </a:xfrm>
          <a:prstGeom prst="rect">
            <a:avLst/>
          </a:prstGeom>
          <a:noFill/>
          <a:ln>
            <a:solidFill>
              <a:schemeClr val="tx1"/>
            </a:solidFill>
          </a:ln>
        </p:spPr>
        <p:txBody>
          <a:bodyPr wrap="square" lIns="91440" tIns="45720" rIns="91440" bIns="45720" rtlCol="0" anchor="t">
            <a:spAutoFit/>
          </a:bodyPr>
          <a:lstStyle/>
          <a:p>
            <a:r>
              <a:rPr lang="en-US" sz="1400">
                <a:solidFill>
                  <a:srgbClr val="00B050"/>
                </a:solidFill>
              </a:rPr>
              <a:t>Tells the cluster ‘job manager’ what resources you want (1 core, 2GB memory, run on the ‘classroom’ nodes, and name the job ‘</a:t>
            </a:r>
            <a:r>
              <a:rPr lang="en-US" sz="1400">
                <a:solidFill>
                  <a:srgbClr val="00B050"/>
                </a:solidFill>
                <a:ea typeface="+mn-lt"/>
                <a:cs typeface="+mn-lt"/>
              </a:rPr>
              <a:t>GFA-to-FASTA</a:t>
            </a:r>
            <a:r>
              <a:rPr lang="en-US" sz="1400">
                <a:solidFill>
                  <a:srgbClr val="00B050"/>
                </a:solidFill>
              </a:rPr>
              <a:t>’</a:t>
            </a:r>
          </a:p>
        </p:txBody>
      </p:sp>
    </p:spTree>
    <p:extLst>
      <p:ext uri="{BB962C8B-B14F-4D97-AF65-F5344CB8AC3E}">
        <p14:creationId xmlns:p14="http://schemas.microsoft.com/office/powerpoint/2010/main" val="12505015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Introduction</a:t>
            </a:r>
          </a:p>
        </p:txBody>
      </p:sp>
      <p:sp>
        <p:nvSpPr>
          <p:cNvPr id="3" name="Content Placeholder 2"/>
          <p:cNvSpPr>
            <a:spLocks noGrp="1"/>
          </p:cNvSpPr>
          <p:nvPr>
            <p:ph idx="1"/>
          </p:nvPr>
        </p:nvSpPr>
        <p:spPr>
          <a:xfrm>
            <a:off x="628650" y="1825624"/>
            <a:ext cx="7886700" cy="4940935"/>
          </a:xfrm>
        </p:spPr>
        <p:txBody>
          <a:bodyPr vert="horz" lIns="91440" tIns="45720" rIns="91440" bIns="45720" rtlCol="0" anchor="t">
            <a:normAutofit/>
          </a:bodyPr>
          <a:lstStyle/>
          <a:p>
            <a:pPr marL="0" indent="0">
              <a:lnSpc>
                <a:spcPct val="150000"/>
              </a:lnSpc>
              <a:buNone/>
            </a:pPr>
            <a:r>
              <a:rPr lang="en-US" b="1"/>
              <a:t>Exercise	</a:t>
            </a:r>
          </a:p>
          <a:p>
            <a:pPr marL="685800" lvl="1" indent="-342900">
              <a:lnSpc>
                <a:spcPct val="150000"/>
              </a:lnSpc>
              <a:buFont typeface="+mj-lt"/>
              <a:buAutoNum type="arabicPeriod"/>
            </a:pPr>
            <a:r>
              <a:rPr lang="en-US" sz="2100"/>
              <a:t>Perform a bacterial genome assembly using PacBio HiFi data.</a:t>
            </a:r>
          </a:p>
          <a:p>
            <a:pPr marL="685800" lvl="1" indent="-342900">
              <a:lnSpc>
                <a:spcPct val="150000"/>
              </a:lnSpc>
              <a:buFont typeface="+mj-lt"/>
              <a:buAutoNum type="arabicPeriod"/>
            </a:pPr>
            <a:endParaRPr lang="en-US" sz="2100"/>
          </a:p>
          <a:p>
            <a:pPr marL="685800" lvl="1" indent="-342900">
              <a:lnSpc>
                <a:spcPct val="150000"/>
              </a:lnSpc>
              <a:buFont typeface="+mj-lt"/>
              <a:buAutoNum type="arabicPeriod"/>
            </a:pPr>
            <a:r>
              <a:rPr lang="en-US" sz="2100"/>
              <a:t>Evaluation and comparison of different datasets and parameters.</a:t>
            </a:r>
          </a:p>
          <a:p>
            <a:pPr marL="685800" lvl="1" indent="-342900">
              <a:lnSpc>
                <a:spcPct val="150000"/>
              </a:lnSpc>
              <a:buFont typeface="+mj-lt"/>
              <a:buAutoNum type="arabicPeriod"/>
            </a:pPr>
            <a:endParaRPr lang="en-US" sz="2100"/>
          </a:p>
          <a:p>
            <a:pPr marL="685800" lvl="1" indent="-342900">
              <a:lnSpc>
                <a:spcPct val="150000"/>
              </a:lnSpc>
              <a:buFont typeface="+mj-lt"/>
              <a:buAutoNum type="arabicPeriod"/>
            </a:pPr>
            <a:r>
              <a:rPr lang="en-US" sz="2100"/>
              <a:t>View the best assembly in Bandage.</a:t>
            </a:r>
            <a:endParaRPr lang="en-US" sz="2100">
              <a:cs typeface="Calibri Light"/>
            </a:endParaRPr>
          </a:p>
          <a:p>
            <a:pPr marL="0" indent="0">
              <a:lnSpc>
                <a:spcPct val="150000"/>
              </a:lnSpc>
              <a:buNone/>
            </a:pPr>
            <a:endParaRPr lang="en-US"/>
          </a:p>
          <a:p>
            <a:endParaRPr lang="en-US"/>
          </a:p>
        </p:txBody>
      </p:sp>
      <p:sp>
        <p:nvSpPr>
          <p:cNvPr id="4" name="Footer Placeholder 3"/>
          <p:cNvSpPr>
            <a:spLocks noGrp="1"/>
          </p:cNvSpPr>
          <p:nvPr>
            <p:ph type="ftr" sz="quarter" idx="11"/>
          </p:nvPr>
        </p:nvSpPr>
        <p:spPr/>
        <p:txBody>
          <a:bodyPr/>
          <a:lstStyle/>
          <a:p>
            <a:r>
              <a:rPr lang="en-US" dirty="0"/>
              <a:t>Genome Assembly | Saba Ghaffari | 2023</a:t>
            </a:r>
          </a:p>
        </p:txBody>
      </p:sp>
      <p:sp>
        <p:nvSpPr>
          <p:cNvPr id="5" name="Slide Number Placeholder 4"/>
          <p:cNvSpPr>
            <a:spLocks noGrp="1"/>
          </p:cNvSpPr>
          <p:nvPr>
            <p:ph type="sldNum" sz="quarter" idx="12"/>
          </p:nvPr>
        </p:nvSpPr>
        <p:spPr/>
        <p:txBody>
          <a:bodyPr/>
          <a:lstStyle/>
          <a:p>
            <a:fld id="{C3558104-51C6-C44C-9211-BF7C16F4A77B}" type="slidenum">
              <a:rPr lang="en-US" smtClean="0"/>
              <a:t>2</a:t>
            </a:fld>
            <a:endParaRPr lang="en-US"/>
          </a:p>
        </p:txBody>
      </p:sp>
    </p:spTree>
    <p:extLst>
      <p:ext uri="{BB962C8B-B14F-4D97-AF65-F5344CB8AC3E}">
        <p14:creationId xmlns:p14="http://schemas.microsoft.com/office/powerpoint/2010/main" val="13205711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Step 3: Convert formats</a:t>
            </a:r>
          </a:p>
        </p:txBody>
      </p:sp>
      <p:sp>
        <p:nvSpPr>
          <p:cNvPr id="3" name="Footer Placeholder 2"/>
          <p:cNvSpPr>
            <a:spLocks noGrp="1"/>
          </p:cNvSpPr>
          <p:nvPr>
            <p:ph type="ftr" sz="quarter" idx="11"/>
          </p:nvPr>
        </p:nvSpPr>
        <p:spPr/>
        <p:txBody>
          <a:bodyPr/>
          <a:lstStyle/>
          <a:p>
            <a:r>
              <a:rPr lang="en-US"/>
              <a:t>Genome Assembly | Saba Ghaffari | 2023</a:t>
            </a:r>
          </a:p>
        </p:txBody>
      </p:sp>
      <p:sp>
        <p:nvSpPr>
          <p:cNvPr id="6" name="Slide Number Placeholder 5"/>
          <p:cNvSpPr>
            <a:spLocks noGrp="1"/>
          </p:cNvSpPr>
          <p:nvPr>
            <p:ph type="sldNum" sz="quarter" idx="12"/>
          </p:nvPr>
        </p:nvSpPr>
        <p:spPr/>
        <p:txBody>
          <a:bodyPr/>
          <a:lstStyle/>
          <a:p>
            <a:fld id="{C3558104-51C6-C44C-9211-BF7C16F4A77B}" type="slidenum">
              <a:rPr lang="en-US" smtClean="0"/>
              <a:t>20</a:t>
            </a:fld>
            <a:endParaRPr lang="en-US"/>
          </a:p>
        </p:txBody>
      </p:sp>
      <p:sp>
        <p:nvSpPr>
          <p:cNvPr id="8" name="Content Placeholder 3">
            <a:extLst>
              <a:ext uri="{FF2B5EF4-FFF2-40B4-BE49-F238E27FC236}">
                <a16:creationId xmlns:a16="http://schemas.microsoft.com/office/drawing/2014/main" id="{5C140716-0222-E744-A586-F91259EBA97A}"/>
              </a:ext>
            </a:extLst>
          </p:cNvPr>
          <p:cNvSpPr txBox="1">
            <a:spLocks/>
          </p:cNvSpPr>
          <p:nvPr/>
        </p:nvSpPr>
        <p:spPr>
          <a:xfrm>
            <a:off x="314325" y="2253475"/>
            <a:ext cx="8515350" cy="1887443"/>
          </a:xfrm>
          <a:prstGeom prst="rect">
            <a:avLst/>
          </a:prstGeom>
          <a:solidFill>
            <a:schemeClr val="bg1">
              <a:lumMod val="95000"/>
            </a:schemeClr>
          </a:solidFill>
          <a:ln>
            <a:solidFill>
              <a:schemeClr val="tx1">
                <a:lumMod val="65000"/>
                <a:lumOff val="35000"/>
              </a:schemeClr>
            </a:solidFill>
          </a:ln>
        </p:spPr>
        <p:txBody>
          <a:bodyPr vert="horz" lIns="91440" tIns="45720" rIns="91440" bIns="45720" rtlCol="0" anchor="t">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30000"/>
              </a:lnSpc>
              <a:spcBef>
                <a:spcPts val="0"/>
              </a:spcBef>
              <a:buNone/>
            </a:pPr>
            <a:r>
              <a:rPr lang="en-US" sz="1400">
                <a:latin typeface="Consolas"/>
              </a:rPr>
              <a:t>$ ls -l dataset*/*.</a:t>
            </a:r>
            <a:r>
              <a:rPr lang="en-US" sz="1400" err="1">
                <a:latin typeface="Consolas"/>
              </a:rPr>
              <a:t>fasta</a:t>
            </a:r>
            <a:endParaRPr lang="en-US" sz="1400">
              <a:latin typeface="Consolas"/>
            </a:endParaRPr>
          </a:p>
          <a:p>
            <a:pPr marL="0" indent="0">
              <a:lnSpc>
                <a:spcPct val="130000"/>
              </a:lnSpc>
              <a:spcBef>
                <a:spcPts val="0"/>
              </a:spcBef>
              <a:buNone/>
            </a:pPr>
            <a:endParaRPr lang="en-US" sz="1400">
              <a:latin typeface="Consolas"/>
            </a:endParaRPr>
          </a:p>
          <a:p>
            <a:pPr marL="0" indent="0">
              <a:lnSpc>
                <a:spcPct val="130000"/>
              </a:lnSpc>
              <a:spcBef>
                <a:spcPts val="0"/>
              </a:spcBef>
              <a:buNone/>
            </a:pPr>
            <a:r>
              <a:rPr lang="en-US" sz="1400">
                <a:latin typeface="Consolas"/>
              </a:rPr>
              <a:t>-</a:t>
            </a:r>
            <a:r>
              <a:rPr lang="en-US" sz="1400" err="1">
                <a:latin typeface="Consolas"/>
              </a:rPr>
              <a:t>rw</a:t>
            </a:r>
            <a:r>
              <a:rPr lang="en-US" sz="1400">
                <a:latin typeface="Consolas"/>
              </a:rPr>
              <a:t>-</a:t>
            </a:r>
            <a:r>
              <a:rPr lang="en-US" sz="1400" err="1">
                <a:latin typeface="Consolas"/>
              </a:rPr>
              <a:t>rw</a:t>
            </a:r>
            <a:r>
              <a:rPr lang="en-US" sz="1400">
                <a:latin typeface="Consolas"/>
              </a:rPr>
              <a:t>-r-- 1 </a:t>
            </a:r>
            <a:r>
              <a:rPr lang="en-US" sz="1400" err="1">
                <a:latin typeface="Consolas"/>
              </a:rPr>
              <a:t>cjfields</a:t>
            </a:r>
            <a:r>
              <a:rPr lang="en-US" sz="1400">
                <a:latin typeface="Consolas"/>
              </a:rPr>
              <a:t> </a:t>
            </a:r>
            <a:r>
              <a:rPr lang="en-US" sz="1400" err="1">
                <a:latin typeface="Consolas"/>
              </a:rPr>
              <a:t>cjfields</a:t>
            </a:r>
            <a:r>
              <a:rPr lang="en-US" sz="1400">
                <a:latin typeface="Consolas"/>
              </a:rPr>
              <a:t> 1691621 May 23  2020 dataset1/</a:t>
            </a:r>
            <a:r>
              <a:rPr lang="en-US" sz="1400" err="1">
                <a:latin typeface="Consolas"/>
              </a:rPr>
              <a:t>full.asm.p_ctg.fasta</a:t>
            </a:r>
            <a:endParaRPr lang="en-US" sz="1400">
              <a:latin typeface="Consolas"/>
            </a:endParaRPr>
          </a:p>
          <a:p>
            <a:pPr marL="0" indent="0">
              <a:lnSpc>
                <a:spcPct val="130000"/>
              </a:lnSpc>
              <a:spcBef>
                <a:spcPts val="0"/>
              </a:spcBef>
              <a:buNone/>
            </a:pPr>
            <a:r>
              <a:rPr lang="en-US" sz="1400">
                <a:latin typeface="Consolas"/>
              </a:rPr>
              <a:t>-</a:t>
            </a:r>
            <a:r>
              <a:rPr lang="en-US" sz="1400" err="1">
                <a:latin typeface="Consolas"/>
              </a:rPr>
              <a:t>rw</a:t>
            </a:r>
            <a:r>
              <a:rPr lang="en-US" sz="1400">
                <a:latin typeface="Consolas"/>
              </a:rPr>
              <a:t>-</a:t>
            </a:r>
            <a:r>
              <a:rPr lang="en-US" sz="1400" err="1">
                <a:latin typeface="Consolas"/>
              </a:rPr>
              <a:t>rw</a:t>
            </a:r>
            <a:r>
              <a:rPr lang="en-US" sz="1400">
                <a:latin typeface="Consolas"/>
              </a:rPr>
              <a:t>-r-- 1 </a:t>
            </a:r>
            <a:r>
              <a:rPr lang="en-US" sz="1400" err="1">
                <a:latin typeface="Consolas"/>
              </a:rPr>
              <a:t>cjfields</a:t>
            </a:r>
            <a:r>
              <a:rPr lang="en-US" sz="1400">
                <a:latin typeface="Consolas"/>
              </a:rPr>
              <a:t> </a:t>
            </a:r>
            <a:r>
              <a:rPr lang="en-US" sz="1400" err="1">
                <a:latin typeface="Consolas"/>
              </a:rPr>
              <a:t>cjfields</a:t>
            </a:r>
            <a:r>
              <a:rPr lang="en-US" sz="1400">
                <a:latin typeface="Consolas"/>
              </a:rPr>
              <a:t> 1673187 May 23  2020 dataset2/</a:t>
            </a:r>
            <a:r>
              <a:rPr lang="en-US" sz="1400" err="1">
                <a:latin typeface="Consolas"/>
              </a:rPr>
              <a:t>half.asm.p_ctg.fasta</a:t>
            </a:r>
            <a:endParaRPr lang="en-US" sz="1400">
              <a:latin typeface="Consolas"/>
            </a:endParaRPr>
          </a:p>
          <a:p>
            <a:pPr marL="0" indent="0">
              <a:lnSpc>
                <a:spcPct val="130000"/>
              </a:lnSpc>
              <a:spcBef>
                <a:spcPts val="0"/>
              </a:spcBef>
              <a:buNone/>
            </a:pPr>
            <a:r>
              <a:rPr lang="en-US" sz="1400">
                <a:latin typeface="Consolas"/>
              </a:rPr>
              <a:t>-</a:t>
            </a:r>
            <a:r>
              <a:rPr lang="en-US" sz="1400" err="1">
                <a:latin typeface="Consolas"/>
              </a:rPr>
              <a:t>rw</a:t>
            </a:r>
            <a:r>
              <a:rPr lang="en-US" sz="1400">
                <a:latin typeface="Consolas"/>
              </a:rPr>
              <a:t>-</a:t>
            </a:r>
            <a:r>
              <a:rPr lang="en-US" sz="1400" err="1">
                <a:latin typeface="Consolas"/>
              </a:rPr>
              <a:t>rw</a:t>
            </a:r>
            <a:r>
              <a:rPr lang="en-US" sz="1400">
                <a:latin typeface="Consolas"/>
              </a:rPr>
              <a:t>-r-- 1 </a:t>
            </a:r>
            <a:r>
              <a:rPr lang="en-US" sz="1400" err="1">
                <a:latin typeface="Consolas"/>
              </a:rPr>
              <a:t>cjfields</a:t>
            </a:r>
            <a:r>
              <a:rPr lang="en-US" sz="1400">
                <a:latin typeface="Consolas"/>
              </a:rPr>
              <a:t> </a:t>
            </a:r>
            <a:r>
              <a:rPr lang="en-US" sz="1400" err="1">
                <a:latin typeface="Consolas"/>
              </a:rPr>
              <a:t>cjfields</a:t>
            </a:r>
            <a:r>
              <a:rPr lang="en-US" sz="1400">
                <a:latin typeface="Consolas"/>
              </a:rPr>
              <a:t> 1461613 May 23  2020 dataset3/</a:t>
            </a:r>
            <a:r>
              <a:rPr lang="en-US" sz="1400" err="1">
                <a:latin typeface="Consolas"/>
              </a:rPr>
              <a:t>quarter.asm.p_ctg.fasta</a:t>
            </a:r>
            <a:endParaRPr lang="en-US" sz="1400">
              <a:latin typeface="Consolas"/>
            </a:endParaRPr>
          </a:p>
          <a:p>
            <a:pPr marL="0" indent="0">
              <a:lnSpc>
                <a:spcPct val="130000"/>
              </a:lnSpc>
              <a:spcBef>
                <a:spcPts val="0"/>
              </a:spcBef>
              <a:buNone/>
            </a:pPr>
            <a:r>
              <a:rPr lang="en-US" sz="1400">
                <a:latin typeface="Consolas"/>
              </a:rPr>
              <a:t>-</a:t>
            </a:r>
            <a:r>
              <a:rPr lang="en-US" sz="1400" err="1">
                <a:latin typeface="Consolas"/>
              </a:rPr>
              <a:t>rw</a:t>
            </a:r>
            <a:r>
              <a:rPr lang="en-US" sz="1400">
                <a:latin typeface="Consolas"/>
              </a:rPr>
              <a:t>-</a:t>
            </a:r>
            <a:r>
              <a:rPr lang="en-US" sz="1400" err="1">
                <a:latin typeface="Consolas"/>
              </a:rPr>
              <a:t>rw</a:t>
            </a:r>
            <a:r>
              <a:rPr lang="en-US" sz="1400">
                <a:latin typeface="Consolas"/>
              </a:rPr>
              <a:t>-r-- 1 </a:t>
            </a:r>
            <a:r>
              <a:rPr lang="en-US" sz="1400" err="1">
                <a:latin typeface="Consolas"/>
              </a:rPr>
              <a:t>cjfields</a:t>
            </a:r>
            <a:r>
              <a:rPr lang="en-US" sz="1400">
                <a:latin typeface="Consolas"/>
              </a:rPr>
              <a:t> </a:t>
            </a:r>
            <a:r>
              <a:rPr lang="en-US" sz="1400" err="1">
                <a:latin typeface="Consolas"/>
              </a:rPr>
              <a:t>cjfields</a:t>
            </a:r>
            <a:r>
              <a:rPr lang="en-US" sz="1400">
                <a:latin typeface="Consolas"/>
              </a:rPr>
              <a:t> 1370488 May 23  2020 dataset4/</a:t>
            </a:r>
            <a:r>
              <a:rPr lang="en-US" sz="1400" err="1">
                <a:latin typeface="Consolas"/>
              </a:rPr>
              <a:t>tenth.asm.p_ctg.fasta</a:t>
            </a:r>
            <a:endParaRPr lang="en-US" sz="1400">
              <a:latin typeface="Consolas"/>
            </a:endParaRPr>
          </a:p>
        </p:txBody>
      </p:sp>
      <p:sp>
        <p:nvSpPr>
          <p:cNvPr id="9" name="TextBox 8">
            <a:extLst>
              <a:ext uri="{FF2B5EF4-FFF2-40B4-BE49-F238E27FC236}">
                <a16:creationId xmlns:a16="http://schemas.microsoft.com/office/drawing/2014/main" id="{417ED23B-F526-8940-AA86-9CA68CF0706F}"/>
              </a:ext>
            </a:extLst>
          </p:cNvPr>
          <p:cNvSpPr txBox="1"/>
          <p:nvPr/>
        </p:nvSpPr>
        <p:spPr>
          <a:xfrm>
            <a:off x="430242" y="1690689"/>
            <a:ext cx="7864374" cy="386260"/>
          </a:xfrm>
          <a:prstGeom prst="rect">
            <a:avLst/>
          </a:prstGeom>
          <a:noFill/>
        </p:spPr>
        <p:txBody>
          <a:bodyPr wrap="square" lIns="91440" tIns="45720" rIns="91440" bIns="45720" rtlCol="0" anchor="t">
            <a:spAutoFit/>
          </a:bodyPr>
          <a:lstStyle/>
          <a:p>
            <a:pPr>
              <a:lnSpc>
                <a:spcPct val="130000"/>
              </a:lnSpc>
            </a:pPr>
            <a:r>
              <a:rPr lang="en-US" sz="1600"/>
              <a:t>Then </a:t>
            </a:r>
            <a:r>
              <a:rPr lang="en-US" sz="1600" b="1"/>
              <a:t>type</a:t>
            </a:r>
            <a:r>
              <a:rPr lang="en-US" sz="1600"/>
              <a:t> the below to list the files.</a:t>
            </a:r>
            <a:endParaRPr lang="en-US" sz="1200">
              <a:solidFill>
                <a:srgbClr val="000000"/>
              </a:solidFill>
              <a:latin typeface="Consolas" panose="020B0609020204030204" pitchFamily="49" charset="0"/>
            </a:endParaRPr>
          </a:p>
        </p:txBody>
      </p:sp>
    </p:spTree>
    <p:extLst>
      <p:ext uri="{BB962C8B-B14F-4D97-AF65-F5344CB8AC3E}">
        <p14:creationId xmlns:p14="http://schemas.microsoft.com/office/powerpoint/2010/main" val="7823972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049518"/>
          </a:xfrm>
        </p:spPr>
        <p:txBody>
          <a:bodyPr/>
          <a:lstStyle/>
          <a:p>
            <a:r>
              <a:rPr lang="en-US"/>
              <a:t>Results:</a:t>
            </a:r>
          </a:p>
        </p:txBody>
      </p:sp>
      <p:sp>
        <p:nvSpPr>
          <p:cNvPr id="3" name="Content Placeholder 2"/>
          <p:cNvSpPr>
            <a:spLocks noGrp="1"/>
          </p:cNvSpPr>
          <p:nvPr>
            <p:ph idx="1"/>
          </p:nvPr>
        </p:nvSpPr>
        <p:spPr>
          <a:xfrm>
            <a:off x="628650" y="1549581"/>
            <a:ext cx="7886700" cy="4627382"/>
          </a:xfrm>
        </p:spPr>
        <p:txBody>
          <a:bodyPr vert="horz" lIns="91440" tIns="45720" rIns="91440" bIns="45720" rtlCol="0" anchor="t">
            <a:normAutofit fontScale="85000" lnSpcReduction="20000"/>
          </a:bodyPr>
          <a:lstStyle/>
          <a:p>
            <a:pPr marL="0" indent="0">
              <a:buNone/>
            </a:pPr>
            <a:r>
              <a:rPr lang="en-US" sz="2300" b="1">
                <a:solidFill>
                  <a:schemeClr val="accent2"/>
                </a:solidFill>
              </a:rPr>
              <a:t>The following instructions guide you to the location of the results. As the needed output for the rest of the lab is provided in the VM, you could skip this slide.</a:t>
            </a:r>
          </a:p>
          <a:p>
            <a:pPr marL="0" indent="0">
              <a:buNone/>
            </a:pPr>
            <a:endParaRPr lang="en-US" sz="1800"/>
          </a:p>
          <a:p>
            <a:pPr marL="0" indent="0">
              <a:buNone/>
            </a:pPr>
            <a:endParaRPr lang="en-US" sz="1800">
              <a:cs typeface="Calibri Light"/>
            </a:endParaRPr>
          </a:p>
          <a:p>
            <a:pPr marL="0" indent="0">
              <a:buNone/>
            </a:pPr>
            <a:r>
              <a:rPr lang="en-US" sz="1800"/>
              <a:t>You can find the results of all previous runs in folders </a:t>
            </a:r>
            <a:r>
              <a:rPr lang="en-US" sz="1800" b="1"/>
              <a:t>dataset1, dataset2, dataset3, and dataset4</a:t>
            </a:r>
            <a:r>
              <a:rPr lang="en-US" sz="1800"/>
              <a:t>:</a:t>
            </a:r>
            <a:endParaRPr lang="en-US" sz="1800">
              <a:cs typeface="Calibri Light"/>
            </a:endParaRPr>
          </a:p>
          <a:p>
            <a:pPr marL="0" indent="0" algn="ctr">
              <a:buNone/>
            </a:pPr>
            <a:r>
              <a:rPr lang="en-US" sz="1800">
                <a:latin typeface="Consolas" panose="020B0609020204030204" pitchFamily="49" charset="0"/>
              </a:rPr>
              <a:t>~/02_Genome_Assembly</a:t>
            </a:r>
          </a:p>
          <a:p>
            <a:pPr marL="0" indent="0">
              <a:buNone/>
            </a:pPr>
            <a:endParaRPr lang="en-US" sz="1800">
              <a:latin typeface="Consolas" panose="020B0609020204030204" pitchFamily="49" charset="0"/>
            </a:endParaRPr>
          </a:p>
          <a:p>
            <a:pPr marL="0" indent="0">
              <a:buNone/>
            </a:pPr>
            <a:r>
              <a:rPr lang="en-US" sz="1800"/>
              <a:t>You can go to each folder by typing the following command:</a:t>
            </a:r>
            <a:endParaRPr lang="en-US" sz="1800">
              <a:cs typeface="Calibri Light"/>
            </a:endParaRPr>
          </a:p>
          <a:p>
            <a:pPr marL="0" indent="0" algn="ctr">
              <a:buNone/>
            </a:pPr>
            <a:r>
              <a:rPr lang="en-US" sz="1800">
                <a:latin typeface="Consolas" panose="020B0609020204030204" pitchFamily="49" charset="0"/>
              </a:rPr>
              <a:t> cd ~/02_Genome_Assembly/[Folder-Name]</a:t>
            </a:r>
          </a:p>
          <a:p>
            <a:pPr marL="0" indent="0">
              <a:buNone/>
            </a:pPr>
            <a:endParaRPr lang="en-US" sz="1800">
              <a:latin typeface="+mj-lt"/>
            </a:endParaRPr>
          </a:p>
          <a:p>
            <a:pPr marL="0" indent="0">
              <a:buNone/>
            </a:pPr>
            <a:r>
              <a:rPr lang="en-US" sz="1800">
                <a:latin typeface="+mj-lt"/>
              </a:rPr>
              <a:t>To see the files in the each of these directories, type “</a:t>
            </a:r>
            <a:r>
              <a:rPr lang="en-US" sz="1800" b="1">
                <a:latin typeface="+mj-lt"/>
              </a:rPr>
              <a:t>ls</a:t>
            </a:r>
            <a:r>
              <a:rPr lang="en-US" sz="1800">
                <a:latin typeface="+mj-lt"/>
              </a:rPr>
              <a:t>” command.</a:t>
            </a:r>
          </a:p>
          <a:p>
            <a:pPr marL="0" indent="0">
              <a:buNone/>
            </a:pPr>
            <a:endParaRPr lang="en-US" sz="1800"/>
          </a:p>
          <a:p>
            <a:pPr marL="0" indent="0">
              <a:buNone/>
            </a:pPr>
            <a:r>
              <a:rPr lang="en-US" sz="1800"/>
              <a:t>Make sure that you return to your previous working directory for the rest of the lab by typing</a:t>
            </a:r>
            <a:endParaRPr lang="en-US" sz="1800">
              <a:cs typeface="Calibri Light"/>
            </a:endParaRPr>
          </a:p>
          <a:p>
            <a:pPr marL="0" indent="0" algn="ctr">
              <a:buNone/>
            </a:pPr>
            <a:r>
              <a:rPr lang="en-US" sz="1800">
                <a:latin typeface="Consolas" panose="020B0609020204030204" pitchFamily="49" charset="0"/>
              </a:rPr>
              <a:t>cd ~/02_Genome_Assembly</a:t>
            </a:r>
          </a:p>
          <a:p>
            <a:pPr marL="0" indent="0">
              <a:buNone/>
            </a:pPr>
            <a:endParaRPr lang="en-US" sz="1800">
              <a:latin typeface="Consolas" panose="020B0609020204030204" pitchFamily="49" charset="0"/>
            </a:endParaRPr>
          </a:p>
          <a:p>
            <a:pPr marL="0" indent="0">
              <a:buNone/>
            </a:pPr>
            <a:r>
              <a:rPr lang="en-US" sz="1800"/>
              <a:t>The description of the results is provided in the next slide.</a:t>
            </a:r>
          </a:p>
        </p:txBody>
      </p:sp>
      <p:sp>
        <p:nvSpPr>
          <p:cNvPr id="4" name="Footer Placeholder 3"/>
          <p:cNvSpPr>
            <a:spLocks noGrp="1"/>
          </p:cNvSpPr>
          <p:nvPr>
            <p:ph type="ftr" sz="quarter" idx="11"/>
          </p:nvPr>
        </p:nvSpPr>
        <p:spPr/>
        <p:txBody>
          <a:bodyPr/>
          <a:lstStyle/>
          <a:p>
            <a:r>
              <a:rPr lang="en-US"/>
              <a:t>Genome Assembly | Saba Ghaffari | 2023</a:t>
            </a:r>
          </a:p>
        </p:txBody>
      </p:sp>
      <p:sp>
        <p:nvSpPr>
          <p:cNvPr id="5" name="Slide Number Placeholder 4"/>
          <p:cNvSpPr>
            <a:spLocks noGrp="1"/>
          </p:cNvSpPr>
          <p:nvPr>
            <p:ph type="sldNum" sz="quarter" idx="12"/>
          </p:nvPr>
        </p:nvSpPr>
        <p:spPr/>
        <p:txBody>
          <a:bodyPr/>
          <a:lstStyle/>
          <a:p>
            <a:fld id="{C3558104-51C6-C44C-9211-BF7C16F4A77B}" type="slidenum">
              <a:rPr lang="en-US" smtClean="0"/>
              <a:t>21</a:t>
            </a:fld>
            <a:endParaRPr lang="en-US"/>
          </a:p>
        </p:txBody>
      </p:sp>
    </p:spTree>
    <p:extLst>
      <p:ext uri="{BB962C8B-B14F-4D97-AF65-F5344CB8AC3E}">
        <p14:creationId xmlns:p14="http://schemas.microsoft.com/office/powerpoint/2010/main" val="38894278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err="1"/>
              <a:t>HiFiAsm</a:t>
            </a:r>
            <a:r>
              <a:rPr lang="en-US"/>
              <a:t> Output: Legend</a:t>
            </a:r>
          </a:p>
        </p:txBody>
      </p:sp>
      <p:sp>
        <p:nvSpPr>
          <p:cNvPr id="4" name="Content Placeholder 3"/>
          <p:cNvSpPr>
            <a:spLocks noGrp="1"/>
          </p:cNvSpPr>
          <p:nvPr>
            <p:ph idx="1"/>
          </p:nvPr>
        </p:nvSpPr>
        <p:spPr>
          <a:xfrm>
            <a:off x="628650" y="1385451"/>
            <a:ext cx="7886700" cy="610475"/>
          </a:xfrm>
        </p:spPr>
        <p:txBody>
          <a:bodyPr vert="horz" lIns="91440" tIns="45720" rIns="91440" bIns="45720" rtlCol="0" anchor="t">
            <a:noAutofit/>
          </a:bodyPr>
          <a:lstStyle/>
          <a:p>
            <a:pPr marL="0" indent="0">
              <a:buNone/>
            </a:pPr>
            <a:r>
              <a:rPr lang="en-US" sz="2000"/>
              <a:t>Once everything is finished you will have numerous files. Key ones are highlighted below:</a:t>
            </a:r>
          </a:p>
          <a:p>
            <a:endParaRPr lang="en-US" sz="2000"/>
          </a:p>
          <a:p>
            <a:pPr marL="0" indent="0">
              <a:buNone/>
            </a:pPr>
            <a:endParaRPr lang="en-US" sz="2000"/>
          </a:p>
        </p:txBody>
      </p:sp>
      <p:graphicFrame>
        <p:nvGraphicFramePr>
          <p:cNvPr id="6" name="Table 5"/>
          <p:cNvGraphicFramePr>
            <a:graphicFrameLocks noGrp="1"/>
          </p:cNvGraphicFramePr>
          <p:nvPr>
            <p:extLst>
              <p:ext uri="{D42A27DB-BD31-4B8C-83A1-F6EECF244321}">
                <p14:modId xmlns:p14="http://schemas.microsoft.com/office/powerpoint/2010/main" val="493875013"/>
              </p:ext>
            </p:extLst>
          </p:nvPr>
        </p:nvGraphicFramePr>
        <p:xfrm>
          <a:off x="439015" y="2202873"/>
          <a:ext cx="8265969" cy="3608350"/>
        </p:xfrm>
        <a:graphic>
          <a:graphicData uri="http://schemas.openxmlformats.org/drawingml/2006/table">
            <a:tbl>
              <a:tblPr firstRow="1" bandRow="1">
                <a:tableStyleId>{7E9639D4-E3E2-4D34-9284-5A2195B3D0D7}</a:tableStyleId>
              </a:tblPr>
              <a:tblGrid>
                <a:gridCol w="2022765">
                  <a:extLst>
                    <a:ext uri="{9D8B030D-6E8A-4147-A177-3AD203B41FA5}">
                      <a16:colId xmlns:a16="http://schemas.microsoft.com/office/drawing/2014/main" val="20000"/>
                    </a:ext>
                  </a:extLst>
                </a:gridCol>
                <a:gridCol w="6243204">
                  <a:extLst>
                    <a:ext uri="{9D8B030D-6E8A-4147-A177-3AD203B41FA5}">
                      <a16:colId xmlns:a16="http://schemas.microsoft.com/office/drawing/2014/main" val="20001"/>
                    </a:ext>
                  </a:extLst>
                </a:gridCol>
              </a:tblGrid>
              <a:tr h="554181">
                <a:tc>
                  <a:txBody>
                    <a:bodyPr/>
                    <a:lstStyle/>
                    <a:p>
                      <a:pPr algn="ctr">
                        <a:lnSpc>
                          <a:spcPct val="100000"/>
                        </a:lnSpc>
                      </a:pPr>
                      <a:r>
                        <a:rPr lang="en-US" sz="1600" b="0"/>
                        <a:t>File</a:t>
                      </a:r>
                    </a:p>
                  </a:txBody>
                  <a:tcP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6350" cap="flat" cmpd="sng" algn="ctr">
                      <a:noFill/>
                      <a:prstDash val="solid"/>
                      <a:miter lim="800000"/>
                    </a:lnB>
                    <a:lnTlToBr w="12700" cmpd="sng">
                      <a:noFill/>
                      <a:prstDash val="solid"/>
                    </a:lnTlToBr>
                    <a:lnBlToTr w="12700" cmpd="sng">
                      <a:noFill/>
                      <a:prstDash val="solid"/>
                    </a:lnBlToTr>
                  </a:tcPr>
                </a:tc>
                <a:tc>
                  <a:txBody>
                    <a:bodyPr/>
                    <a:lstStyle/>
                    <a:p>
                      <a:pPr algn="ctr">
                        <a:lnSpc>
                          <a:spcPct val="100000"/>
                        </a:lnSpc>
                      </a:pPr>
                      <a:r>
                        <a:rPr lang="en-US" sz="1600" b="0"/>
                        <a:t>Meaning</a:t>
                      </a:r>
                    </a:p>
                  </a:txBody>
                  <a:tcP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759622">
                <a:tc>
                  <a:txBody>
                    <a:bodyPr/>
                    <a:lstStyle/>
                    <a:p>
                      <a:pPr algn="l">
                        <a:lnSpc>
                          <a:spcPct val="100000"/>
                        </a:lnSpc>
                      </a:pPr>
                      <a:r>
                        <a:rPr lang="en-US" sz="1600" b="1" i="1" u="none" strike="noStrike" kern="1200" err="1">
                          <a:solidFill>
                            <a:schemeClr val="tx1"/>
                          </a:solidFill>
                          <a:effectLst/>
                          <a:latin typeface="+mn-lt"/>
                          <a:ea typeface="+mn-ea"/>
                          <a:cs typeface="+mn-cs"/>
                        </a:rPr>
                        <a:t>prefix</a:t>
                      </a:r>
                      <a:r>
                        <a:rPr lang="en-US" sz="1600" b="1" i="0" u="none" strike="noStrike" kern="1200" err="1">
                          <a:solidFill>
                            <a:schemeClr val="tx1"/>
                          </a:solidFill>
                          <a:effectLst/>
                          <a:latin typeface="+mn-lt"/>
                          <a:ea typeface="+mn-ea"/>
                          <a:cs typeface="+mn-cs"/>
                        </a:rPr>
                        <a:t>.p_ctg.gfa</a:t>
                      </a:r>
                      <a:endParaRPr lang="en-US" sz="1600" b="1"/>
                    </a:p>
                  </a:txBody>
                  <a:tcPr anchor="ctr">
                    <a:lnL w="12700" cap="flat" cmpd="sng" algn="ctr">
                      <a:solidFill>
                        <a:schemeClr val="tx1"/>
                      </a:solidFill>
                      <a:prstDash val="solid"/>
                      <a:round/>
                      <a:headEnd type="none" w="med" len="med"/>
                      <a:tailEnd type="none" w="med" len="med"/>
                    </a:lnL>
                    <a:lnR>
                      <a:noFill/>
                    </a:lnR>
                    <a:lnT w="6350" cap="flat" cmpd="sng" algn="ctr">
                      <a:noFill/>
                      <a:prstDash val="solid"/>
                      <a:miter lim="800000"/>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600" b="0" i="0" u="none" strike="noStrike" kern="1200">
                          <a:solidFill>
                            <a:schemeClr val="tx1"/>
                          </a:solidFill>
                          <a:effectLst/>
                          <a:latin typeface="+mn-lt"/>
                          <a:ea typeface="+mn-ea"/>
                          <a:cs typeface="+mn-cs"/>
                        </a:rPr>
                        <a:t>Primary assembly (a </a:t>
                      </a:r>
                      <a:r>
                        <a:rPr lang="en-US" sz="1600" b="0" i="1" u="none" strike="noStrike" kern="1200">
                          <a:solidFill>
                            <a:schemeClr val="tx1"/>
                          </a:solidFill>
                          <a:effectLst/>
                          <a:latin typeface="+mn-lt"/>
                          <a:ea typeface="+mn-ea"/>
                          <a:cs typeface="+mn-cs"/>
                        </a:rPr>
                        <a:t>haploid</a:t>
                      </a:r>
                      <a:r>
                        <a:rPr lang="en-US" sz="1600" b="0" i="0" u="none" strike="noStrike" kern="1200">
                          <a:solidFill>
                            <a:schemeClr val="tx1"/>
                          </a:solidFill>
                          <a:effectLst/>
                          <a:latin typeface="+mn-lt"/>
                          <a:ea typeface="+mn-ea"/>
                          <a:cs typeface="+mn-cs"/>
                        </a:rPr>
                        <a:t> representation).  GFA format</a:t>
                      </a:r>
                      <a:endParaRPr lang="en-US" sz="1600"/>
                    </a:p>
                  </a:txBody>
                  <a:tcPr anchor="ctr">
                    <a:lnL>
                      <a:noFill/>
                    </a:lnL>
                    <a:lnR w="12700" cap="flat" cmpd="sng" algn="ctr">
                      <a:solidFill>
                        <a:schemeClr val="tx1"/>
                      </a:solidFill>
                      <a:prstDash val="solid"/>
                      <a:round/>
                      <a:headEnd type="none" w="med" len="med"/>
                      <a:tailEnd type="none" w="med" len="med"/>
                    </a:lnR>
                    <a:lnT w="6350" cap="flat" cmpd="sng" algn="ctr">
                      <a:noFill/>
                      <a:prstDash val="solid"/>
                      <a:miter lim="800000"/>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759622">
                <a:tc>
                  <a:txBody>
                    <a:bodyPr/>
                    <a:lstStyle/>
                    <a:p>
                      <a:pPr algn="l">
                        <a:lnSpc>
                          <a:spcPct val="100000"/>
                        </a:lnSpc>
                      </a:pPr>
                      <a:r>
                        <a:rPr lang="en-US" sz="1600" b="1" i="1" u="none" strike="noStrike" kern="1200" err="1">
                          <a:solidFill>
                            <a:schemeClr val="tx1"/>
                          </a:solidFill>
                          <a:effectLst/>
                          <a:latin typeface="+mn-lt"/>
                          <a:ea typeface="+mn-ea"/>
                          <a:cs typeface="+mn-cs"/>
                        </a:rPr>
                        <a:t>prefix</a:t>
                      </a:r>
                      <a:r>
                        <a:rPr lang="en-US" sz="1600" b="1" i="0" u="none" strike="noStrike" kern="1200" err="1">
                          <a:solidFill>
                            <a:schemeClr val="tx1"/>
                          </a:solidFill>
                          <a:effectLst/>
                          <a:latin typeface="+mn-lt"/>
                          <a:ea typeface="+mn-ea"/>
                          <a:cs typeface="+mn-cs"/>
                        </a:rPr>
                        <a:t>.p_ctg.fasta</a:t>
                      </a:r>
                      <a:endParaRPr lang="en-US" sz="1600" b="1"/>
                    </a:p>
                  </a:txBody>
                  <a:tcPr anchor="ctr">
                    <a:lnL w="12700" cap="flat" cmpd="sng" algn="ctr">
                      <a:solidFill>
                        <a:schemeClr val="tx1"/>
                      </a:solidFill>
                      <a:prstDash val="solid"/>
                      <a:round/>
                      <a:headEnd type="none" w="med" len="med"/>
                      <a:tailEnd type="none" w="med" len="med"/>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600" b="0" i="0" u="none" strike="noStrike" kern="1200">
                          <a:solidFill>
                            <a:schemeClr val="tx1"/>
                          </a:solidFill>
                          <a:effectLst/>
                          <a:latin typeface="+mn-lt"/>
                          <a:ea typeface="+mn-ea"/>
                          <a:cs typeface="+mn-cs"/>
                        </a:rPr>
                        <a:t>Primary assembly (a </a:t>
                      </a:r>
                      <a:r>
                        <a:rPr lang="en-US" sz="1600" b="0" i="1" u="none" strike="noStrike" kern="1200">
                          <a:solidFill>
                            <a:schemeClr val="tx1"/>
                          </a:solidFill>
                          <a:effectLst/>
                          <a:latin typeface="+mn-lt"/>
                          <a:ea typeface="+mn-ea"/>
                          <a:cs typeface="+mn-cs"/>
                        </a:rPr>
                        <a:t>haploid</a:t>
                      </a:r>
                      <a:r>
                        <a:rPr lang="en-US" sz="1600" b="0" i="0" u="none" strike="noStrike" kern="1200">
                          <a:solidFill>
                            <a:schemeClr val="tx1"/>
                          </a:solidFill>
                          <a:effectLst/>
                          <a:latin typeface="+mn-lt"/>
                          <a:ea typeface="+mn-ea"/>
                          <a:cs typeface="+mn-cs"/>
                        </a:rPr>
                        <a:t> representation).  FASTA format</a:t>
                      </a:r>
                      <a:endParaRPr lang="en-US" sz="1600"/>
                    </a:p>
                  </a:txBody>
                  <a:tcPr anchor="ctr">
                    <a:lnL>
                      <a:noFill/>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25505055"/>
                  </a:ext>
                </a:extLst>
              </a:tr>
              <a:tr h="759622">
                <a:tc>
                  <a:txBody>
                    <a:bodyPr/>
                    <a:lstStyle/>
                    <a:p>
                      <a:pPr algn="l">
                        <a:lnSpc>
                          <a:spcPct val="100000"/>
                        </a:lnSpc>
                      </a:pPr>
                      <a:r>
                        <a:rPr lang="en-US" sz="1600" b="1" i="1" u="none" strike="noStrike" kern="1200" err="1">
                          <a:solidFill>
                            <a:schemeClr val="tx1"/>
                          </a:solidFill>
                          <a:effectLst/>
                          <a:latin typeface="+mn-lt"/>
                          <a:ea typeface="+mn-ea"/>
                          <a:cs typeface="+mn-cs"/>
                        </a:rPr>
                        <a:t>prefix</a:t>
                      </a:r>
                      <a:r>
                        <a:rPr lang="en-US" sz="1600" b="1" i="0" u="none" strike="noStrike" kern="1200" err="1">
                          <a:solidFill>
                            <a:schemeClr val="tx1"/>
                          </a:solidFill>
                          <a:effectLst/>
                          <a:latin typeface="+mn-lt"/>
                          <a:ea typeface="+mn-ea"/>
                          <a:cs typeface="+mn-cs"/>
                        </a:rPr>
                        <a:t>.a_ctg.gfa</a:t>
                      </a:r>
                      <a:endParaRPr lang="en-US" sz="1600" b="1"/>
                    </a:p>
                  </a:txBody>
                  <a:tcPr anchor="ctr">
                    <a:lnL w="12700" cap="flat" cmpd="sng" algn="ctr">
                      <a:solidFill>
                        <a:schemeClr val="tx1"/>
                      </a:solidFill>
                      <a:prstDash val="solid"/>
                      <a:round/>
                      <a:headEnd type="none" w="med" len="med"/>
                      <a:tailEnd type="none" w="med" len="med"/>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00000"/>
                        </a:lnSpc>
                      </a:pPr>
                      <a:r>
                        <a:rPr lang="en-US" sz="1600" b="0" i="0" u="none" strike="noStrike" kern="1200">
                          <a:solidFill>
                            <a:schemeClr val="tx1"/>
                          </a:solidFill>
                          <a:effectLst/>
                          <a:latin typeface="+mn-lt"/>
                          <a:ea typeface="+mn-ea"/>
                          <a:cs typeface="+mn-cs"/>
                        </a:rPr>
                        <a:t>Alternate assembly contig graph (alleles not in primary assembly). GFA format</a:t>
                      </a:r>
                      <a:endParaRPr lang="en-US" sz="1600" b="0"/>
                    </a:p>
                  </a:txBody>
                  <a:tcPr anchor="ctr">
                    <a:lnL>
                      <a:noFill/>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775303">
                <a:tc>
                  <a:txBody>
                    <a:bodyPr/>
                    <a:lstStyle/>
                    <a:p>
                      <a:pPr algn="l">
                        <a:lnSpc>
                          <a:spcPct val="100000"/>
                        </a:lnSpc>
                      </a:pPr>
                      <a:r>
                        <a:rPr lang="en-US" sz="1600" b="1" i="1" u="none" strike="noStrike" kern="1200" err="1">
                          <a:solidFill>
                            <a:schemeClr val="tx1"/>
                          </a:solidFill>
                          <a:effectLst/>
                          <a:latin typeface="+mn-lt"/>
                          <a:ea typeface="+mn-ea"/>
                          <a:cs typeface="+mn-cs"/>
                        </a:rPr>
                        <a:t>prefix</a:t>
                      </a:r>
                      <a:r>
                        <a:rPr lang="en-US" sz="1600" b="1" i="0" u="none" strike="noStrike" kern="1200" err="1">
                          <a:solidFill>
                            <a:schemeClr val="tx1"/>
                          </a:solidFill>
                          <a:effectLst/>
                          <a:latin typeface="+mn-lt"/>
                          <a:ea typeface="+mn-ea"/>
                          <a:cs typeface="+mn-cs"/>
                        </a:rPr>
                        <a:t>.r_utg.gfa</a:t>
                      </a:r>
                      <a:endParaRPr lang="en-US" sz="1600" b="1"/>
                    </a:p>
                  </a:txBody>
                  <a:tcPr anchor="ctr">
                    <a:lnL w="12700" cap="flat" cmpd="sng" algn="ctr">
                      <a:solidFill>
                        <a:schemeClr val="tx1"/>
                      </a:solidFill>
                      <a:prstDash val="solid"/>
                      <a:round/>
                      <a:headEnd type="none" w="med" len="med"/>
                      <a:tailEnd type="none" w="med" len="med"/>
                    </a:lnL>
                    <a:lnR>
                      <a:noFill/>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600" b="0" i="0" u="none" strike="noStrike" kern="1200">
                          <a:solidFill>
                            <a:schemeClr val="tx1"/>
                          </a:solidFill>
                          <a:effectLst/>
                          <a:latin typeface="+mn-lt"/>
                          <a:ea typeface="+mn-ea"/>
                          <a:cs typeface="+mn-cs"/>
                        </a:rPr>
                        <a:t>Raw </a:t>
                      </a:r>
                      <a:r>
                        <a:rPr lang="en-US" sz="1600" b="0" i="0" u="none" strike="noStrike" kern="1200">
                          <a:solidFill>
                            <a:schemeClr val="tx1"/>
                          </a:solidFill>
                          <a:effectLst/>
                          <a:latin typeface="+mn-lt"/>
                          <a:ea typeface="+mn-ea"/>
                          <a:cs typeface="+mn-cs"/>
                          <a:hlinkClick r:id="rId3"/>
                        </a:rPr>
                        <a:t>unitig</a:t>
                      </a:r>
                      <a:r>
                        <a:rPr lang="en-US" sz="1600" b="0" i="0" u="none" strike="noStrike" kern="1200">
                          <a:solidFill>
                            <a:schemeClr val="tx1"/>
                          </a:solidFill>
                          <a:effectLst/>
                          <a:latin typeface="+mn-lt"/>
                          <a:ea typeface="+mn-ea"/>
                          <a:cs typeface="+mn-cs"/>
                        </a:rPr>
                        <a:t> graph. GFA format.  Keeps all haplotype information, including somatic mutations and recurrent sequencing errors.</a:t>
                      </a:r>
                      <a:endParaRPr lang="en-US" sz="1600"/>
                    </a:p>
                  </a:txBody>
                  <a:tcPr anchor="ctr">
                    <a:lnL>
                      <a:noFill/>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bl>
          </a:graphicData>
        </a:graphic>
      </p:graphicFrame>
      <p:sp>
        <p:nvSpPr>
          <p:cNvPr id="7" name="Footer Placeholder 6"/>
          <p:cNvSpPr>
            <a:spLocks noGrp="1"/>
          </p:cNvSpPr>
          <p:nvPr>
            <p:ph type="ftr" sz="quarter" idx="11"/>
          </p:nvPr>
        </p:nvSpPr>
        <p:spPr/>
        <p:txBody>
          <a:bodyPr/>
          <a:lstStyle/>
          <a:p>
            <a:r>
              <a:rPr lang="en-US"/>
              <a:t>Genome Assembly | Saba Ghaffari | 2023</a:t>
            </a:r>
          </a:p>
        </p:txBody>
      </p:sp>
      <p:sp>
        <p:nvSpPr>
          <p:cNvPr id="8" name="Slide Number Placeholder 7"/>
          <p:cNvSpPr>
            <a:spLocks noGrp="1"/>
          </p:cNvSpPr>
          <p:nvPr>
            <p:ph type="sldNum" sz="quarter" idx="12"/>
          </p:nvPr>
        </p:nvSpPr>
        <p:spPr/>
        <p:txBody>
          <a:bodyPr/>
          <a:lstStyle/>
          <a:p>
            <a:fld id="{C3558104-51C6-C44C-9211-BF7C16F4A77B}" type="slidenum">
              <a:rPr lang="en-US" smtClean="0"/>
              <a:t>22</a:t>
            </a:fld>
            <a:endParaRPr lang="en-US"/>
          </a:p>
        </p:txBody>
      </p:sp>
    </p:spTree>
    <p:extLst>
      <p:ext uri="{BB962C8B-B14F-4D97-AF65-F5344CB8AC3E}">
        <p14:creationId xmlns:p14="http://schemas.microsoft.com/office/powerpoint/2010/main" val="40194448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888" y="1718365"/>
            <a:ext cx="7878074" cy="2292021"/>
          </a:xfrm>
        </p:spPr>
        <p:txBody>
          <a:bodyPr/>
          <a:lstStyle/>
          <a:p>
            <a:r>
              <a:rPr lang="en-US">
                <a:solidFill>
                  <a:schemeClr val="accent2"/>
                </a:solidFill>
              </a:rPr>
              <a:t>Assembly Evaluation</a:t>
            </a:r>
          </a:p>
        </p:txBody>
      </p:sp>
      <p:sp>
        <p:nvSpPr>
          <p:cNvPr id="3" name="Text Placeholder 2"/>
          <p:cNvSpPr>
            <a:spLocks noGrp="1"/>
          </p:cNvSpPr>
          <p:nvPr>
            <p:ph type="body" idx="1"/>
          </p:nvPr>
        </p:nvSpPr>
        <p:spPr/>
        <p:txBody>
          <a:bodyPr vert="horz" lIns="91440" tIns="45720" rIns="91440" bIns="45720" rtlCol="0" anchor="t">
            <a:normAutofit/>
          </a:bodyPr>
          <a:lstStyle/>
          <a:p>
            <a:pPr>
              <a:lnSpc>
                <a:spcPct val="130000"/>
              </a:lnSpc>
            </a:pPr>
            <a:r>
              <a:rPr lang="en-US" sz="2000" b="1">
                <a:solidFill>
                  <a:schemeClr val="tx1"/>
                </a:solidFill>
              </a:rPr>
              <a:t>What metrics do we use to evaluate the assembly?</a:t>
            </a:r>
            <a:endParaRPr lang="en-US" sz="2000" b="1">
              <a:solidFill>
                <a:schemeClr val="tx1"/>
              </a:solidFill>
              <a:cs typeface="Calibri Light"/>
            </a:endParaRPr>
          </a:p>
          <a:p>
            <a:pPr>
              <a:lnSpc>
                <a:spcPct val="130000"/>
              </a:lnSpc>
            </a:pPr>
            <a:endParaRPr lang="en-US" sz="2000">
              <a:solidFill>
                <a:schemeClr val="tx1"/>
              </a:solidFill>
              <a:cs typeface="Calibri Light"/>
            </a:endParaRPr>
          </a:p>
          <a:p>
            <a:endParaRPr lang="en-US" sz="2000">
              <a:cs typeface="Calibri Light"/>
            </a:endParaRPr>
          </a:p>
        </p:txBody>
      </p:sp>
      <p:sp>
        <p:nvSpPr>
          <p:cNvPr id="4" name="Footer Placeholder 3"/>
          <p:cNvSpPr>
            <a:spLocks noGrp="1"/>
          </p:cNvSpPr>
          <p:nvPr>
            <p:ph type="ftr" sz="quarter" idx="11"/>
          </p:nvPr>
        </p:nvSpPr>
        <p:spPr/>
        <p:txBody>
          <a:bodyPr/>
          <a:lstStyle/>
          <a:p>
            <a:r>
              <a:rPr lang="en-US"/>
              <a:t>Genome Assembly | Saba Ghaffari | 2023</a:t>
            </a:r>
          </a:p>
        </p:txBody>
      </p:sp>
      <p:sp>
        <p:nvSpPr>
          <p:cNvPr id="7" name="Slide Number Placeholder 6"/>
          <p:cNvSpPr>
            <a:spLocks noGrp="1"/>
          </p:cNvSpPr>
          <p:nvPr>
            <p:ph type="sldNum" sz="quarter" idx="12"/>
          </p:nvPr>
        </p:nvSpPr>
        <p:spPr/>
        <p:txBody>
          <a:bodyPr/>
          <a:lstStyle/>
          <a:p>
            <a:fld id="{C3558104-51C6-C44C-9211-BF7C16F4A77B}" type="slidenum">
              <a:rPr lang="en-US" smtClean="0"/>
              <a:t>23</a:t>
            </a:fld>
            <a:endParaRPr lang="en-US"/>
          </a:p>
        </p:txBody>
      </p:sp>
    </p:spTree>
    <p:extLst>
      <p:ext uri="{BB962C8B-B14F-4D97-AF65-F5344CB8AC3E}">
        <p14:creationId xmlns:p14="http://schemas.microsoft.com/office/powerpoint/2010/main" val="8143555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681417308"/>
              </p:ext>
            </p:extLst>
          </p:nvPr>
        </p:nvGraphicFramePr>
        <p:xfrm>
          <a:off x="722375" y="1436275"/>
          <a:ext cx="7178450" cy="2966720"/>
        </p:xfrm>
        <a:graphic>
          <a:graphicData uri="http://schemas.openxmlformats.org/drawingml/2006/table">
            <a:tbl>
              <a:tblPr firstRow="1" bandRow="1">
                <a:tableStyleId>{7E9639D4-E3E2-4D34-9284-5A2195B3D0D7}</a:tableStyleId>
              </a:tblPr>
              <a:tblGrid>
                <a:gridCol w="2292975">
                  <a:extLst>
                    <a:ext uri="{9D8B030D-6E8A-4147-A177-3AD203B41FA5}">
                      <a16:colId xmlns:a16="http://schemas.microsoft.com/office/drawing/2014/main" val="20000"/>
                    </a:ext>
                  </a:extLst>
                </a:gridCol>
                <a:gridCol w="1031327">
                  <a:extLst>
                    <a:ext uri="{9D8B030D-6E8A-4147-A177-3AD203B41FA5}">
                      <a16:colId xmlns:a16="http://schemas.microsoft.com/office/drawing/2014/main" val="20001"/>
                    </a:ext>
                  </a:extLst>
                </a:gridCol>
                <a:gridCol w="1284716">
                  <a:extLst>
                    <a:ext uri="{9D8B030D-6E8A-4147-A177-3AD203B41FA5}">
                      <a16:colId xmlns:a16="http://schemas.microsoft.com/office/drawing/2014/main" val="1000099569"/>
                    </a:ext>
                  </a:extLst>
                </a:gridCol>
                <a:gridCol w="1284716">
                  <a:extLst>
                    <a:ext uri="{9D8B030D-6E8A-4147-A177-3AD203B41FA5}">
                      <a16:colId xmlns:a16="http://schemas.microsoft.com/office/drawing/2014/main" val="20004"/>
                    </a:ext>
                  </a:extLst>
                </a:gridCol>
                <a:gridCol w="1284716">
                  <a:extLst>
                    <a:ext uri="{9D8B030D-6E8A-4147-A177-3AD203B41FA5}">
                      <a16:colId xmlns:a16="http://schemas.microsoft.com/office/drawing/2014/main" val="1805871772"/>
                    </a:ext>
                  </a:extLst>
                </a:gridCol>
              </a:tblGrid>
              <a:tr h="370840">
                <a:tc>
                  <a:txBody>
                    <a:bodyPr/>
                    <a:lstStyle/>
                    <a:p>
                      <a:pPr algn="ctr"/>
                      <a:endParaRPr lang="en-US" sz="1400"/>
                    </a:p>
                  </a:txBody>
                  <a:tcPr anchor="ctr">
                    <a:lnL w="6350" cap="flat" cmpd="sng" algn="ctr">
                      <a:solidFill>
                        <a:schemeClr val="tx1"/>
                      </a:solidFill>
                      <a:prstDash val="solid"/>
                      <a:round/>
                      <a:headEnd type="none" w="med" len="med"/>
                      <a:tailEnd type="none" w="med" len="med"/>
                    </a:lnL>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a:t>dataset1</a:t>
                      </a:r>
                    </a:p>
                  </a:txBody>
                  <a:tcPr anchor="ct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400"/>
                        <a:t>dataset2</a:t>
                      </a:r>
                    </a:p>
                  </a:txBody>
                  <a:tcPr anchor="ct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a:t>dataset3</a:t>
                      </a:r>
                    </a:p>
                  </a:txBody>
                  <a:tcPr anchor="ct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a:t>dataset4</a:t>
                      </a:r>
                    </a:p>
                  </a:txBody>
                  <a:tcPr anchor="ctr">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algn="l"/>
                      <a:r>
                        <a:rPr lang="en-US" sz="1400"/>
                        <a:t>Genome Size (Mb)</a:t>
                      </a:r>
                    </a:p>
                  </a:txBody>
                  <a:tcPr anchor="ctr">
                    <a:lnL w="63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nchor="ctr">
                    <a:lnL w="12700"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400"/>
                    </a:p>
                  </a:txBody>
                  <a:tcPr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400"/>
                    </a:p>
                  </a:txBody>
                  <a:tcPr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400"/>
                    </a:p>
                  </a:txBody>
                  <a:tcPr anchor="ctr">
                    <a:lnL w="3175"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70840">
                <a:tc>
                  <a:txBody>
                    <a:bodyPr/>
                    <a:lstStyle/>
                    <a:p>
                      <a:pPr algn="l"/>
                      <a:r>
                        <a:rPr lang="en-US" sz="1400"/>
                        <a:t>N50 (Mb)</a:t>
                      </a:r>
                    </a:p>
                  </a:txBody>
                  <a:tcPr anchor="ctr">
                    <a:lnL w="63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nchor="ctr">
                    <a:lnL w="12700"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400"/>
                    </a:p>
                  </a:txBody>
                  <a:tcPr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400"/>
                    </a:p>
                  </a:txBody>
                  <a:tcPr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400"/>
                    </a:p>
                  </a:txBody>
                  <a:tcPr anchor="ctr">
                    <a:lnL w="3175"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70840">
                <a:tc>
                  <a:txBody>
                    <a:bodyPr/>
                    <a:lstStyle/>
                    <a:p>
                      <a:pPr algn="l"/>
                      <a:r>
                        <a:rPr lang="en-US" sz="1400"/>
                        <a:t>Number of contigs</a:t>
                      </a:r>
                    </a:p>
                  </a:txBody>
                  <a:tcPr anchor="ctr">
                    <a:lnL w="63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nchor="ctr">
                    <a:lnL w="12700"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400"/>
                    </a:p>
                  </a:txBody>
                  <a:tcPr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400"/>
                    </a:p>
                  </a:txBody>
                  <a:tcPr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400"/>
                    </a:p>
                  </a:txBody>
                  <a:tcPr anchor="ctr">
                    <a:lnL w="3175"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370840">
                <a:tc>
                  <a:txBody>
                    <a:bodyPr/>
                    <a:lstStyle/>
                    <a:p>
                      <a:pPr algn="l"/>
                      <a:r>
                        <a:rPr lang="en-US" sz="1400"/>
                        <a:t>Longest contig (Mb)</a:t>
                      </a:r>
                    </a:p>
                  </a:txBody>
                  <a:tcPr anchor="ctr">
                    <a:lnL w="63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nchor="ctr">
                    <a:lnL w="12700"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a:p>
                  </a:txBody>
                  <a:tcPr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a:p>
                  </a:txBody>
                  <a:tcPr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a:p>
                  </a:txBody>
                  <a:tcPr anchor="ctr">
                    <a:lnL w="3175"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0840">
                <a:tc>
                  <a:txBody>
                    <a:bodyPr/>
                    <a:lstStyle/>
                    <a:p>
                      <a:pPr algn="l"/>
                      <a:r>
                        <a:rPr lang="en-US" sz="1400"/>
                        <a:t>Shortest contig (bp)</a:t>
                      </a:r>
                    </a:p>
                  </a:txBody>
                  <a:tcPr anchor="ctr">
                    <a:lnL w="63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nchor="ctr">
                    <a:lnL w="12700"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400"/>
                    </a:p>
                  </a:txBody>
                  <a:tcPr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400"/>
                    </a:p>
                  </a:txBody>
                  <a:tcPr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400"/>
                    </a:p>
                  </a:txBody>
                  <a:tcPr anchor="ctr">
                    <a:lnL w="3175"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370840">
                <a:tc>
                  <a:txBody>
                    <a:bodyPr/>
                    <a:lstStyle/>
                    <a:p>
                      <a:pPr algn="l"/>
                      <a:r>
                        <a:rPr lang="en-US" sz="1400"/>
                        <a:t>Mean contig size (Kb)</a:t>
                      </a:r>
                    </a:p>
                  </a:txBody>
                  <a:tcPr anchor="ctr">
                    <a:lnL w="63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nchor="ctr">
                    <a:lnL w="12700"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a:p>
                  </a:txBody>
                  <a:tcPr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a:p>
                  </a:txBody>
                  <a:tcPr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a:p>
                  </a:txBody>
                  <a:tcPr anchor="ctr">
                    <a:lnL w="3175"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0840">
                <a:tc>
                  <a:txBody>
                    <a:bodyPr/>
                    <a:lstStyle/>
                    <a:p>
                      <a:pPr algn="l"/>
                      <a:r>
                        <a:rPr lang="en-US" sz="1400"/>
                        <a:t>GC content</a:t>
                      </a:r>
                    </a:p>
                  </a:txBody>
                  <a:tcPr anchor="ctr">
                    <a:lnL w="63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nchor="ctr">
                    <a:lnL w="12700"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400"/>
                    </a:p>
                  </a:txBody>
                  <a:tcPr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400"/>
                    </a:p>
                  </a:txBody>
                  <a:tcPr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400"/>
                    </a:p>
                  </a:txBody>
                  <a:tcPr anchor="ctr">
                    <a:lnL w="3175"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bl>
          </a:graphicData>
        </a:graphic>
      </p:graphicFrame>
      <p:sp>
        <p:nvSpPr>
          <p:cNvPr id="2" name="Title 1"/>
          <p:cNvSpPr>
            <a:spLocks noGrp="1"/>
          </p:cNvSpPr>
          <p:nvPr>
            <p:ph type="title"/>
          </p:nvPr>
        </p:nvSpPr>
        <p:spPr/>
        <p:txBody>
          <a:bodyPr/>
          <a:lstStyle/>
          <a:p>
            <a:r>
              <a:rPr lang="en-US"/>
              <a:t>Assembly Evaluation: Skeleton</a:t>
            </a:r>
          </a:p>
        </p:txBody>
      </p:sp>
      <p:sp>
        <p:nvSpPr>
          <p:cNvPr id="3" name="Rectangle 2"/>
          <p:cNvSpPr/>
          <p:nvPr/>
        </p:nvSpPr>
        <p:spPr>
          <a:xfrm>
            <a:off x="362816" y="4516862"/>
            <a:ext cx="8418368" cy="1809726"/>
          </a:xfrm>
          <a:prstGeom prst="rect">
            <a:avLst/>
          </a:prstGeom>
        </p:spPr>
        <p:txBody>
          <a:bodyPr wrap="square" lIns="91440" tIns="45720" rIns="91440" bIns="45720" anchor="t">
            <a:spAutoFit/>
          </a:bodyPr>
          <a:lstStyle/>
          <a:p>
            <a:pPr>
              <a:lnSpc>
                <a:spcPct val="120000"/>
              </a:lnSpc>
            </a:pPr>
            <a:r>
              <a:rPr lang="en-US" sz="1500" b="1"/>
              <a:t>Definition of N50:</a:t>
            </a:r>
          </a:p>
          <a:p>
            <a:pPr>
              <a:lnSpc>
                <a:spcPct val="120000"/>
              </a:lnSpc>
            </a:pPr>
            <a:r>
              <a:rPr lang="en-US" sz="1500"/>
              <a:t>“</a:t>
            </a:r>
            <a:r>
              <a:rPr lang="en-US" sz="1600"/>
              <a:t>Given a set of </a:t>
            </a:r>
            <a:r>
              <a:rPr lang="en-US" sz="1600" err="1"/>
              <a:t>contigs</a:t>
            </a:r>
            <a:r>
              <a:rPr lang="en-US" sz="1600"/>
              <a:t>, each with its own length, the </a:t>
            </a:r>
            <a:r>
              <a:rPr lang="en-US" sz="1600" i="1"/>
              <a:t>N50</a:t>
            </a:r>
            <a:r>
              <a:rPr lang="en-US" sz="1600"/>
              <a:t>  length is defined as the shortest sequence length at 50% of the genome. It can be thought of as the point of half of the mass of the distribution. For example, 9 </a:t>
            </a:r>
            <a:r>
              <a:rPr lang="en-US" sz="1600" err="1"/>
              <a:t>contigs</a:t>
            </a:r>
            <a:r>
              <a:rPr lang="en-US" sz="1600"/>
              <a:t> with the lengths 2,3,4,5,6,7,8,9,and 10, their sum is 54, half of the sum is 27. 50% of this assembly would be 10 + 9 + 8 = 27 (half the length of the sequence). Thus the N50 = 8</a:t>
            </a:r>
            <a:r>
              <a:rPr lang="en-US" sz="1500"/>
              <a:t>”. </a:t>
            </a:r>
            <a:r>
              <a:rPr lang="en-US" sz="1400"/>
              <a:t>Excerpted from </a:t>
            </a:r>
            <a:r>
              <a:rPr lang="en-US" sz="1400">
                <a:hlinkClick r:id="rId2"/>
              </a:rPr>
              <a:t>https://en.wikipedia.org/wiki/N50,_L50,_and_related_statistics#N50</a:t>
            </a:r>
            <a:endParaRPr lang="en-US" sz="1400">
              <a:cs typeface="Calibri Light"/>
            </a:endParaRPr>
          </a:p>
        </p:txBody>
      </p:sp>
      <p:sp>
        <p:nvSpPr>
          <p:cNvPr id="4" name="Footer Placeholder 3"/>
          <p:cNvSpPr>
            <a:spLocks noGrp="1"/>
          </p:cNvSpPr>
          <p:nvPr>
            <p:ph type="ftr" sz="quarter" idx="11"/>
          </p:nvPr>
        </p:nvSpPr>
        <p:spPr/>
        <p:txBody>
          <a:bodyPr/>
          <a:lstStyle/>
          <a:p>
            <a:r>
              <a:rPr lang="en-US"/>
              <a:t>Genome Assembly | Saba Ghaffari | 2023</a:t>
            </a:r>
          </a:p>
        </p:txBody>
      </p:sp>
      <p:sp>
        <p:nvSpPr>
          <p:cNvPr id="6" name="Slide Number Placeholder 5"/>
          <p:cNvSpPr>
            <a:spLocks noGrp="1"/>
          </p:cNvSpPr>
          <p:nvPr>
            <p:ph type="sldNum" sz="quarter" idx="12"/>
          </p:nvPr>
        </p:nvSpPr>
        <p:spPr/>
        <p:txBody>
          <a:bodyPr/>
          <a:lstStyle/>
          <a:p>
            <a:fld id="{C3558104-51C6-C44C-9211-BF7C16F4A77B}" type="slidenum">
              <a:rPr lang="en-US" smtClean="0"/>
              <a:t>24</a:t>
            </a:fld>
            <a:endParaRPr lang="en-US"/>
          </a:p>
        </p:txBody>
      </p:sp>
    </p:spTree>
    <p:extLst>
      <p:ext uri="{BB962C8B-B14F-4D97-AF65-F5344CB8AC3E}">
        <p14:creationId xmlns:p14="http://schemas.microsoft.com/office/powerpoint/2010/main" val="2097363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39814" y="1529700"/>
            <a:ext cx="7864374" cy="798680"/>
          </a:xfrm>
          <a:prstGeom prst="rect">
            <a:avLst/>
          </a:prstGeom>
          <a:noFill/>
        </p:spPr>
        <p:txBody>
          <a:bodyPr wrap="square" lIns="91440" tIns="45720" rIns="91440" bIns="45720" rtlCol="0" anchor="t">
            <a:spAutoFit/>
          </a:bodyPr>
          <a:lstStyle/>
          <a:p>
            <a:pPr>
              <a:lnSpc>
                <a:spcPct val="130000"/>
              </a:lnSpc>
            </a:pPr>
            <a:r>
              <a:rPr lang="en-US"/>
              <a:t>We will evaluate the results of the 1</a:t>
            </a:r>
            <a:r>
              <a:rPr lang="en-US" baseline="30000"/>
              <a:t>st</a:t>
            </a:r>
            <a:r>
              <a:rPr lang="en-US"/>
              <a:t> assembly (dataset 1</a:t>
            </a:r>
            <a:r>
              <a:rPr lang="en-US">
                <a:solidFill>
                  <a:srgbClr val="000000"/>
                </a:solidFill>
              </a:rPr>
              <a:t>)</a:t>
            </a:r>
            <a:r>
              <a:rPr lang="en-US"/>
              <a:t> using a </a:t>
            </a:r>
            <a:r>
              <a:rPr lang="en-US" err="1"/>
              <a:t>perl</a:t>
            </a:r>
            <a:r>
              <a:rPr lang="en-US"/>
              <a:t> script: </a:t>
            </a:r>
            <a:r>
              <a:rPr lang="en-US" b="1"/>
              <a:t>assemblathon_stats.pl </a:t>
            </a:r>
          </a:p>
        </p:txBody>
      </p:sp>
      <p:sp>
        <p:nvSpPr>
          <p:cNvPr id="2" name="Title 1"/>
          <p:cNvSpPr>
            <a:spLocks noGrp="1"/>
          </p:cNvSpPr>
          <p:nvPr>
            <p:ph type="title"/>
          </p:nvPr>
        </p:nvSpPr>
        <p:spPr>
          <a:xfrm>
            <a:off x="487286" y="365126"/>
            <a:ext cx="8169428" cy="1325563"/>
          </a:xfrm>
        </p:spPr>
        <p:txBody>
          <a:bodyPr/>
          <a:lstStyle/>
          <a:p>
            <a:r>
              <a:rPr lang="en-US"/>
              <a:t>Step 4A: Evaluate Assembly 1</a:t>
            </a:r>
          </a:p>
        </p:txBody>
      </p:sp>
      <p:sp>
        <p:nvSpPr>
          <p:cNvPr id="6" name="Content Placeholder 3"/>
          <p:cNvSpPr>
            <a:spLocks noGrp="1"/>
          </p:cNvSpPr>
          <p:nvPr>
            <p:ph sz="half" idx="1"/>
          </p:nvPr>
        </p:nvSpPr>
        <p:spPr>
          <a:xfrm>
            <a:off x="206829" y="2582296"/>
            <a:ext cx="8757062" cy="1169433"/>
          </a:xfrm>
          <a:solidFill>
            <a:schemeClr val="bg1">
              <a:lumMod val="95000"/>
            </a:schemeClr>
          </a:solidFill>
          <a:ln>
            <a:solidFill>
              <a:schemeClr val="tx1">
                <a:lumMod val="65000"/>
                <a:lumOff val="35000"/>
              </a:schemeClr>
            </a:solidFill>
          </a:ln>
        </p:spPr>
        <p:txBody>
          <a:bodyPr>
            <a:noAutofit/>
          </a:bodyPr>
          <a:lstStyle/>
          <a:p>
            <a:pPr marL="0" indent="0">
              <a:lnSpc>
                <a:spcPct val="130000"/>
              </a:lnSpc>
              <a:buNone/>
            </a:pPr>
            <a:r>
              <a:rPr lang="en-US" sz="1600">
                <a:solidFill>
                  <a:schemeClr val="tx2"/>
                </a:solidFill>
                <a:latin typeface="Consolas" panose="020B0609020204030204" pitchFamily="49" charset="0"/>
              </a:rPr>
              <a:t># Use a </a:t>
            </a:r>
            <a:r>
              <a:rPr lang="en-US" sz="1600" err="1">
                <a:solidFill>
                  <a:schemeClr val="tx2"/>
                </a:solidFill>
                <a:latin typeface="Consolas" panose="020B0609020204030204" pitchFamily="49" charset="0"/>
              </a:rPr>
              <a:t>perl</a:t>
            </a:r>
            <a:r>
              <a:rPr lang="en-US" sz="1600">
                <a:solidFill>
                  <a:schemeClr val="tx2"/>
                </a:solidFill>
                <a:latin typeface="Consolas" panose="020B0609020204030204" pitchFamily="49" charset="0"/>
              </a:rPr>
              <a:t> script to determine the various metrics for Assembly 1</a:t>
            </a:r>
          </a:p>
          <a:p>
            <a:pPr marL="0" indent="0">
              <a:lnSpc>
                <a:spcPct val="130000"/>
              </a:lnSpc>
              <a:buNone/>
            </a:pPr>
            <a:r>
              <a:rPr lang="en-US" sz="1500">
                <a:latin typeface="Consolas" panose="020B0609020204030204" pitchFamily="49" charset="0"/>
              </a:rPr>
              <a:t>$ </a:t>
            </a:r>
            <a:r>
              <a:rPr lang="en-US" sz="1500" err="1">
                <a:latin typeface="Consolas" panose="020B0609020204030204" pitchFamily="49" charset="0"/>
              </a:rPr>
              <a:t>perl</a:t>
            </a:r>
            <a:r>
              <a:rPr lang="en-US" sz="1500">
                <a:latin typeface="Consolas" panose="020B0609020204030204" pitchFamily="49" charset="0"/>
              </a:rPr>
              <a:t> </a:t>
            </a:r>
            <a:r>
              <a:rPr lang="en-US" sz="1500" err="1">
                <a:latin typeface="Consolas" panose="020B0609020204030204" pitchFamily="49" charset="0"/>
              </a:rPr>
              <a:t>assemblathon_stats.pl</a:t>
            </a:r>
            <a:r>
              <a:rPr lang="en-US" sz="1500">
                <a:latin typeface="Consolas" panose="020B0609020204030204" pitchFamily="49" charset="0"/>
              </a:rPr>
              <a:t>  ~/02_Genome_Assembly/dataset1/</a:t>
            </a:r>
            <a:r>
              <a:rPr lang="en-US" sz="1500" err="1">
                <a:latin typeface="Consolas" panose="020B0609020204030204" pitchFamily="49" charset="0"/>
              </a:rPr>
              <a:t>full.asm.p_ctg.fasta</a:t>
            </a:r>
            <a:endParaRPr lang="en-US" sz="1500">
              <a:latin typeface="Consolas" panose="020B0609020204030204" pitchFamily="49" charset="0"/>
            </a:endParaRPr>
          </a:p>
          <a:p>
            <a:pPr marL="0" indent="0">
              <a:lnSpc>
                <a:spcPct val="130000"/>
              </a:lnSpc>
              <a:buNone/>
            </a:pPr>
            <a:endParaRPr lang="en-US" sz="1600">
              <a:latin typeface="Consolas" panose="020B0609020204030204" pitchFamily="49" charset="0"/>
            </a:endParaRPr>
          </a:p>
        </p:txBody>
      </p:sp>
      <p:sp>
        <p:nvSpPr>
          <p:cNvPr id="3" name="Footer Placeholder 2"/>
          <p:cNvSpPr>
            <a:spLocks noGrp="1"/>
          </p:cNvSpPr>
          <p:nvPr>
            <p:ph type="ftr" sz="quarter" idx="11"/>
          </p:nvPr>
        </p:nvSpPr>
        <p:spPr/>
        <p:txBody>
          <a:bodyPr/>
          <a:lstStyle/>
          <a:p>
            <a:r>
              <a:rPr lang="en-US"/>
              <a:t>Genome Assembly | Saba Ghaffari | 2023</a:t>
            </a:r>
          </a:p>
        </p:txBody>
      </p:sp>
      <p:sp>
        <p:nvSpPr>
          <p:cNvPr id="4" name="Slide Number Placeholder 3"/>
          <p:cNvSpPr>
            <a:spLocks noGrp="1"/>
          </p:cNvSpPr>
          <p:nvPr>
            <p:ph type="sldNum" sz="quarter" idx="12"/>
          </p:nvPr>
        </p:nvSpPr>
        <p:spPr/>
        <p:txBody>
          <a:bodyPr/>
          <a:lstStyle/>
          <a:p>
            <a:fld id="{C3558104-51C6-C44C-9211-BF7C16F4A77B}" type="slidenum">
              <a:rPr lang="en-US" smtClean="0"/>
              <a:t>25</a:t>
            </a:fld>
            <a:endParaRPr lang="en-US"/>
          </a:p>
        </p:txBody>
      </p:sp>
    </p:spTree>
    <p:extLst>
      <p:ext uri="{BB962C8B-B14F-4D97-AF65-F5344CB8AC3E}">
        <p14:creationId xmlns:p14="http://schemas.microsoft.com/office/powerpoint/2010/main" val="6681059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38126"/>
            <a:ext cx="8261350" cy="1325563"/>
          </a:xfrm>
        </p:spPr>
        <p:txBody>
          <a:bodyPr/>
          <a:lstStyle/>
          <a:p>
            <a:r>
              <a:rPr lang="en-US"/>
              <a:t>Step 4B: Output of Assembly 1 Evaluation (top)</a:t>
            </a:r>
          </a:p>
        </p:txBody>
      </p:sp>
      <p:sp>
        <p:nvSpPr>
          <p:cNvPr id="3" name="Content Placeholder 2"/>
          <p:cNvSpPr>
            <a:spLocks noGrp="1"/>
          </p:cNvSpPr>
          <p:nvPr>
            <p:ph sz="half" idx="1"/>
          </p:nvPr>
        </p:nvSpPr>
        <p:spPr>
          <a:xfrm>
            <a:off x="628650" y="1260475"/>
            <a:ext cx="8092018" cy="5461001"/>
          </a:xfrm>
          <a:solidFill>
            <a:schemeClr val="bg1">
              <a:lumMod val="95000"/>
            </a:schemeClr>
          </a:solidFill>
          <a:ln>
            <a:solidFill>
              <a:schemeClr val="tx1">
                <a:lumMod val="65000"/>
                <a:lumOff val="35000"/>
              </a:schemeClr>
            </a:solidFill>
          </a:ln>
        </p:spPr>
        <p:txBody>
          <a:bodyPr>
            <a:noAutofit/>
          </a:bodyPr>
          <a:lstStyle/>
          <a:p>
            <a:pPr marL="0" indent="0">
              <a:lnSpc>
                <a:spcPct val="100000"/>
              </a:lnSpc>
              <a:spcBef>
                <a:spcPts val="300"/>
              </a:spcBef>
              <a:buNone/>
            </a:pPr>
            <a:r>
              <a:rPr lang="en-US" sz="1100">
                <a:latin typeface="Consolas" panose="020B0609020204030204" pitchFamily="49" charset="0"/>
              </a:rPr>
              <a:t>                                         Number of scaffolds          1</a:t>
            </a:r>
          </a:p>
          <a:p>
            <a:pPr marL="0" indent="0">
              <a:lnSpc>
                <a:spcPct val="100000"/>
              </a:lnSpc>
              <a:spcBef>
                <a:spcPts val="300"/>
              </a:spcBef>
              <a:buNone/>
            </a:pPr>
            <a:r>
              <a:rPr lang="en-US" sz="1100">
                <a:latin typeface="Consolas" panose="020B0609020204030204" pitchFamily="49" charset="0"/>
              </a:rPr>
              <a:t>                                     Total size of scaffolds    1663877</a:t>
            </a:r>
          </a:p>
          <a:p>
            <a:pPr marL="0" indent="0">
              <a:lnSpc>
                <a:spcPct val="100000"/>
              </a:lnSpc>
              <a:spcBef>
                <a:spcPts val="300"/>
              </a:spcBef>
              <a:buNone/>
            </a:pPr>
            <a:r>
              <a:rPr lang="en-US" sz="1100">
                <a:latin typeface="Consolas" panose="020B0609020204030204" pitchFamily="49" charset="0"/>
              </a:rPr>
              <a:t>                                            Longest scaffold    1663877</a:t>
            </a:r>
          </a:p>
          <a:p>
            <a:pPr marL="0" indent="0">
              <a:lnSpc>
                <a:spcPct val="100000"/>
              </a:lnSpc>
              <a:spcBef>
                <a:spcPts val="300"/>
              </a:spcBef>
              <a:buNone/>
            </a:pPr>
            <a:r>
              <a:rPr lang="en-US" sz="1100">
                <a:latin typeface="Consolas" panose="020B0609020204030204" pitchFamily="49" charset="0"/>
              </a:rPr>
              <a:t>                                           Shortest scaffold    1663877</a:t>
            </a:r>
          </a:p>
          <a:p>
            <a:pPr marL="0" indent="0">
              <a:lnSpc>
                <a:spcPct val="100000"/>
              </a:lnSpc>
              <a:spcBef>
                <a:spcPts val="300"/>
              </a:spcBef>
              <a:buNone/>
            </a:pPr>
            <a:r>
              <a:rPr lang="en-US" sz="1100">
                <a:latin typeface="Consolas" panose="020B0609020204030204" pitchFamily="49" charset="0"/>
              </a:rPr>
              <a:t>                                 Number of scaffolds &gt; 1K </a:t>
            </a:r>
            <a:r>
              <a:rPr lang="en-US" sz="1100" err="1">
                <a:latin typeface="Consolas" panose="020B0609020204030204" pitchFamily="49" charset="0"/>
              </a:rPr>
              <a:t>nt</a:t>
            </a:r>
            <a:r>
              <a:rPr lang="en-US" sz="1100">
                <a:latin typeface="Consolas" panose="020B0609020204030204" pitchFamily="49" charset="0"/>
              </a:rPr>
              <a:t>          1 100.0%</a:t>
            </a:r>
          </a:p>
          <a:p>
            <a:pPr marL="0" indent="0">
              <a:lnSpc>
                <a:spcPct val="100000"/>
              </a:lnSpc>
              <a:spcBef>
                <a:spcPts val="300"/>
              </a:spcBef>
              <a:buNone/>
            </a:pPr>
            <a:r>
              <a:rPr lang="en-US" sz="1100">
                <a:latin typeface="Consolas" panose="020B0609020204030204" pitchFamily="49" charset="0"/>
              </a:rPr>
              <a:t>                                Number of scaffolds &gt; 10K </a:t>
            </a:r>
            <a:r>
              <a:rPr lang="en-US" sz="1100" err="1">
                <a:latin typeface="Consolas" panose="020B0609020204030204" pitchFamily="49" charset="0"/>
              </a:rPr>
              <a:t>nt</a:t>
            </a:r>
            <a:r>
              <a:rPr lang="en-US" sz="1100">
                <a:latin typeface="Consolas" panose="020B0609020204030204" pitchFamily="49" charset="0"/>
              </a:rPr>
              <a:t>          1 100.0%</a:t>
            </a:r>
          </a:p>
          <a:p>
            <a:pPr marL="0" indent="0">
              <a:lnSpc>
                <a:spcPct val="100000"/>
              </a:lnSpc>
              <a:spcBef>
                <a:spcPts val="300"/>
              </a:spcBef>
              <a:buNone/>
            </a:pPr>
            <a:r>
              <a:rPr lang="en-US" sz="1100">
                <a:latin typeface="Consolas" panose="020B0609020204030204" pitchFamily="49" charset="0"/>
              </a:rPr>
              <a:t>                               Number of scaffolds &gt; 100K </a:t>
            </a:r>
            <a:r>
              <a:rPr lang="en-US" sz="1100" err="1">
                <a:latin typeface="Consolas" panose="020B0609020204030204" pitchFamily="49" charset="0"/>
              </a:rPr>
              <a:t>nt</a:t>
            </a:r>
            <a:r>
              <a:rPr lang="en-US" sz="1100">
                <a:latin typeface="Consolas" panose="020B0609020204030204" pitchFamily="49" charset="0"/>
              </a:rPr>
              <a:t>          1 100.0%</a:t>
            </a:r>
          </a:p>
          <a:p>
            <a:pPr marL="0" indent="0">
              <a:lnSpc>
                <a:spcPct val="100000"/>
              </a:lnSpc>
              <a:spcBef>
                <a:spcPts val="300"/>
              </a:spcBef>
              <a:buNone/>
            </a:pPr>
            <a:r>
              <a:rPr lang="en-US" sz="1100">
                <a:latin typeface="Consolas" panose="020B0609020204030204" pitchFamily="49" charset="0"/>
              </a:rPr>
              <a:t>                                 Number of scaffolds &gt; 1M </a:t>
            </a:r>
            <a:r>
              <a:rPr lang="en-US" sz="1100" err="1">
                <a:latin typeface="Consolas" panose="020B0609020204030204" pitchFamily="49" charset="0"/>
              </a:rPr>
              <a:t>nt</a:t>
            </a:r>
            <a:r>
              <a:rPr lang="en-US" sz="1100">
                <a:latin typeface="Consolas" panose="020B0609020204030204" pitchFamily="49" charset="0"/>
              </a:rPr>
              <a:t>          1 100.0%</a:t>
            </a:r>
          </a:p>
          <a:p>
            <a:pPr marL="0" indent="0">
              <a:lnSpc>
                <a:spcPct val="100000"/>
              </a:lnSpc>
              <a:spcBef>
                <a:spcPts val="300"/>
              </a:spcBef>
              <a:buNone/>
            </a:pPr>
            <a:r>
              <a:rPr lang="en-US" sz="1100">
                <a:latin typeface="Consolas" panose="020B0609020204030204" pitchFamily="49" charset="0"/>
              </a:rPr>
              <a:t>                                Number of scaffolds &gt; 10M </a:t>
            </a:r>
            <a:r>
              <a:rPr lang="en-US" sz="1100" err="1">
                <a:latin typeface="Consolas" panose="020B0609020204030204" pitchFamily="49" charset="0"/>
              </a:rPr>
              <a:t>nt</a:t>
            </a:r>
            <a:r>
              <a:rPr lang="en-US" sz="1100">
                <a:latin typeface="Consolas" panose="020B0609020204030204" pitchFamily="49" charset="0"/>
              </a:rPr>
              <a:t>          0   0.0%</a:t>
            </a:r>
          </a:p>
          <a:p>
            <a:pPr marL="0" indent="0">
              <a:lnSpc>
                <a:spcPct val="100000"/>
              </a:lnSpc>
              <a:spcBef>
                <a:spcPts val="300"/>
              </a:spcBef>
              <a:buNone/>
            </a:pPr>
            <a:r>
              <a:rPr lang="en-US" sz="1100">
                <a:latin typeface="Consolas" panose="020B0609020204030204" pitchFamily="49" charset="0"/>
              </a:rPr>
              <a:t>                                          Mean scaffold size    1663877</a:t>
            </a:r>
          </a:p>
          <a:p>
            <a:pPr marL="0" indent="0">
              <a:lnSpc>
                <a:spcPct val="100000"/>
              </a:lnSpc>
              <a:spcBef>
                <a:spcPts val="300"/>
              </a:spcBef>
              <a:buNone/>
            </a:pPr>
            <a:r>
              <a:rPr lang="en-US" sz="1100">
                <a:latin typeface="Consolas" panose="020B0609020204030204" pitchFamily="49" charset="0"/>
              </a:rPr>
              <a:t>                                        Median scaffold size    1663877</a:t>
            </a:r>
          </a:p>
          <a:p>
            <a:pPr marL="0" indent="0">
              <a:lnSpc>
                <a:spcPct val="100000"/>
              </a:lnSpc>
              <a:spcBef>
                <a:spcPts val="300"/>
              </a:spcBef>
              <a:buNone/>
            </a:pPr>
            <a:r>
              <a:rPr lang="en-US" sz="1100">
                <a:latin typeface="Consolas" panose="020B0609020204030204" pitchFamily="49" charset="0"/>
              </a:rPr>
              <a:t>                                         N50 scaffold length    1663877</a:t>
            </a:r>
          </a:p>
          <a:p>
            <a:pPr marL="0" indent="0">
              <a:lnSpc>
                <a:spcPct val="100000"/>
              </a:lnSpc>
              <a:spcBef>
                <a:spcPts val="300"/>
              </a:spcBef>
              <a:buNone/>
            </a:pPr>
            <a:r>
              <a:rPr lang="en-US" sz="1100">
                <a:latin typeface="Consolas" panose="020B0609020204030204" pitchFamily="49" charset="0"/>
              </a:rPr>
              <a:t>                                          L50 scaffold count          1</a:t>
            </a:r>
          </a:p>
          <a:p>
            <a:pPr marL="0" indent="0">
              <a:lnSpc>
                <a:spcPct val="100000"/>
              </a:lnSpc>
              <a:spcBef>
                <a:spcPts val="300"/>
              </a:spcBef>
              <a:buNone/>
            </a:pPr>
            <a:r>
              <a:rPr lang="en-US" sz="1100">
                <a:latin typeface="Consolas" panose="020B0609020204030204" pitchFamily="49" charset="0"/>
              </a:rPr>
              <a:t>                                                 scaffold %A      30.50</a:t>
            </a:r>
          </a:p>
          <a:p>
            <a:pPr marL="0" indent="0">
              <a:lnSpc>
                <a:spcPct val="100000"/>
              </a:lnSpc>
              <a:spcBef>
                <a:spcPts val="300"/>
              </a:spcBef>
              <a:buNone/>
            </a:pPr>
            <a:r>
              <a:rPr lang="en-US" sz="1100">
                <a:latin typeface="Consolas" panose="020B0609020204030204" pitchFamily="49" charset="0"/>
              </a:rPr>
              <a:t>                                                 scaffold %C      19.49</a:t>
            </a:r>
          </a:p>
          <a:p>
            <a:pPr marL="0" indent="0">
              <a:lnSpc>
                <a:spcPct val="100000"/>
              </a:lnSpc>
              <a:spcBef>
                <a:spcPts val="300"/>
              </a:spcBef>
              <a:buNone/>
            </a:pPr>
            <a:r>
              <a:rPr lang="en-US" sz="1100">
                <a:latin typeface="Consolas" panose="020B0609020204030204" pitchFamily="49" charset="0"/>
              </a:rPr>
              <a:t>                                                 scaffold %G      19.68</a:t>
            </a:r>
          </a:p>
          <a:p>
            <a:pPr marL="0" indent="0">
              <a:lnSpc>
                <a:spcPct val="100000"/>
              </a:lnSpc>
              <a:spcBef>
                <a:spcPts val="300"/>
              </a:spcBef>
              <a:buNone/>
            </a:pPr>
            <a:r>
              <a:rPr lang="en-US" sz="1100">
                <a:latin typeface="Consolas" panose="020B0609020204030204" pitchFamily="49" charset="0"/>
              </a:rPr>
              <a:t>                                                 scaffold %T      30.34</a:t>
            </a:r>
          </a:p>
          <a:p>
            <a:pPr marL="0" indent="0">
              <a:lnSpc>
                <a:spcPct val="100000"/>
              </a:lnSpc>
              <a:spcBef>
                <a:spcPts val="300"/>
              </a:spcBef>
              <a:buNone/>
            </a:pPr>
            <a:r>
              <a:rPr lang="en-US" sz="1100">
                <a:latin typeface="Consolas" panose="020B0609020204030204" pitchFamily="49" charset="0"/>
              </a:rPr>
              <a:t>                                                 scaffold %N       0.00</a:t>
            </a:r>
          </a:p>
          <a:p>
            <a:pPr marL="0" indent="0">
              <a:lnSpc>
                <a:spcPct val="100000"/>
              </a:lnSpc>
              <a:spcBef>
                <a:spcPts val="300"/>
              </a:spcBef>
              <a:buNone/>
            </a:pPr>
            <a:r>
              <a:rPr lang="en-US" sz="1100">
                <a:latin typeface="Consolas" panose="020B0609020204030204" pitchFamily="49" charset="0"/>
              </a:rPr>
              <a:t>                                         scaffold %non-ACGTN       0.00</a:t>
            </a:r>
          </a:p>
          <a:p>
            <a:pPr marL="0" indent="0">
              <a:lnSpc>
                <a:spcPct val="100000"/>
              </a:lnSpc>
              <a:spcBef>
                <a:spcPts val="300"/>
              </a:spcBef>
              <a:buNone/>
            </a:pPr>
            <a:r>
              <a:rPr lang="en-US" sz="1100">
                <a:latin typeface="Consolas" panose="020B0609020204030204" pitchFamily="49" charset="0"/>
              </a:rPr>
              <a:t>                             Number of scaffold non-ACGTN </a:t>
            </a:r>
            <a:r>
              <a:rPr lang="en-US" sz="1100" err="1">
                <a:latin typeface="Consolas" panose="020B0609020204030204" pitchFamily="49" charset="0"/>
              </a:rPr>
              <a:t>nt</a:t>
            </a:r>
            <a:r>
              <a:rPr lang="en-US" sz="1100">
                <a:latin typeface="Consolas" panose="020B0609020204030204" pitchFamily="49" charset="0"/>
              </a:rPr>
              <a:t>          0</a:t>
            </a:r>
          </a:p>
          <a:p>
            <a:pPr marL="0" indent="0">
              <a:lnSpc>
                <a:spcPct val="100000"/>
              </a:lnSpc>
              <a:spcBef>
                <a:spcPts val="300"/>
              </a:spcBef>
              <a:buNone/>
            </a:pPr>
            <a:endParaRPr lang="en-US" sz="1100">
              <a:latin typeface="Consolas" panose="020B0609020204030204" pitchFamily="49" charset="0"/>
            </a:endParaRPr>
          </a:p>
          <a:p>
            <a:pPr marL="0" indent="0">
              <a:lnSpc>
                <a:spcPct val="100000"/>
              </a:lnSpc>
              <a:spcBef>
                <a:spcPts val="300"/>
              </a:spcBef>
              <a:buNone/>
            </a:pPr>
            <a:r>
              <a:rPr lang="en-US" sz="1100">
                <a:latin typeface="Consolas" panose="020B0609020204030204" pitchFamily="49" charset="0"/>
              </a:rPr>
              <a:t>                Percentage of assembly in scaffolded contigs       0.0%</a:t>
            </a:r>
          </a:p>
          <a:p>
            <a:pPr marL="0" indent="0">
              <a:lnSpc>
                <a:spcPct val="100000"/>
              </a:lnSpc>
              <a:spcBef>
                <a:spcPts val="300"/>
              </a:spcBef>
              <a:buNone/>
            </a:pPr>
            <a:r>
              <a:rPr lang="en-US" sz="1100">
                <a:latin typeface="Consolas" panose="020B0609020204030204" pitchFamily="49" charset="0"/>
              </a:rPr>
              <a:t>              Percentage of assembly in </a:t>
            </a:r>
            <a:r>
              <a:rPr lang="en-US" sz="1100" err="1">
                <a:latin typeface="Consolas" panose="020B0609020204030204" pitchFamily="49" charset="0"/>
              </a:rPr>
              <a:t>unscaffolded</a:t>
            </a:r>
            <a:r>
              <a:rPr lang="en-US" sz="1100">
                <a:latin typeface="Consolas" panose="020B0609020204030204" pitchFamily="49" charset="0"/>
              </a:rPr>
              <a:t> contigs     100.0%</a:t>
            </a:r>
          </a:p>
          <a:p>
            <a:pPr marL="0" indent="0">
              <a:lnSpc>
                <a:spcPct val="100000"/>
              </a:lnSpc>
              <a:spcBef>
                <a:spcPts val="300"/>
              </a:spcBef>
              <a:buNone/>
            </a:pPr>
            <a:r>
              <a:rPr lang="en-US" sz="1100">
                <a:latin typeface="Consolas" panose="020B0609020204030204" pitchFamily="49" charset="0"/>
              </a:rPr>
              <a:t>                      Average number of contigs per scaffold        1.0</a:t>
            </a:r>
          </a:p>
          <a:p>
            <a:pPr marL="0" indent="0">
              <a:lnSpc>
                <a:spcPct val="100000"/>
              </a:lnSpc>
              <a:spcBef>
                <a:spcPts val="300"/>
              </a:spcBef>
              <a:buNone/>
            </a:pPr>
            <a:r>
              <a:rPr lang="en-US" sz="1100">
                <a:latin typeface="Consolas" panose="020B0609020204030204" pitchFamily="49" charset="0"/>
              </a:rPr>
              <a:t>Average length of break (&gt;25 Ns) between contigs in scaffold          0</a:t>
            </a:r>
          </a:p>
        </p:txBody>
      </p:sp>
      <p:sp>
        <p:nvSpPr>
          <p:cNvPr id="6" name="Slide Number Placeholder 5"/>
          <p:cNvSpPr>
            <a:spLocks noGrp="1"/>
          </p:cNvSpPr>
          <p:nvPr>
            <p:ph type="sldNum" sz="quarter" idx="12"/>
          </p:nvPr>
        </p:nvSpPr>
        <p:spPr/>
        <p:txBody>
          <a:bodyPr/>
          <a:lstStyle/>
          <a:p>
            <a:fld id="{C3558104-51C6-C44C-9211-BF7C16F4A77B}" type="slidenum">
              <a:rPr lang="en-US" smtClean="0"/>
              <a:t>26</a:t>
            </a:fld>
            <a:endParaRPr lang="en-US"/>
          </a:p>
        </p:txBody>
      </p:sp>
    </p:spTree>
    <p:extLst>
      <p:ext uri="{BB962C8B-B14F-4D97-AF65-F5344CB8AC3E}">
        <p14:creationId xmlns:p14="http://schemas.microsoft.com/office/powerpoint/2010/main" val="15505446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39814" y="1529700"/>
            <a:ext cx="7864374" cy="1052596"/>
          </a:xfrm>
          <a:prstGeom prst="rect">
            <a:avLst/>
          </a:prstGeom>
          <a:noFill/>
        </p:spPr>
        <p:txBody>
          <a:bodyPr wrap="square" rtlCol="0">
            <a:spAutoFit/>
          </a:bodyPr>
          <a:lstStyle/>
          <a:p>
            <a:pPr>
              <a:lnSpc>
                <a:spcPct val="130000"/>
              </a:lnSpc>
            </a:pPr>
            <a:r>
              <a:rPr lang="en-US" sz="1600"/>
              <a:t>We will evaluate the results of the stringent assembly using a </a:t>
            </a:r>
            <a:r>
              <a:rPr lang="en-US" sz="1600" err="1"/>
              <a:t>perl</a:t>
            </a:r>
            <a:r>
              <a:rPr lang="en-US" sz="1600"/>
              <a:t> script: </a:t>
            </a:r>
            <a:r>
              <a:rPr lang="en-US" sz="1600" b="1"/>
              <a:t>assemblathon_stats.pl</a:t>
            </a:r>
            <a:r>
              <a:rPr lang="en-US" sz="1600"/>
              <a:t> </a:t>
            </a:r>
          </a:p>
          <a:p>
            <a:pPr>
              <a:lnSpc>
                <a:spcPct val="130000"/>
              </a:lnSpc>
            </a:pPr>
            <a:endParaRPr lang="en-US" sz="1600"/>
          </a:p>
        </p:txBody>
      </p:sp>
      <p:sp>
        <p:nvSpPr>
          <p:cNvPr id="2" name="Title 1"/>
          <p:cNvSpPr>
            <a:spLocks noGrp="1"/>
          </p:cNvSpPr>
          <p:nvPr>
            <p:ph type="title"/>
          </p:nvPr>
        </p:nvSpPr>
        <p:spPr/>
        <p:txBody>
          <a:bodyPr/>
          <a:lstStyle/>
          <a:p>
            <a:r>
              <a:rPr lang="en-US"/>
              <a:t>Step 5: Evaluate Assemblies 2, 3 and 4</a:t>
            </a:r>
          </a:p>
        </p:txBody>
      </p:sp>
      <p:sp>
        <p:nvSpPr>
          <p:cNvPr id="6" name="Content Placeholder 3"/>
          <p:cNvSpPr>
            <a:spLocks noGrp="1"/>
          </p:cNvSpPr>
          <p:nvPr>
            <p:ph sz="half" idx="1"/>
          </p:nvPr>
        </p:nvSpPr>
        <p:spPr>
          <a:xfrm>
            <a:off x="276285" y="2391053"/>
            <a:ext cx="8299450" cy="3620022"/>
          </a:xfrm>
          <a:solidFill>
            <a:schemeClr val="bg1">
              <a:lumMod val="95000"/>
            </a:schemeClr>
          </a:solidFill>
          <a:ln>
            <a:solidFill>
              <a:schemeClr val="tx1">
                <a:lumMod val="65000"/>
                <a:lumOff val="35000"/>
              </a:schemeClr>
            </a:solidFill>
          </a:ln>
        </p:spPr>
        <p:txBody>
          <a:bodyPr>
            <a:noAutofit/>
          </a:bodyPr>
          <a:lstStyle/>
          <a:p>
            <a:pPr marL="0" indent="0">
              <a:lnSpc>
                <a:spcPct val="130000"/>
              </a:lnSpc>
              <a:buNone/>
            </a:pPr>
            <a:r>
              <a:rPr lang="en-US" sz="1400">
                <a:solidFill>
                  <a:schemeClr val="tx2"/>
                </a:solidFill>
                <a:latin typeface="Consolas" panose="020B0609020204030204" pitchFamily="49" charset="0"/>
              </a:rPr>
              <a:t># Use a </a:t>
            </a:r>
            <a:r>
              <a:rPr lang="en-US" sz="1400" err="1">
                <a:solidFill>
                  <a:schemeClr val="tx2"/>
                </a:solidFill>
                <a:latin typeface="Consolas" panose="020B0609020204030204" pitchFamily="49" charset="0"/>
              </a:rPr>
              <a:t>perl</a:t>
            </a:r>
            <a:r>
              <a:rPr lang="en-US" sz="1400">
                <a:solidFill>
                  <a:schemeClr val="tx2"/>
                </a:solidFill>
                <a:latin typeface="Consolas" panose="020B0609020204030204" pitchFamily="49" charset="0"/>
              </a:rPr>
              <a:t> script to determine the various metrics for Assembly 2-4</a:t>
            </a:r>
            <a:endParaRPr lang="en-US" sz="1400">
              <a:latin typeface="Consolas" panose="020B0609020204030204" pitchFamily="49" charset="0"/>
            </a:endParaRPr>
          </a:p>
          <a:p>
            <a:pPr marL="0" indent="0">
              <a:lnSpc>
                <a:spcPct val="130000"/>
              </a:lnSpc>
              <a:buNone/>
            </a:pPr>
            <a:r>
              <a:rPr lang="en-US" sz="1400" err="1">
                <a:latin typeface="Consolas" panose="020B0609020204030204" pitchFamily="49" charset="0"/>
              </a:rPr>
              <a:t>perl</a:t>
            </a:r>
            <a:r>
              <a:rPr lang="en-US" sz="1400">
                <a:latin typeface="Consolas" panose="020B0609020204030204" pitchFamily="49" charset="0"/>
              </a:rPr>
              <a:t> assemblathon_stats.pl ~/02_Genome_Assembly/dataset2/</a:t>
            </a:r>
            <a:r>
              <a:rPr lang="en-US" sz="1400" err="1">
                <a:latin typeface="Consolas" panose="020B0609020204030204" pitchFamily="49" charset="0"/>
              </a:rPr>
              <a:t>half.asm.p_ctg.fasta</a:t>
            </a:r>
            <a:endParaRPr lang="en-US" sz="1400">
              <a:latin typeface="Consolas" panose="020B0609020204030204" pitchFamily="49" charset="0"/>
            </a:endParaRPr>
          </a:p>
          <a:p>
            <a:pPr marL="0" indent="0">
              <a:lnSpc>
                <a:spcPct val="130000"/>
              </a:lnSpc>
              <a:buNone/>
            </a:pPr>
            <a:endParaRPr lang="en-US" sz="1400">
              <a:latin typeface="Consolas" panose="020B0609020204030204" pitchFamily="49" charset="0"/>
            </a:endParaRPr>
          </a:p>
          <a:p>
            <a:pPr marL="0" indent="0">
              <a:lnSpc>
                <a:spcPct val="130000"/>
              </a:lnSpc>
              <a:buNone/>
            </a:pPr>
            <a:r>
              <a:rPr lang="en-US" sz="1400" err="1">
                <a:latin typeface="Consolas" panose="020B0609020204030204" pitchFamily="49" charset="0"/>
              </a:rPr>
              <a:t>perl</a:t>
            </a:r>
            <a:r>
              <a:rPr lang="en-US" sz="1400">
                <a:latin typeface="Consolas" panose="020B0609020204030204" pitchFamily="49" charset="0"/>
              </a:rPr>
              <a:t> </a:t>
            </a:r>
            <a:r>
              <a:rPr lang="en-US" sz="1400" err="1">
                <a:latin typeface="Consolas" panose="020B0609020204030204" pitchFamily="49" charset="0"/>
              </a:rPr>
              <a:t>assemblathon_stats.pl</a:t>
            </a:r>
            <a:r>
              <a:rPr lang="en-US" sz="1400">
                <a:latin typeface="Consolas" panose="020B0609020204030204" pitchFamily="49" charset="0"/>
              </a:rPr>
              <a:t> ~/02_Genome_Assembly/dataset3/</a:t>
            </a:r>
            <a:r>
              <a:rPr lang="en-US" sz="1400" err="1">
                <a:latin typeface="Consolas" panose="020B0609020204030204" pitchFamily="49" charset="0"/>
              </a:rPr>
              <a:t>quarter.asm.p_ctg.fasta</a:t>
            </a:r>
            <a:endParaRPr lang="en-US" sz="1400">
              <a:latin typeface="Consolas" panose="020B0609020204030204" pitchFamily="49" charset="0"/>
            </a:endParaRPr>
          </a:p>
          <a:p>
            <a:pPr marL="0" indent="0">
              <a:lnSpc>
                <a:spcPct val="130000"/>
              </a:lnSpc>
              <a:buNone/>
            </a:pPr>
            <a:endParaRPr lang="en-US" sz="1400">
              <a:latin typeface="Consolas" panose="020B0609020204030204" pitchFamily="49" charset="0"/>
            </a:endParaRPr>
          </a:p>
          <a:p>
            <a:pPr marL="0" indent="0">
              <a:lnSpc>
                <a:spcPct val="130000"/>
              </a:lnSpc>
              <a:buNone/>
            </a:pPr>
            <a:r>
              <a:rPr lang="en-US" sz="1400" err="1">
                <a:latin typeface="Consolas" panose="020B0609020204030204" pitchFamily="49" charset="0"/>
              </a:rPr>
              <a:t>perl</a:t>
            </a:r>
            <a:r>
              <a:rPr lang="en-US" sz="1400">
                <a:latin typeface="Consolas" panose="020B0609020204030204" pitchFamily="49" charset="0"/>
              </a:rPr>
              <a:t> </a:t>
            </a:r>
            <a:r>
              <a:rPr lang="en-US" sz="1400" err="1">
                <a:latin typeface="Consolas" panose="020B0609020204030204" pitchFamily="49" charset="0"/>
              </a:rPr>
              <a:t>assemblathon_stats.pl</a:t>
            </a:r>
            <a:r>
              <a:rPr lang="en-US" sz="1400">
                <a:latin typeface="Consolas" panose="020B0609020204030204" pitchFamily="49" charset="0"/>
              </a:rPr>
              <a:t> ~/02_Genome_Assembly/dataset4/</a:t>
            </a:r>
            <a:r>
              <a:rPr lang="en-US" sz="1400" err="1">
                <a:latin typeface="Consolas" panose="020B0609020204030204" pitchFamily="49" charset="0"/>
              </a:rPr>
              <a:t>tenth.asm.p_ctg.fasta</a:t>
            </a:r>
            <a:endParaRPr lang="en-US" sz="1400">
              <a:latin typeface="Consolas" panose="020B0609020204030204" pitchFamily="49" charset="0"/>
            </a:endParaRPr>
          </a:p>
          <a:p>
            <a:pPr marL="0" indent="0">
              <a:lnSpc>
                <a:spcPct val="130000"/>
              </a:lnSpc>
              <a:buNone/>
            </a:pPr>
            <a:endParaRPr lang="en-US" sz="1400">
              <a:latin typeface="Consolas" panose="020B0609020204030204" pitchFamily="49" charset="0"/>
            </a:endParaRPr>
          </a:p>
        </p:txBody>
      </p:sp>
      <p:sp>
        <p:nvSpPr>
          <p:cNvPr id="3" name="Footer Placeholder 2"/>
          <p:cNvSpPr>
            <a:spLocks noGrp="1"/>
          </p:cNvSpPr>
          <p:nvPr>
            <p:ph type="ftr" sz="quarter" idx="11"/>
          </p:nvPr>
        </p:nvSpPr>
        <p:spPr/>
        <p:txBody>
          <a:bodyPr/>
          <a:lstStyle/>
          <a:p>
            <a:r>
              <a:rPr lang="en-US"/>
              <a:t>Genome Assembly | Saba Ghaffari | 2023</a:t>
            </a:r>
          </a:p>
        </p:txBody>
      </p:sp>
      <p:sp>
        <p:nvSpPr>
          <p:cNvPr id="4" name="Slide Number Placeholder 3"/>
          <p:cNvSpPr>
            <a:spLocks noGrp="1"/>
          </p:cNvSpPr>
          <p:nvPr>
            <p:ph type="sldNum" sz="quarter" idx="12"/>
          </p:nvPr>
        </p:nvSpPr>
        <p:spPr/>
        <p:txBody>
          <a:bodyPr/>
          <a:lstStyle/>
          <a:p>
            <a:fld id="{C3558104-51C6-C44C-9211-BF7C16F4A77B}" type="slidenum">
              <a:rPr lang="en-US" smtClean="0"/>
              <a:t>27</a:t>
            </a:fld>
            <a:endParaRPr lang="en-US"/>
          </a:p>
        </p:txBody>
      </p:sp>
    </p:spTree>
    <p:extLst>
      <p:ext uri="{BB962C8B-B14F-4D97-AF65-F5344CB8AC3E}">
        <p14:creationId xmlns:p14="http://schemas.microsoft.com/office/powerpoint/2010/main" val="24114389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26656" y="4496995"/>
            <a:ext cx="8290687" cy="1765355"/>
          </a:xfrm>
          <a:prstGeom prst="rect">
            <a:avLst/>
          </a:prstGeom>
        </p:spPr>
        <p:txBody>
          <a:bodyPr wrap="square">
            <a:spAutoFit/>
          </a:bodyPr>
          <a:lstStyle/>
          <a:p>
            <a:pPr>
              <a:lnSpc>
                <a:spcPct val="130000"/>
              </a:lnSpc>
            </a:pPr>
            <a:r>
              <a:rPr lang="en-US" sz="1700"/>
              <a:t>Genome size is ~1.7 Mb; two of these assemblies are close. The genome coverage (the number of times each base is covered by a read) for dataset1 is about 44x, dataset2 is 22x, dataset3 is 11x and dataset4 is 4x.  The lower the coverage the fewer bases recovered and more fragmented the genome.</a:t>
            </a:r>
          </a:p>
          <a:p>
            <a:pPr>
              <a:lnSpc>
                <a:spcPct val="130000"/>
              </a:lnSpc>
            </a:pPr>
            <a:r>
              <a:rPr lang="en-US" sz="1700"/>
              <a:t>Also note how many contigs each has; datasets 1 &amp; 2 have fully assembled chromosomes!</a:t>
            </a:r>
          </a:p>
        </p:txBody>
      </p:sp>
      <p:sp>
        <p:nvSpPr>
          <p:cNvPr id="2" name="Title 1"/>
          <p:cNvSpPr>
            <a:spLocks noGrp="1"/>
          </p:cNvSpPr>
          <p:nvPr>
            <p:ph type="title"/>
          </p:nvPr>
        </p:nvSpPr>
        <p:spPr/>
        <p:txBody>
          <a:bodyPr/>
          <a:lstStyle/>
          <a:p>
            <a:r>
              <a:rPr lang="en-US"/>
              <a:t>Step 6: Compare Assembly Statistics</a:t>
            </a:r>
          </a:p>
        </p:txBody>
      </p:sp>
      <p:sp>
        <p:nvSpPr>
          <p:cNvPr id="4" name="Footer Placeholder 3"/>
          <p:cNvSpPr>
            <a:spLocks noGrp="1"/>
          </p:cNvSpPr>
          <p:nvPr>
            <p:ph type="ftr" sz="quarter" idx="11"/>
          </p:nvPr>
        </p:nvSpPr>
        <p:spPr/>
        <p:txBody>
          <a:bodyPr/>
          <a:lstStyle/>
          <a:p>
            <a:r>
              <a:rPr lang="en-US"/>
              <a:t>Genome Assembly | Saba Ghaffari | 2023</a:t>
            </a:r>
          </a:p>
        </p:txBody>
      </p:sp>
      <p:sp>
        <p:nvSpPr>
          <p:cNvPr id="6" name="Slide Number Placeholder 5"/>
          <p:cNvSpPr>
            <a:spLocks noGrp="1"/>
          </p:cNvSpPr>
          <p:nvPr>
            <p:ph type="sldNum" sz="quarter" idx="12"/>
          </p:nvPr>
        </p:nvSpPr>
        <p:spPr/>
        <p:txBody>
          <a:bodyPr/>
          <a:lstStyle/>
          <a:p>
            <a:fld id="{C3558104-51C6-C44C-9211-BF7C16F4A77B}" type="slidenum">
              <a:rPr lang="en-US" smtClean="0"/>
              <a:t>28</a:t>
            </a:fld>
            <a:endParaRPr lang="en-US"/>
          </a:p>
        </p:txBody>
      </p:sp>
      <p:graphicFrame>
        <p:nvGraphicFramePr>
          <p:cNvPr id="8" name="Table 7">
            <a:extLst>
              <a:ext uri="{FF2B5EF4-FFF2-40B4-BE49-F238E27FC236}">
                <a16:creationId xmlns:a16="http://schemas.microsoft.com/office/drawing/2014/main" id="{4275BB6F-8FFD-AB48-B9EF-70BE1B08A137}"/>
              </a:ext>
            </a:extLst>
          </p:cNvPr>
          <p:cNvGraphicFramePr>
            <a:graphicFrameLocks noGrp="1"/>
          </p:cNvGraphicFramePr>
          <p:nvPr>
            <p:extLst>
              <p:ext uri="{D42A27DB-BD31-4B8C-83A1-F6EECF244321}">
                <p14:modId xmlns:p14="http://schemas.microsoft.com/office/powerpoint/2010/main" val="2869070495"/>
              </p:ext>
            </p:extLst>
          </p:nvPr>
        </p:nvGraphicFramePr>
        <p:xfrm>
          <a:off x="722375" y="1436275"/>
          <a:ext cx="7178450" cy="2966720"/>
        </p:xfrm>
        <a:graphic>
          <a:graphicData uri="http://schemas.openxmlformats.org/drawingml/2006/table">
            <a:tbl>
              <a:tblPr firstRow="1" bandRow="1">
                <a:tableStyleId>{7E9639D4-E3E2-4D34-9284-5A2195B3D0D7}</a:tableStyleId>
              </a:tblPr>
              <a:tblGrid>
                <a:gridCol w="2292975">
                  <a:extLst>
                    <a:ext uri="{9D8B030D-6E8A-4147-A177-3AD203B41FA5}">
                      <a16:colId xmlns:a16="http://schemas.microsoft.com/office/drawing/2014/main" val="20000"/>
                    </a:ext>
                  </a:extLst>
                </a:gridCol>
                <a:gridCol w="1031327">
                  <a:extLst>
                    <a:ext uri="{9D8B030D-6E8A-4147-A177-3AD203B41FA5}">
                      <a16:colId xmlns:a16="http://schemas.microsoft.com/office/drawing/2014/main" val="20001"/>
                    </a:ext>
                  </a:extLst>
                </a:gridCol>
                <a:gridCol w="1284716">
                  <a:extLst>
                    <a:ext uri="{9D8B030D-6E8A-4147-A177-3AD203B41FA5}">
                      <a16:colId xmlns:a16="http://schemas.microsoft.com/office/drawing/2014/main" val="1000099569"/>
                    </a:ext>
                  </a:extLst>
                </a:gridCol>
                <a:gridCol w="1284716">
                  <a:extLst>
                    <a:ext uri="{9D8B030D-6E8A-4147-A177-3AD203B41FA5}">
                      <a16:colId xmlns:a16="http://schemas.microsoft.com/office/drawing/2014/main" val="20004"/>
                    </a:ext>
                  </a:extLst>
                </a:gridCol>
                <a:gridCol w="1284716">
                  <a:extLst>
                    <a:ext uri="{9D8B030D-6E8A-4147-A177-3AD203B41FA5}">
                      <a16:colId xmlns:a16="http://schemas.microsoft.com/office/drawing/2014/main" val="1782190851"/>
                    </a:ext>
                  </a:extLst>
                </a:gridCol>
              </a:tblGrid>
              <a:tr h="370840">
                <a:tc>
                  <a:txBody>
                    <a:bodyPr/>
                    <a:lstStyle/>
                    <a:p>
                      <a:pPr algn="ctr"/>
                      <a:endParaRPr lang="en-US" sz="1400"/>
                    </a:p>
                  </a:txBody>
                  <a:tcPr anchor="ctr">
                    <a:lnL w="6350" cap="flat" cmpd="sng" algn="ctr">
                      <a:solidFill>
                        <a:schemeClr val="tx1"/>
                      </a:solidFill>
                      <a:prstDash val="solid"/>
                      <a:round/>
                      <a:headEnd type="none" w="med" len="med"/>
                      <a:tailEnd type="none" w="med" len="med"/>
                    </a:lnL>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a:t>dataset1</a:t>
                      </a:r>
                    </a:p>
                  </a:txBody>
                  <a:tcPr anchor="ct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400"/>
                        <a:t>dataset2</a:t>
                      </a:r>
                    </a:p>
                  </a:txBody>
                  <a:tcPr anchor="ct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a:t>dataset3</a:t>
                      </a:r>
                    </a:p>
                  </a:txBody>
                  <a:tcPr anchor="ct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a:t>dataset4</a:t>
                      </a:r>
                    </a:p>
                  </a:txBody>
                  <a:tcPr anchor="ctr">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algn="l"/>
                      <a:r>
                        <a:rPr lang="en-US" sz="1400"/>
                        <a:t>Genome Size (Mb)</a:t>
                      </a:r>
                    </a:p>
                  </a:txBody>
                  <a:tcPr anchor="ctr">
                    <a:lnL w="63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a:t>1.663877</a:t>
                      </a:r>
                    </a:p>
                  </a:txBody>
                  <a:tcPr anchor="ctr">
                    <a:lnL w="12700"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a:t>1.645745</a:t>
                      </a:r>
                    </a:p>
                  </a:txBody>
                  <a:tcPr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a:t>1.437603</a:t>
                      </a:r>
                    </a:p>
                  </a:txBody>
                  <a:tcPr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a:t>1.347800</a:t>
                      </a:r>
                    </a:p>
                  </a:txBody>
                  <a:tcPr anchor="ctr">
                    <a:lnL w="3175"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70840">
                <a:tc>
                  <a:txBody>
                    <a:bodyPr/>
                    <a:lstStyle/>
                    <a:p>
                      <a:pPr algn="l"/>
                      <a:r>
                        <a:rPr lang="en-US" sz="1400"/>
                        <a:t>N50 (Mb)</a:t>
                      </a:r>
                    </a:p>
                  </a:txBody>
                  <a:tcPr anchor="ctr">
                    <a:lnL w="63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a:t>1.663877</a:t>
                      </a:r>
                    </a:p>
                  </a:txBody>
                  <a:tcPr anchor="ctr">
                    <a:lnL w="12700"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a:t>1.645745</a:t>
                      </a:r>
                    </a:p>
                  </a:txBody>
                  <a:tcPr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a:t>0.799713</a:t>
                      </a:r>
                    </a:p>
                  </a:txBody>
                  <a:tcPr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a:t>0.105349</a:t>
                      </a:r>
                    </a:p>
                  </a:txBody>
                  <a:tcPr anchor="ctr">
                    <a:lnL w="3175"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70840">
                <a:tc>
                  <a:txBody>
                    <a:bodyPr/>
                    <a:lstStyle/>
                    <a:p>
                      <a:pPr algn="l"/>
                      <a:r>
                        <a:rPr lang="en-US" sz="1400"/>
                        <a:t>Number of contigs</a:t>
                      </a:r>
                    </a:p>
                  </a:txBody>
                  <a:tcPr anchor="ctr">
                    <a:lnL w="63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a:t>1</a:t>
                      </a:r>
                    </a:p>
                  </a:txBody>
                  <a:tcPr anchor="ctr">
                    <a:lnL w="12700"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a:t>1</a:t>
                      </a:r>
                    </a:p>
                  </a:txBody>
                  <a:tcPr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a:t>4</a:t>
                      </a:r>
                    </a:p>
                  </a:txBody>
                  <a:tcPr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a:t>18</a:t>
                      </a:r>
                    </a:p>
                  </a:txBody>
                  <a:tcPr anchor="ctr">
                    <a:lnL w="3175"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370840">
                <a:tc>
                  <a:txBody>
                    <a:bodyPr/>
                    <a:lstStyle/>
                    <a:p>
                      <a:pPr algn="l"/>
                      <a:r>
                        <a:rPr lang="en-US" sz="1400"/>
                        <a:t>Longest contig (bp)</a:t>
                      </a:r>
                    </a:p>
                  </a:txBody>
                  <a:tcPr anchor="ctr">
                    <a:lnL w="63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a:t>1,663.877</a:t>
                      </a:r>
                    </a:p>
                  </a:txBody>
                  <a:tcPr anchor="ctr">
                    <a:lnL w="12700"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a:t>1,645,745</a:t>
                      </a:r>
                    </a:p>
                  </a:txBody>
                  <a:tcPr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a:t>799,713</a:t>
                      </a:r>
                    </a:p>
                  </a:txBody>
                  <a:tcPr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a:t>325,120</a:t>
                      </a:r>
                    </a:p>
                  </a:txBody>
                  <a:tcPr anchor="ctr">
                    <a:lnL w="3175"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0840">
                <a:tc>
                  <a:txBody>
                    <a:bodyPr/>
                    <a:lstStyle/>
                    <a:p>
                      <a:pPr algn="l"/>
                      <a:r>
                        <a:rPr lang="en-US" sz="1400"/>
                        <a:t>Shortest contig (bp)</a:t>
                      </a:r>
                    </a:p>
                  </a:txBody>
                  <a:tcPr anchor="ctr">
                    <a:lnL w="63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a:t>1,663,877</a:t>
                      </a:r>
                    </a:p>
                  </a:txBody>
                  <a:tcPr anchor="ctr">
                    <a:lnL w="12700"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a:t>1,645,745</a:t>
                      </a:r>
                    </a:p>
                  </a:txBody>
                  <a:tcPr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a:t>14,705</a:t>
                      </a:r>
                    </a:p>
                  </a:txBody>
                  <a:tcPr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a:t>17,658</a:t>
                      </a:r>
                    </a:p>
                  </a:txBody>
                  <a:tcPr anchor="ctr">
                    <a:lnL w="3175"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370840">
                <a:tc>
                  <a:txBody>
                    <a:bodyPr/>
                    <a:lstStyle/>
                    <a:p>
                      <a:pPr algn="l"/>
                      <a:r>
                        <a:rPr lang="en-US" sz="1400"/>
                        <a:t>Mean contig size (bp)</a:t>
                      </a:r>
                    </a:p>
                  </a:txBody>
                  <a:tcPr anchor="ctr">
                    <a:lnL w="63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a:t>1,663,877</a:t>
                      </a:r>
                    </a:p>
                  </a:txBody>
                  <a:tcPr anchor="ctr">
                    <a:lnL w="12700"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a:t>1,645,745</a:t>
                      </a:r>
                    </a:p>
                  </a:txBody>
                  <a:tcPr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a:t>359,401</a:t>
                      </a:r>
                    </a:p>
                  </a:txBody>
                  <a:tcPr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a:t>74,878</a:t>
                      </a:r>
                    </a:p>
                  </a:txBody>
                  <a:tcPr anchor="ctr">
                    <a:lnL w="3175"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0840">
                <a:tc>
                  <a:txBody>
                    <a:bodyPr/>
                    <a:lstStyle/>
                    <a:p>
                      <a:pPr algn="l"/>
                      <a:r>
                        <a:rPr lang="en-US" sz="1400"/>
                        <a:t>GC content</a:t>
                      </a:r>
                    </a:p>
                  </a:txBody>
                  <a:tcPr anchor="ctr">
                    <a:lnL w="63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a:t>39.17</a:t>
                      </a:r>
                    </a:p>
                  </a:txBody>
                  <a:tcPr anchor="ctr">
                    <a:lnL w="12700"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a:t>39.19</a:t>
                      </a:r>
                    </a:p>
                  </a:txBody>
                  <a:tcPr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a:t>39.03</a:t>
                      </a:r>
                    </a:p>
                  </a:txBody>
                  <a:tcPr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a:t>39.17</a:t>
                      </a:r>
                    </a:p>
                  </a:txBody>
                  <a:tcPr anchor="ctr">
                    <a:lnL w="3175"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10224788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908382B-8751-6643-BB19-103DDE249B05}"/>
              </a:ext>
            </a:extLst>
          </p:cNvPr>
          <p:cNvSpPr>
            <a:spLocks noGrp="1"/>
          </p:cNvSpPr>
          <p:nvPr>
            <p:ph idx="1"/>
          </p:nvPr>
        </p:nvSpPr>
        <p:spPr>
          <a:xfrm>
            <a:off x="628650" y="3331029"/>
            <a:ext cx="7886700" cy="2845934"/>
          </a:xfrm>
        </p:spPr>
        <p:txBody>
          <a:bodyPr vert="horz" lIns="91440" tIns="45720" rIns="91440" bIns="45720" rtlCol="0" anchor="t">
            <a:normAutofit/>
          </a:bodyPr>
          <a:lstStyle/>
          <a:p>
            <a:pPr marL="0" indent="0">
              <a:buNone/>
            </a:pPr>
            <a:r>
              <a:rPr lang="en-US"/>
              <a:t>Exit MobaXterm, by either closing the window or typing ‘exit’ in the command prompt.</a:t>
            </a:r>
          </a:p>
        </p:txBody>
      </p:sp>
      <p:sp>
        <p:nvSpPr>
          <p:cNvPr id="4" name="Footer Placeholder 3">
            <a:extLst>
              <a:ext uri="{FF2B5EF4-FFF2-40B4-BE49-F238E27FC236}">
                <a16:creationId xmlns:a16="http://schemas.microsoft.com/office/drawing/2014/main" id="{327D799B-A46D-3648-8295-1AC763533CAC}"/>
              </a:ext>
            </a:extLst>
          </p:cNvPr>
          <p:cNvSpPr>
            <a:spLocks noGrp="1"/>
          </p:cNvSpPr>
          <p:nvPr>
            <p:ph type="ftr" sz="quarter" idx="11"/>
          </p:nvPr>
        </p:nvSpPr>
        <p:spPr/>
        <p:txBody>
          <a:bodyPr/>
          <a:lstStyle/>
          <a:p>
            <a:r>
              <a:rPr lang="en-US"/>
              <a:t>Genome Assembly | Saba Ghaffari | 2023</a:t>
            </a:r>
          </a:p>
        </p:txBody>
      </p:sp>
      <p:sp>
        <p:nvSpPr>
          <p:cNvPr id="5" name="Slide Number Placeholder 4">
            <a:extLst>
              <a:ext uri="{FF2B5EF4-FFF2-40B4-BE49-F238E27FC236}">
                <a16:creationId xmlns:a16="http://schemas.microsoft.com/office/drawing/2014/main" id="{117AFB3B-AD1B-3C44-9F41-6983323A4FE0}"/>
              </a:ext>
            </a:extLst>
          </p:cNvPr>
          <p:cNvSpPr>
            <a:spLocks noGrp="1"/>
          </p:cNvSpPr>
          <p:nvPr>
            <p:ph type="sldNum" sz="quarter" idx="12"/>
          </p:nvPr>
        </p:nvSpPr>
        <p:spPr/>
        <p:txBody>
          <a:bodyPr/>
          <a:lstStyle/>
          <a:p>
            <a:fld id="{C3558104-51C6-C44C-9211-BF7C16F4A77B}" type="slidenum">
              <a:rPr lang="en-US" smtClean="0"/>
              <a:t>29</a:t>
            </a:fld>
            <a:endParaRPr lang="en-US"/>
          </a:p>
        </p:txBody>
      </p:sp>
    </p:spTree>
    <p:extLst>
      <p:ext uri="{BB962C8B-B14F-4D97-AF65-F5344CB8AC3E}">
        <p14:creationId xmlns:p14="http://schemas.microsoft.com/office/powerpoint/2010/main" val="1149633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Premise</a:t>
            </a:r>
          </a:p>
        </p:txBody>
      </p:sp>
      <p:sp>
        <p:nvSpPr>
          <p:cNvPr id="3" name="Content Placeholder 2"/>
          <p:cNvSpPr>
            <a:spLocks noGrp="1"/>
          </p:cNvSpPr>
          <p:nvPr>
            <p:ph idx="1"/>
          </p:nvPr>
        </p:nvSpPr>
        <p:spPr/>
        <p:txBody>
          <a:bodyPr vert="horz" lIns="91440" tIns="45720" rIns="91440" bIns="45720" rtlCol="0" anchor="t">
            <a:normAutofit/>
          </a:bodyPr>
          <a:lstStyle/>
          <a:p>
            <a:pPr marL="685800" lvl="1" indent="-342900">
              <a:lnSpc>
                <a:spcPct val="150000"/>
              </a:lnSpc>
              <a:buFont typeface="+mj-lt"/>
              <a:buAutoNum type="arabicPeriod"/>
            </a:pPr>
            <a:r>
              <a:rPr lang="en-US" sz="2000">
                <a:solidFill>
                  <a:srgbClr val="000000"/>
                </a:solidFill>
              </a:rPr>
              <a:t>We have sequenced the genomic DNA of a bacterial species that we are very interested in. Using other methods, we have determined that its genome size is approximately 1.7 Mbp.</a:t>
            </a:r>
          </a:p>
          <a:p>
            <a:pPr marL="685800" lvl="1" indent="-342900">
              <a:lnSpc>
                <a:spcPct val="150000"/>
              </a:lnSpc>
              <a:buFont typeface="+mj-lt"/>
              <a:buAutoNum type="arabicPeriod"/>
            </a:pPr>
            <a:endParaRPr lang="en-US" sz="2000">
              <a:solidFill>
                <a:srgbClr val="000000"/>
              </a:solidFill>
            </a:endParaRPr>
          </a:p>
          <a:p>
            <a:pPr marL="685800" lvl="1" indent="-342900">
              <a:lnSpc>
                <a:spcPct val="150000"/>
              </a:lnSpc>
              <a:buFont typeface="+mj-lt"/>
              <a:buAutoNum type="arabicPeriod"/>
            </a:pPr>
            <a:r>
              <a:rPr lang="en-US" sz="2000">
                <a:solidFill>
                  <a:srgbClr val="000000"/>
                </a:solidFill>
              </a:rPr>
              <a:t>We chose to use Pacific Biosciences HiFi technology for performing this analysis because our genome of interest is relatively small and PacBio HiFi gives us both long reads (</a:t>
            </a:r>
            <a:r>
              <a:rPr lang="en-US" sz="2000" b="1">
                <a:solidFill>
                  <a:srgbClr val="000000"/>
                </a:solidFill>
              </a:rPr>
              <a:t>700bp-20kbp</a:t>
            </a:r>
            <a:r>
              <a:rPr lang="en-US" sz="2000">
                <a:solidFill>
                  <a:srgbClr val="000000"/>
                </a:solidFill>
              </a:rPr>
              <a:t>) that are 99% accurate.</a:t>
            </a:r>
            <a:endParaRPr lang="en-US" sz="2000">
              <a:solidFill>
                <a:srgbClr val="000000"/>
              </a:solidFill>
              <a:cs typeface="Calibri Light"/>
            </a:endParaRPr>
          </a:p>
          <a:p>
            <a:pPr marL="685800" lvl="1" indent="-342900">
              <a:lnSpc>
                <a:spcPct val="150000"/>
              </a:lnSpc>
              <a:buFont typeface="+mj-lt"/>
              <a:buAutoNum type="arabicPeriod"/>
            </a:pPr>
            <a:endParaRPr lang="en-US" sz="2000">
              <a:solidFill>
                <a:srgbClr val="000000"/>
              </a:solidFill>
            </a:endParaRPr>
          </a:p>
          <a:p>
            <a:pPr marL="0" indent="0">
              <a:buNone/>
            </a:pPr>
            <a:endParaRPr lang="en-US" sz="2000"/>
          </a:p>
        </p:txBody>
      </p:sp>
      <p:sp>
        <p:nvSpPr>
          <p:cNvPr id="5" name="Footer Placeholder 4"/>
          <p:cNvSpPr>
            <a:spLocks noGrp="1"/>
          </p:cNvSpPr>
          <p:nvPr>
            <p:ph type="ftr" sz="quarter" idx="11"/>
          </p:nvPr>
        </p:nvSpPr>
        <p:spPr/>
        <p:txBody>
          <a:bodyPr/>
          <a:lstStyle/>
          <a:p>
            <a:r>
              <a:rPr lang="en-US" dirty="0"/>
              <a:t>Genome Assembly | Saba Ghaffari | 2023</a:t>
            </a:r>
          </a:p>
        </p:txBody>
      </p:sp>
      <p:sp>
        <p:nvSpPr>
          <p:cNvPr id="8" name="Slide Number Placeholder 7"/>
          <p:cNvSpPr>
            <a:spLocks noGrp="1"/>
          </p:cNvSpPr>
          <p:nvPr>
            <p:ph type="sldNum" sz="quarter" idx="12"/>
          </p:nvPr>
        </p:nvSpPr>
        <p:spPr/>
        <p:txBody>
          <a:bodyPr/>
          <a:lstStyle/>
          <a:p>
            <a:fld id="{C3558104-51C6-C44C-9211-BF7C16F4A77B}" type="slidenum">
              <a:rPr lang="en-US" smtClean="0"/>
              <a:t>3</a:t>
            </a:fld>
            <a:endParaRPr lang="en-US"/>
          </a:p>
        </p:txBody>
      </p:sp>
    </p:spTree>
    <p:extLst>
      <p:ext uri="{BB962C8B-B14F-4D97-AF65-F5344CB8AC3E}">
        <p14:creationId xmlns:p14="http://schemas.microsoft.com/office/powerpoint/2010/main" val="20362299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5262" y="2687128"/>
            <a:ext cx="7886700" cy="1133476"/>
          </a:xfrm>
        </p:spPr>
        <p:txBody>
          <a:bodyPr/>
          <a:lstStyle/>
          <a:p>
            <a:r>
              <a:rPr lang="en-US">
                <a:solidFill>
                  <a:schemeClr val="accent2"/>
                </a:solidFill>
              </a:rPr>
              <a:t>Assembly Visualization</a:t>
            </a:r>
          </a:p>
        </p:txBody>
      </p:sp>
      <p:sp>
        <p:nvSpPr>
          <p:cNvPr id="3" name="Text Placeholder 2"/>
          <p:cNvSpPr>
            <a:spLocks noGrp="1"/>
          </p:cNvSpPr>
          <p:nvPr>
            <p:ph type="body" idx="1"/>
          </p:nvPr>
        </p:nvSpPr>
        <p:spPr>
          <a:xfrm>
            <a:off x="623888" y="4261660"/>
            <a:ext cx="7886700" cy="1500187"/>
          </a:xfrm>
        </p:spPr>
        <p:txBody>
          <a:bodyPr>
            <a:normAutofit/>
          </a:bodyPr>
          <a:lstStyle/>
          <a:p>
            <a:pPr>
              <a:lnSpc>
                <a:spcPct val="130000"/>
              </a:lnSpc>
            </a:pPr>
            <a:r>
              <a:rPr lang="en-US">
                <a:solidFill>
                  <a:schemeClr val="tx1"/>
                </a:solidFill>
              </a:rPr>
              <a:t>Use Bandage to visualize the assembly graph. </a:t>
            </a:r>
          </a:p>
          <a:p>
            <a:pPr>
              <a:lnSpc>
                <a:spcPct val="130000"/>
              </a:lnSpc>
            </a:pPr>
            <a:r>
              <a:rPr lang="en-US" b="1">
                <a:solidFill>
                  <a:schemeClr val="tx1"/>
                </a:solidFill>
              </a:rPr>
              <a:t>We are going to do visualization on VM</a:t>
            </a:r>
            <a:endParaRPr lang="en-US">
              <a:solidFill>
                <a:schemeClr val="tx1"/>
              </a:solidFill>
            </a:endParaRPr>
          </a:p>
          <a:p>
            <a:pPr>
              <a:lnSpc>
                <a:spcPct val="130000"/>
              </a:lnSpc>
            </a:pPr>
            <a:endParaRPr lang="en-US">
              <a:solidFill>
                <a:schemeClr val="tx1"/>
              </a:solidFill>
            </a:endParaRPr>
          </a:p>
        </p:txBody>
      </p:sp>
      <p:sp>
        <p:nvSpPr>
          <p:cNvPr id="4" name="Footer Placeholder 3"/>
          <p:cNvSpPr>
            <a:spLocks noGrp="1"/>
          </p:cNvSpPr>
          <p:nvPr>
            <p:ph type="ftr" sz="quarter" idx="11"/>
          </p:nvPr>
        </p:nvSpPr>
        <p:spPr/>
        <p:txBody>
          <a:bodyPr/>
          <a:lstStyle/>
          <a:p>
            <a:r>
              <a:rPr lang="en-US"/>
              <a:t>Genome Assembly | Saba Ghaffari | 2023</a:t>
            </a:r>
          </a:p>
        </p:txBody>
      </p:sp>
      <p:sp>
        <p:nvSpPr>
          <p:cNvPr id="5" name="Slide Number Placeholder 4"/>
          <p:cNvSpPr>
            <a:spLocks noGrp="1"/>
          </p:cNvSpPr>
          <p:nvPr>
            <p:ph type="sldNum" sz="quarter" idx="12"/>
          </p:nvPr>
        </p:nvSpPr>
        <p:spPr/>
        <p:txBody>
          <a:bodyPr/>
          <a:lstStyle/>
          <a:p>
            <a:fld id="{C3558104-51C6-C44C-9211-BF7C16F4A77B}" type="slidenum">
              <a:rPr lang="en-US" smtClean="0"/>
              <a:t>30</a:t>
            </a:fld>
            <a:endParaRPr lang="en-US"/>
          </a:p>
        </p:txBody>
      </p:sp>
    </p:spTree>
    <p:extLst>
      <p:ext uri="{BB962C8B-B14F-4D97-AF65-F5344CB8AC3E}">
        <p14:creationId xmlns:p14="http://schemas.microsoft.com/office/powerpoint/2010/main" val="4238221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0: Local Files</a:t>
            </a:r>
            <a:endParaRPr lang="en-US" dirty="0">
              <a:ea typeface="Calibri Light"/>
              <a:cs typeface="Calibri Light"/>
            </a:endParaRPr>
          </a:p>
        </p:txBody>
      </p:sp>
      <p:sp>
        <p:nvSpPr>
          <p:cNvPr id="3" name="Content Placeholder 2"/>
          <p:cNvSpPr>
            <a:spLocks noGrp="1"/>
          </p:cNvSpPr>
          <p:nvPr>
            <p:ph idx="1"/>
          </p:nvPr>
        </p:nvSpPr>
        <p:spPr>
          <a:xfrm>
            <a:off x="453646" y="1776406"/>
            <a:ext cx="8389838" cy="4581031"/>
          </a:xfrm>
        </p:spPr>
        <p:txBody>
          <a:bodyPr vert="horz" lIns="91440" tIns="45720" rIns="91440" bIns="45720" rtlCol="0" anchor="t">
            <a:normAutofit/>
          </a:bodyPr>
          <a:lstStyle/>
          <a:p>
            <a:pPr marL="0" indent="0">
              <a:buNone/>
            </a:pPr>
            <a:r>
              <a:rPr lang="en-US" dirty="0"/>
              <a:t>For viewing and manipulating the files needed for this laboratory exercise, the path on the VM will be denoted as the following:</a:t>
            </a:r>
          </a:p>
          <a:p>
            <a:pPr marL="0" indent="0" algn="ctr">
              <a:buNone/>
            </a:pPr>
            <a:r>
              <a:rPr lang="en-US" b="1" dirty="0">
                <a:latin typeface="Consolas"/>
              </a:rPr>
              <a:t>[</a:t>
            </a:r>
            <a:r>
              <a:rPr lang="en-US" b="1" dirty="0" err="1">
                <a:latin typeface="Consolas"/>
              </a:rPr>
              <a:t>course_directory</a:t>
            </a:r>
            <a:r>
              <a:rPr lang="en-US" b="1" dirty="0">
                <a:latin typeface="Consolas"/>
              </a:rPr>
              <a:t>]</a:t>
            </a:r>
          </a:p>
          <a:p>
            <a:pPr marL="0" indent="0" algn="just">
              <a:buNone/>
            </a:pPr>
            <a:endParaRPr lang="en-US" sz="1800"/>
          </a:p>
          <a:p>
            <a:pPr marL="0" indent="0" algn="ctr">
              <a:buNone/>
            </a:pPr>
            <a:r>
              <a:rPr lang="en-US" dirty="0">
                <a:latin typeface="+mj-lt"/>
              </a:rPr>
              <a:t>We will use the files found in:</a:t>
            </a:r>
            <a:endParaRPr lang="en-US" dirty="0">
              <a:latin typeface="+mj-lt"/>
              <a:cs typeface="Calibri Light"/>
            </a:endParaRPr>
          </a:p>
          <a:p>
            <a:pPr marL="0" indent="0" algn="ctr">
              <a:buNone/>
            </a:pPr>
            <a:r>
              <a:rPr lang="en-US" b="1" dirty="0">
                <a:latin typeface="Consolas"/>
                <a:cs typeface="Consolas" panose="020B0609020204030204" pitchFamily="49" charset="0"/>
              </a:rPr>
              <a:t>[</a:t>
            </a:r>
            <a:r>
              <a:rPr lang="en-US" b="1" dirty="0" err="1">
                <a:latin typeface="Consolas"/>
                <a:cs typeface="Consolas" panose="020B0609020204030204" pitchFamily="49" charset="0"/>
              </a:rPr>
              <a:t>course_directory</a:t>
            </a:r>
            <a:r>
              <a:rPr lang="en-US" b="1" dirty="0">
                <a:latin typeface="Consolas"/>
                <a:cs typeface="Consolas" panose="020B0609020204030204" pitchFamily="49" charset="0"/>
              </a:rPr>
              <a:t>]\02_Genome_Assembly\results</a:t>
            </a:r>
          </a:p>
          <a:p>
            <a:pPr marL="0" indent="0" algn="ctr">
              <a:buNone/>
            </a:pPr>
            <a:endParaRPr lang="en-US" b="1" dirty="0">
              <a:latin typeface="Consolas"/>
            </a:endParaRPr>
          </a:p>
          <a:p>
            <a:pPr marL="0" indent="0" algn="ctr">
              <a:buNone/>
            </a:pPr>
            <a:r>
              <a:rPr lang="en-US" b="1" dirty="0">
                <a:latin typeface="Consolas"/>
              </a:rPr>
              <a:t>[</a:t>
            </a:r>
            <a:r>
              <a:rPr lang="en-US" b="1" dirty="0" err="1">
                <a:latin typeface="Consolas"/>
              </a:rPr>
              <a:t>course_directory</a:t>
            </a:r>
            <a:r>
              <a:rPr lang="en-US" b="1" dirty="0">
                <a:latin typeface="Consolas"/>
              </a:rPr>
              <a:t>]</a:t>
            </a:r>
            <a:r>
              <a:rPr lang="en-US" dirty="0">
                <a:latin typeface="Consolas"/>
              </a:rPr>
              <a:t>= </a:t>
            </a:r>
            <a:r>
              <a:rPr lang="en-US" b="1" dirty="0">
                <a:latin typeface="Consolas"/>
              </a:rPr>
              <a:t>Desktop\VM</a:t>
            </a:r>
            <a:endParaRPr lang="en-US" b="1" dirty="0">
              <a:solidFill>
                <a:srgbClr val="FF0000"/>
              </a:solidFill>
              <a:latin typeface="Consolas"/>
              <a:ea typeface="+mn-lt"/>
              <a:cs typeface="+mn-lt"/>
            </a:endParaRPr>
          </a:p>
          <a:p>
            <a:pPr marL="0" indent="0" algn="ctr">
              <a:buNone/>
            </a:pPr>
            <a:endParaRPr lang="en-US" b="1" dirty="0">
              <a:ea typeface="+mn-lt"/>
              <a:cs typeface="+mn-lt"/>
            </a:endParaRPr>
          </a:p>
        </p:txBody>
      </p:sp>
      <p:sp>
        <p:nvSpPr>
          <p:cNvPr id="4" name="Footer Placeholder 3"/>
          <p:cNvSpPr>
            <a:spLocks noGrp="1"/>
          </p:cNvSpPr>
          <p:nvPr>
            <p:ph type="ftr" sz="quarter" idx="11"/>
          </p:nvPr>
        </p:nvSpPr>
        <p:spPr/>
        <p:txBody>
          <a:bodyPr/>
          <a:lstStyle/>
          <a:p>
            <a:r>
              <a:rPr lang="en-US"/>
              <a:t>Genome Assembly | Saba Ghaffari | 2023</a:t>
            </a:r>
          </a:p>
        </p:txBody>
      </p:sp>
      <p:sp>
        <p:nvSpPr>
          <p:cNvPr id="5" name="Slide Number Placeholder 4"/>
          <p:cNvSpPr>
            <a:spLocks noGrp="1"/>
          </p:cNvSpPr>
          <p:nvPr>
            <p:ph type="sldNum" sz="quarter" idx="12"/>
          </p:nvPr>
        </p:nvSpPr>
        <p:spPr/>
        <p:txBody>
          <a:bodyPr/>
          <a:lstStyle/>
          <a:p>
            <a:fld id="{C3558104-51C6-C44C-9211-BF7C16F4A77B}" type="slidenum">
              <a:rPr lang="en-US" smtClean="0"/>
              <a:t>31</a:t>
            </a:fld>
            <a:endParaRPr lang="en-US"/>
          </a:p>
        </p:txBody>
      </p:sp>
    </p:spTree>
    <p:extLst>
      <p:ext uri="{BB962C8B-B14F-4D97-AF65-F5344CB8AC3E}">
        <p14:creationId xmlns:p14="http://schemas.microsoft.com/office/powerpoint/2010/main" val="42476675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Step 1: Assembly Visualization</a:t>
            </a:r>
          </a:p>
        </p:txBody>
      </p:sp>
      <p:sp>
        <p:nvSpPr>
          <p:cNvPr id="5" name="Rectangle 4"/>
          <p:cNvSpPr/>
          <p:nvPr/>
        </p:nvSpPr>
        <p:spPr>
          <a:xfrm>
            <a:off x="221558" y="5051833"/>
            <a:ext cx="4246818" cy="369332"/>
          </a:xfrm>
          <a:prstGeom prst="rect">
            <a:avLst/>
          </a:prstGeom>
        </p:spPr>
        <p:txBody>
          <a:bodyPr wrap="square">
            <a:spAutoFit/>
          </a:bodyPr>
          <a:lstStyle/>
          <a:p>
            <a:r>
              <a:rPr lang="en-US"/>
              <a:t> </a:t>
            </a:r>
            <a:endParaRPr lang="en-US" sz="1400"/>
          </a:p>
        </p:txBody>
      </p:sp>
      <p:sp>
        <p:nvSpPr>
          <p:cNvPr id="6" name="Rectangle 5"/>
          <p:cNvSpPr/>
          <p:nvPr/>
        </p:nvSpPr>
        <p:spPr>
          <a:xfrm>
            <a:off x="4468376" y="5409689"/>
            <a:ext cx="4562445" cy="307777"/>
          </a:xfrm>
          <a:prstGeom prst="rect">
            <a:avLst/>
          </a:prstGeom>
        </p:spPr>
        <p:txBody>
          <a:bodyPr wrap="square">
            <a:spAutoFit/>
          </a:bodyPr>
          <a:lstStyle/>
          <a:p>
            <a:r>
              <a:rPr lang="en-US" sz="1400"/>
              <a:t>  </a:t>
            </a:r>
          </a:p>
        </p:txBody>
      </p:sp>
      <p:sp>
        <p:nvSpPr>
          <p:cNvPr id="8" name="Rectangle 7"/>
          <p:cNvSpPr/>
          <p:nvPr/>
        </p:nvSpPr>
        <p:spPr>
          <a:xfrm>
            <a:off x="-37535" y="6042621"/>
            <a:ext cx="9181535" cy="400110"/>
          </a:xfrm>
          <a:prstGeom prst="rect">
            <a:avLst/>
          </a:prstGeom>
        </p:spPr>
        <p:txBody>
          <a:bodyPr wrap="square">
            <a:spAutoFit/>
          </a:bodyPr>
          <a:lstStyle/>
          <a:p>
            <a:pPr algn="ctr"/>
            <a:r>
              <a:rPr lang="en-US" sz="2000" b="1">
                <a:hlinkClick r:id="rId3"/>
              </a:rPr>
              <a:t>https://rrwick.github.io/Bandage/</a:t>
            </a:r>
            <a:endParaRPr lang="en-US" sz="2000" b="1"/>
          </a:p>
        </p:txBody>
      </p:sp>
      <p:sp>
        <p:nvSpPr>
          <p:cNvPr id="7" name="Footer Placeholder 6"/>
          <p:cNvSpPr>
            <a:spLocks noGrp="1"/>
          </p:cNvSpPr>
          <p:nvPr>
            <p:ph type="ftr" sz="quarter" idx="11"/>
          </p:nvPr>
        </p:nvSpPr>
        <p:spPr/>
        <p:txBody>
          <a:bodyPr/>
          <a:lstStyle/>
          <a:p>
            <a:r>
              <a:rPr lang="en-US"/>
              <a:t>Genome Assembly | Saba Ghaffari | 2023</a:t>
            </a:r>
          </a:p>
        </p:txBody>
      </p:sp>
      <p:sp>
        <p:nvSpPr>
          <p:cNvPr id="10" name="Slide Number Placeholder 9"/>
          <p:cNvSpPr>
            <a:spLocks noGrp="1"/>
          </p:cNvSpPr>
          <p:nvPr>
            <p:ph type="sldNum" sz="quarter" idx="12"/>
          </p:nvPr>
        </p:nvSpPr>
        <p:spPr/>
        <p:txBody>
          <a:bodyPr/>
          <a:lstStyle/>
          <a:p>
            <a:fld id="{C3558104-51C6-C44C-9211-BF7C16F4A77B}" type="slidenum">
              <a:rPr lang="en-US" smtClean="0"/>
              <a:t>32</a:t>
            </a:fld>
            <a:endParaRPr lang="en-US"/>
          </a:p>
        </p:txBody>
      </p:sp>
      <p:sp>
        <p:nvSpPr>
          <p:cNvPr id="9" name="Content Placeholder 8"/>
          <p:cNvSpPr>
            <a:spLocks noGrp="1"/>
          </p:cNvSpPr>
          <p:nvPr>
            <p:ph idx="1"/>
          </p:nvPr>
        </p:nvSpPr>
        <p:spPr>
          <a:xfrm>
            <a:off x="628650" y="1415441"/>
            <a:ext cx="7886700" cy="4761522"/>
          </a:xfrm>
        </p:spPr>
        <p:txBody>
          <a:bodyPr vert="horz" lIns="91440" tIns="45720" rIns="91440" bIns="45720" rtlCol="0" anchor="t">
            <a:normAutofit/>
          </a:bodyPr>
          <a:lstStyle/>
          <a:p>
            <a:r>
              <a:rPr lang="en-US" sz="1600" dirty="0"/>
              <a:t>Open Bandage shortcut on Desktop</a:t>
            </a:r>
          </a:p>
          <a:p>
            <a:r>
              <a:rPr lang="en-US" sz="1600" dirty="0"/>
              <a:t>Under </a:t>
            </a:r>
            <a:r>
              <a:rPr lang="en-US" sz="1600" b="1" dirty="0"/>
              <a:t>File, </a:t>
            </a:r>
            <a:r>
              <a:rPr lang="en-US" sz="1600" dirty="0"/>
              <a:t>go to </a:t>
            </a:r>
            <a:r>
              <a:rPr lang="en-US" sz="1600" b="1" dirty="0"/>
              <a:t>Load Graph </a:t>
            </a:r>
            <a:r>
              <a:rPr lang="en-US" sz="1600" dirty="0"/>
              <a:t>and open the</a:t>
            </a:r>
            <a:r>
              <a:rPr lang="en-US" sz="1600" b="1" dirty="0"/>
              <a:t> </a:t>
            </a:r>
            <a:r>
              <a:rPr lang="en-US" sz="1600" b="1" dirty="0" err="1"/>
              <a:t>full.asm.p_ctg.gfa</a:t>
            </a:r>
            <a:r>
              <a:rPr lang="en-US" sz="1600" b="1" dirty="0"/>
              <a:t> </a:t>
            </a:r>
            <a:r>
              <a:rPr lang="en-US" sz="1600" dirty="0"/>
              <a:t>file in the </a:t>
            </a:r>
            <a:r>
              <a:rPr lang="en-US" sz="1600" b="1" dirty="0"/>
              <a:t>results</a:t>
            </a:r>
            <a:r>
              <a:rPr lang="en-US" sz="1600" dirty="0"/>
              <a:t> directory: </a:t>
            </a:r>
            <a:endParaRPr lang="en-US" sz="1600" dirty="0">
              <a:cs typeface="Calibri Light"/>
            </a:endParaRPr>
          </a:p>
          <a:p>
            <a:pPr marL="0" indent="0" algn="ctr">
              <a:buNone/>
            </a:pPr>
            <a:r>
              <a:rPr lang="en-US" sz="1600" b="1" dirty="0">
                <a:latin typeface="Consolas"/>
              </a:rPr>
              <a:t>[</a:t>
            </a:r>
            <a:r>
              <a:rPr lang="en-US" sz="1600" b="1" dirty="0" err="1">
                <a:latin typeface="Consolas"/>
              </a:rPr>
              <a:t>course_directory</a:t>
            </a:r>
            <a:r>
              <a:rPr lang="en-US" sz="1600" b="1" dirty="0">
                <a:latin typeface="Consolas"/>
              </a:rPr>
              <a:t>]\02_Genome_Assembly\results\dataset1\</a:t>
            </a:r>
          </a:p>
          <a:p>
            <a:r>
              <a:rPr lang="en-US" sz="1600" dirty="0"/>
              <a:t>Click on the ‘Draw Graph’ button on left panel.  Select the single node.</a:t>
            </a:r>
            <a:endParaRPr lang="en-US" sz="1600" dirty="0">
              <a:cs typeface="Calibri Light"/>
            </a:endParaRPr>
          </a:p>
        </p:txBody>
      </p:sp>
      <p:pic>
        <p:nvPicPr>
          <p:cNvPr id="2" name="Picture 1">
            <a:extLst>
              <a:ext uri="{FF2B5EF4-FFF2-40B4-BE49-F238E27FC236}">
                <a16:creationId xmlns:a16="http://schemas.microsoft.com/office/drawing/2014/main" id="{FBA8AC84-DBD8-AC48-9778-85AB076A5203}"/>
              </a:ext>
            </a:extLst>
          </p:cNvPr>
          <p:cNvPicPr>
            <a:picLocks noChangeAspect="1"/>
          </p:cNvPicPr>
          <p:nvPr/>
        </p:nvPicPr>
        <p:blipFill rotWithShape="1">
          <a:blip r:embed="rId4"/>
          <a:srcRect t="10873"/>
          <a:stretch/>
        </p:blipFill>
        <p:spPr>
          <a:xfrm>
            <a:off x="839595" y="2779048"/>
            <a:ext cx="1920933" cy="1803124"/>
          </a:xfrm>
          <a:prstGeom prst="rect">
            <a:avLst/>
          </a:prstGeom>
        </p:spPr>
      </p:pic>
      <p:sp>
        <p:nvSpPr>
          <p:cNvPr id="15" name="Oval 14">
            <a:extLst>
              <a:ext uri="{FF2B5EF4-FFF2-40B4-BE49-F238E27FC236}">
                <a16:creationId xmlns:a16="http://schemas.microsoft.com/office/drawing/2014/main" id="{2D7F5C12-77CD-C24C-BFAE-0DAACA070902}"/>
              </a:ext>
            </a:extLst>
          </p:cNvPr>
          <p:cNvSpPr/>
          <p:nvPr/>
        </p:nvSpPr>
        <p:spPr>
          <a:xfrm>
            <a:off x="628650" y="4115177"/>
            <a:ext cx="2400300" cy="466995"/>
          </a:xfrm>
          <a:prstGeom prst="ellipse">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Arrow Connector 17">
            <a:extLst>
              <a:ext uri="{FF2B5EF4-FFF2-40B4-BE49-F238E27FC236}">
                <a16:creationId xmlns:a16="http://schemas.microsoft.com/office/drawing/2014/main" id="{2544BA1B-84C1-F741-883A-A7CFBA06C097}"/>
              </a:ext>
            </a:extLst>
          </p:cNvPr>
          <p:cNvCxnSpPr>
            <a:cxnSpLocks/>
          </p:cNvCxnSpPr>
          <p:nvPr/>
        </p:nvCxnSpPr>
        <p:spPr>
          <a:xfrm>
            <a:off x="2760528" y="3839415"/>
            <a:ext cx="622752" cy="0"/>
          </a:xfrm>
          <a:prstGeom prst="straightConnector1">
            <a:avLst/>
          </a:prstGeom>
          <a:ln w="444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0" name="Picture 19">
            <a:extLst>
              <a:ext uri="{FF2B5EF4-FFF2-40B4-BE49-F238E27FC236}">
                <a16:creationId xmlns:a16="http://schemas.microsoft.com/office/drawing/2014/main" id="{663EA31C-9377-DE4C-8B32-F6F4EF9FFFF0}"/>
              </a:ext>
            </a:extLst>
          </p:cNvPr>
          <p:cNvPicPr>
            <a:picLocks noChangeAspect="1"/>
          </p:cNvPicPr>
          <p:nvPr/>
        </p:nvPicPr>
        <p:blipFill>
          <a:blip r:embed="rId5"/>
          <a:stretch>
            <a:fillRect/>
          </a:stretch>
        </p:blipFill>
        <p:spPr>
          <a:xfrm>
            <a:off x="3206115" y="2654736"/>
            <a:ext cx="5486400" cy="3639844"/>
          </a:xfrm>
          <a:prstGeom prst="rect">
            <a:avLst/>
          </a:prstGeom>
        </p:spPr>
      </p:pic>
    </p:spTree>
    <p:extLst>
      <p:ext uri="{BB962C8B-B14F-4D97-AF65-F5344CB8AC3E}">
        <p14:creationId xmlns:p14="http://schemas.microsoft.com/office/powerpoint/2010/main" val="6401162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Step 1: Assembly Visualization</a:t>
            </a:r>
          </a:p>
        </p:txBody>
      </p:sp>
      <p:sp>
        <p:nvSpPr>
          <p:cNvPr id="5" name="Rectangle 4"/>
          <p:cNvSpPr/>
          <p:nvPr/>
        </p:nvSpPr>
        <p:spPr>
          <a:xfrm>
            <a:off x="221558" y="5051833"/>
            <a:ext cx="4246818" cy="369332"/>
          </a:xfrm>
          <a:prstGeom prst="rect">
            <a:avLst/>
          </a:prstGeom>
        </p:spPr>
        <p:txBody>
          <a:bodyPr wrap="square">
            <a:spAutoFit/>
          </a:bodyPr>
          <a:lstStyle/>
          <a:p>
            <a:r>
              <a:rPr lang="en-US"/>
              <a:t> </a:t>
            </a:r>
            <a:endParaRPr lang="en-US" sz="1400"/>
          </a:p>
        </p:txBody>
      </p:sp>
      <p:sp>
        <p:nvSpPr>
          <p:cNvPr id="6" name="Rectangle 5"/>
          <p:cNvSpPr/>
          <p:nvPr/>
        </p:nvSpPr>
        <p:spPr>
          <a:xfrm>
            <a:off x="4468376" y="5409689"/>
            <a:ext cx="4562445" cy="307777"/>
          </a:xfrm>
          <a:prstGeom prst="rect">
            <a:avLst/>
          </a:prstGeom>
        </p:spPr>
        <p:txBody>
          <a:bodyPr wrap="square">
            <a:spAutoFit/>
          </a:bodyPr>
          <a:lstStyle/>
          <a:p>
            <a:r>
              <a:rPr lang="en-US" sz="1400"/>
              <a:t>  </a:t>
            </a:r>
          </a:p>
        </p:txBody>
      </p:sp>
      <p:sp>
        <p:nvSpPr>
          <p:cNvPr id="8" name="Rectangle 7"/>
          <p:cNvSpPr/>
          <p:nvPr/>
        </p:nvSpPr>
        <p:spPr>
          <a:xfrm>
            <a:off x="-18767" y="5869186"/>
            <a:ext cx="9181535" cy="400110"/>
          </a:xfrm>
          <a:prstGeom prst="rect">
            <a:avLst/>
          </a:prstGeom>
        </p:spPr>
        <p:txBody>
          <a:bodyPr wrap="square">
            <a:spAutoFit/>
          </a:bodyPr>
          <a:lstStyle/>
          <a:p>
            <a:pPr algn="ctr"/>
            <a:r>
              <a:rPr lang="en-US" sz="2000" b="1">
                <a:hlinkClick r:id="rId3"/>
              </a:rPr>
              <a:t>https://rrwick.github.io/Bandage/</a:t>
            </a:r>
            <a:endParaRPr lang="en-US" sz="2000" b="1"/>
          </a:p>
        </p:txBody>
      </p:sp>
      <p:sp>
        <p:nvSpPr>
          <p:cNvPr id="7" name="Footer Placeholder 6"/>
          <p:cNvSpPr>
            <a:spLocks noGrp="1"/>
          </p:cNvSpPr>
          <p:nvPr>
            <p:ph type="ftr" sz="quarter" idx="11"/>
          </p:nvPr>
        </p:nvSpPr>
        <p:spPr/>
        <p:txBody>
          <a:bodyPr/>
          <a:lstStyle/>
          <a:p>
            <a:r>
              <a:rPr lang="en-US"/>
              <a:t>Genome Assembly | Saba Ghaffari | 2023</a:t>
            </a:r>
          </a:p>
        </p:txBody>
      </p:sp>
      <p:sp>
        <p:nvSpPr>
          <p:cNvPr id="10" name="Slide Number Placeholder 9"/>
          <p:cNvSpPr>
            <a:spLocks noGrp="1"/>
          </p:cNvSpPr>
          <p:nvPr>
            <p:ph type="sldNum" sz="quarter" idx="12"/>
          </p:nvPr>
        </p:nvSpPr>
        <p:spPr/>
        <p:txBody>
          <a:bodyPr/>
          <a:lstStyle/>
          <a:p>
            <a:fld id="{C3558104-51C6-C44C-9211-BF7C16F4A77B}" type="slidenum">
              <a:rPr lang="en-US" smtClean="0"/>
              <a:t>33</a:t>
            </a:fld>
            <a:endParaRPr lang="en-US"/>
          </a:p>
        </p:txBody>
      </p:sp>
      <p:sp>
        <p:nvSpPr>
          <p:cNvPr id="9" name="Content Placeholder 8"/>
          <p:cNvSpPr>
            <a:spLocks noGrp="1"/>
          </p:cNvSpPr>
          <p:nvPr>
            <p:ph idx="1"/>
          </p:nvPr>
        </p:nvSpPr>
        <p:spPr>
          <a:xfrm>
            <a:off x="628650" y="1415441"/>
            <a:ext cx="7886700" cy="4761522"/>
          </a:xfrm>
        </p:spPr>
        <p:txBody>
          <a:bodyPr>
            <a:normAutofit/>
          </a:bodyPr>
          <a:lstStyle/>
          <a:p>
            <a:r>
              <a:rPr lang="en-US" sz="1600"/>
              <a:t>Kind of boring…</a:t>
            </a:r>
          </a:p>
          <a:p>
            <a:r>
              <a:rPr lang="en-US" sz="1600"/>
              <a:t>Now load in the </a:t>
            </a:r>
            <a:r>
              <a:rPr lang="en-US" sz="1600" b="1" i="1"/>
              <a:t>raw</a:t>
            </a:r>
            <a:r>
              <a:rPr lang="en-US" sz="1600" b="1"/>
              <a:t> </a:t>
            </a:r>
            <a:r>
              <a:rPr lang="en-US" sz="1600"/>
              <a:t>data from file </a:t>
            </a:r>
            <a:r>
              <a:rPr lang="en-US" sz="1600" b="1" err="1"/>
              <a:t>full.asm.</a:t>
            </a:r>
            <a:r>
              <a:rPr lang="en-US" sz="1600" b="1" i="1" err="1"/>
              <a:t>r_utg</a:t>
            </a:r>
            <a:r>
              <a:rPr lang="en-US" sz="1600" b="1" err="1"/>
              <a:t>.gfa</a:t>
            </a:r>
            <a:r>
              <a:rPr lang="en-US" sz="1600"/>
              <a:t> (which also contains sequence bubbles likely due to errors).</a:t>
            </a:r>
            <a:endParaRPr lang="en-US" sz="1600" i="1"/>
          </a:p>
        </p:txBody>
      </p:sp>
      <p:pic>
        <p:nvPicPr>
          <p:cNvPr id="2" name="Picture 1">
            <a:extLst>
              <a:ext uri="{FF2B5EF4-FFF2-40B4-BE49-F238E27FC236}">
                <a16:creationId xmlns:a16="http://schemas.microsoft.com/office/drawing/2014/main" id="{FBA8AC84-DBD8-AC48-9778-85AB076A5203}"/>
              </a:ext>
            </a:extLst>
          </p:cNvPr>
          <p:cNvPicPr>
            <a:picLocks noChangeAspect="1"/>
          </p:cNvPicPr>
          <p:nvPr/>
        </p:nvPicPr>
        <p:blipFill rotWithShape="1">
          <a:blip r:embed="rId4"/>
          <a:srcRect t="10873"/>
          <a:stretch/>
        </p:blipFill>
        <p:spPr>
          <a:xfrm>
            <a:off x="839595" y="2460073"/>
            <a:ext cx="1920933" cy="1803124"/>
          </a:xfrm>
          <a:prstGeom prst="rect">
            <a:avLst/>
          </a:prstGeom>
        </p:spPr>
      </p:pic>
      <p:sp>
        <p:nvSpPr>
          <p:cNvPr id="15" name="Oval 14">
            <a:extLst>
              <a:ext uri="{FF2B5EF4-FFF2-40B4-BE49-F238E27FC236}">
                <a16:creationId xmlns:a16="http://schemas.microsoft.com/office/drawing/2014/main" id="{2D7F5C12-77CD-C24C-BFAE-0DAACA070902}"/>
              </a:ext>
            </a:extLst>
          </p:cNvPr>
          <p:cNvSpPr/>
          <p:nvPr/>
        </p:nvSpPr>
        <p:spPr>
          <a:xfrm>
            <a:off x="628650" y="3796202"/>
            <a:ext cx="2400300" cy="466995"/>
          </a:xfrm>
          <a:prstGeom prst="ellipse">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Arrow Connector 17">
            <a:extLst>
              <a:ext uri="{FF2B5EF4-FFF2-40B4-BE49-F238E27FC236}">
                <a16:creationId xmlns:a16="http://schemas.microsoft.com/office/drawing/2014/main" id="{2544BA1B-84C1-F741-883A-A7CFBA06C097}"/>
              </a:ext>
            </a:extLst>
          </p:cNvPr>
          <p:cNvCxnSpPr>
            <a:cxnSpLocks/>
          </p:cNvCxnSpPr>
          <p:nvPr/>
        </p:nvCxnSpPr>
        <p:spPr>
          <a:xfrm>
            <a:off x="2760528" y="3520440"/>
            <a:ext cx="622752" cy="0"/>
          </a:xfrm>
          <a:prstGeom prst="straightConnector1">
            <a:avLst/>
          </a:prstGeom>
          <a:ln w="444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47021247-4F11-3548-86D0-4E479B1A615C}"/>
              </a:ext>
            </a:extLst>
          </p:cNvPr>
          <p:cNvPicPr>
            <a:picLocks noChangeAspect="1"/>
          </p:cNvPicPr>
          <p:nvPr/>
        </p:nvPicPr>
        <p:blipFill>
          <a:blip r:embed="rId5"/>
          <a:stretch>
            <a:fillRect/>
          </a:stretch>
        </p:blipFill>
        <p:spPr>
          <a:xfrm>
            <a:off x="3206517" y="2338807"/>
            <a:ext cx="5485597" cy="3639312"/>
          </a:xfrm>
          <a:prstGeom prst="rect">
            <a:avLst/>
          </a:prstGeom>
        </p:spPr>
      </p:pic>
      <p:sp>
        <p:nvSpPr>
          <p:cNvPr id="11" name="Rectangle 10">
            <a:extLst>
              <a:ext uri="{FF2B5EF4-FFF2-40B4-BE49-F238E27FC236}">
                <a16:creationId xmlns:a16="http://schemas.microsoft.com/office/drawing/2014/main" id="{3C373A37-9ECD-3A47-8831-91AABD1550AD}"/>
              </a:ext>
            </a:extLst>
          </p:cNvPr>
          <p:cNvSpPr/>
          <p:nvPr/>
        </p:nvSpPr>
        <p:spPr>
          <a:xfrm>
            <a:off x="5393410" y="3520440"/>
            <a:ext cx="542441" cy="38513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289530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28650" y="106334"/>
            <a:ext cx="7886700" cy="894243"/>
          </a:xfrm>
        </p:spPr>
        <p:txBody>
          <a:bodyPr/>
          <a:lstStyle/>
          <a:p>
            <a:r>
              <a:rPr lang="en-US" dirty="0"/>
              <a:t>Step 1: Assembly Visualization</a:t>
            </a:r>
          </a:p>
        </p:txBody>
      </p:sp>
      <p:sp>
        <p:nvSpPr>
          <p:cNvPr id="5" name="Rectangle 4"/>
          <p:cNvSpPr/>
          <p:nvPr/>
        </p:nvSpPr>
        <p:spPr>
          <a:xfrm>
            <a:off x="221558" y="5051833"/>
            <a:ext cx="4246818" cy="369332"/>
          </a:xfrm>
          <a:prstGeom prst="rect">
            <a:avLst/>
          </a:prstGeom>
        </p:spPr>
        <p:txBody>
          <a:bodyPr wrap="square">
            <a:spAutoFit/>
          </a:bodyPr>
          <a:lstStyle/>
          <a:p>
            <a:r>
              <a:rPr lang="en-US"/>
              <a:t> </a:t>
            </a:r>
            <a:endParaRPr lang="en-US" sz="1400"/>
          </a:p>
        </p:txBody>
      </p:sp>
      <p:sp>
        <p:nvSpPr>
          <p:cNvPr id="6" name="Rectangle 5"/>
          <p:cNvSpPr/>
          <p:nvPr/>
        </p:nvSpPr>
        <p:spPr>
          <a:xfrm>
            <a:off x="4468376" y="5409689"/>
            <a:ext cx="4562445" cy="307777"/>
          </a:xfrm>
          <a:prstGeom prst="rect">
            <a:avLst/>
          </a:prstGeom>
        </p:spPr>
        <p:txBody>
          <a:bodyPr wrap="square">
            <a:spAutoFit/>
          </a:bodyPr>
          <a:lstStyle/>
          <a:p>
            <a:r>
              <a:rPr lang="en-US" sz="1400"/>
              <a:t>  </a:t>
            </a:r>
          </a:p>
        </p:txBody>
      </p:sp>
      <p:sp>
        <p:nvSpPr>
          <p:cNvPr id="8" name="Rectangle 7"/>
          <p:cNvSpPr/>
          <p:nvPr/>
        </p:nvSpPr>
        <p:spPr>
          <a:xfrm>
            <a:off x="-18767" y="5869186"/>
            <a:ext cx="9181535" cy="400110"/>
          </a:xfrm>
          <a:prstGeom prst="rect">
            <a:avLst/>
          </a:prstGeom>
        </p:spPr>
        <p:txBody>
          <a:bodyPr wrap="square">
            <a:spAutoFit/>
          </a:bodyPr>
          <a:lstStyle/>
          <a:p>
            <a:pPr algn="ctr"/>
            <a:r>
              <a:rPr lang="en-US" sz="2000" b="1">
                <a:hlinkClick r:id="rId3"/>
              </a:rPr>
              <a:t>https://rrwick.github.io/Bandage/</a:t>
            </a:r>
            <a:endParaRPr lang="en-US" sz="2000" b="1"/>
          </a:p>
        </p:txBody>
      </p:sp>
      <p:sp>
        <p:nvSpPr>
          <p:cNvPr id="7" name="Footer Placeholder 6"/>
          <p:cNvSpPr>
            <a:spLocks noGrp="1"/>
          </p:cNvSpPr>
          <p:nvPr>
            <p:ph type="ftr" sz="quarter" idx="11"/>
          </p:nvPr>
        </p:nvSpPr>
        <p:spPr/>
        <p:txBody>
          <a:bodyPr/>
          <a:lstStyle/>
          <a:p>
            <a:r>
              <a:rPr lang="en-US"/>
              <a:t>Genome Assembly | Saba Ghaffari | 2023</a:t>
            </a:r>
          </a:p>
        </p:txBody>
      </p:sp>
      <p:sp>
        <p:nvSpPr>
          <p:cNvPr id="10" name="Slide Number Placeholder 9"/>
          <p:cNvSpPr>
            <a:spLocks noGrp="1"/>
          </p:cNvSpPr>
          <p:nvPr>
            <p:ph type="sldNum" sz="quarter" idx="12"/>
          </p:nvPr>
        </p:nvSpPr>
        <p:spPr/>
        <p:txBody>
          <a:bodyPr/>
          <a:lstStyle/>
          <a:p>
            <a:fld id="{C3558104-51C6-C44C-9211-BF7C16F4A77B}" type="slidenum">
              <a:rPr lang="en-US" smtClean="0"/>
              <a:t>34</a:t>
            </a:fld>
            <a:endParaRPr lang="en-US"/>
          </a:p>
        </p:txBody>
      </p:sp>
      <p:sp>
        <p:nvSpPr>
          <p:cNvPr id="9" name="Content Placeholder 8"/>
          <p:cNvSpPr>
            <a:spLocks noGrp="1"/>
          </p:cNvSpPr>
          <p:nvPr>
            <p:ph idx="1"/>
          </p:nvPr>
        </p:nvSpPr>
        <p:spPr>
          <a:xfrm>
            <a:off x="628650" y="1605222"/>
            <a:ext cx="7886700" cy="4571741"/>
          </a:xfrm>
        </p:spPr>
        <p:txBody>
          <a:bodyPr vert="horz" lIns="91440" tIns="45720" rIns="91440" bIns="45720" rtlCol="0" anchor="t">
            <a:normAutofit/>
          </a:bodyPr>
          <a:lstStyle/>
          <a:p>
            <a:pPr marL="0" indent="0">
              <a:buNone/>
            </a:pPr>
            <a:r>
              <a:rPr lang="en-US" sz="2000">
                <a:cs typeface="Calibri Light"/>
              </a:rPr>
              <a:t>Zoom in using the Zoom option under </a:t>
            </a:r>
            <a:r>
              <a:rPr lang="en-US" sz="2000" b="1">
                <a:cs typeface="Calibri Light"/>
              </a:rPr>
              <a:t>Graph display</a:t>
            </a:r>
            <a:r>
              <a:rPr lang="en-US" sz="2000">
                <a:cs typeface="Calibri Light"/>
              </a:rPr>
              <a:t>:</a:t>
            </a:r>
          </a:p>
        </p:txBody>
      </p:sp>
      <p:pic>
        <p:nvPicPr>
          <p:cNvPr id="11" name="Picture 10">
            <a:extLst>
              <a:ext uri="{FF2B5EF4-FFF2-40B4-BE49-F238E27FC236}">
                <a16:creationId xmlns:a16="http://schemas.microsoft.com/office/drawing/2014/main" id="{155FD1B8-C390-884E-B3B1-DC8C38CAA3EB}"/>
              </a:ext>
            </a:extLst>
          </p:cNvPr>
          <p:cNvPicPr>
            <a:picLocks noChangeAspect="1"/>
          </p:cNvPicPr>
          <p:nvPr/>
        </p:nvPicPr>
        <p:blipFill>
          <a:blip r:embed="rId4"/>
          <a:stretch>
            <a:fillRect/>
          </a:stretch>
        </p:blipFill>
        <p:spPr>
          <a:xfrm>
            <a:off x="1639691" y="2209886"/>
            <a:ext cx="5810532" cy="3816223"/>
          </a:xfrm>
          <a:prstGeom prst="rect">
            <a:avLst/>
          </a:prstGeom>
        </p:spPr>
      </p:pic>
    </p:spTree>
    <p:extLst>
      <p:ext uri="{BB962C8B-B14F-4D97-AF65-F5344CB8AC3E}">
        <p14:creationId xmlns:p14="http://schemas.microsoft.com/office/powerpoint/2010/main" val="35330893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Step 1: Assembly Visualization</a:t>
            </a:r>
          </a:p>
        </p:txBody>
      </p:sp>
      <p:sp>
        <p:nvSpPr>
          <p:cNvPr id="5" name="Rectangle 4"/>
          <p:cNvSpPr/>
          <p:nvPr/>
        </p:nvSpPr>
        <p:spPr>
          <a:xfrm>
            <a:off x="221558" y="5051833"/>
            <a:ext cx="4246818" cy="369332"/>
          </a:xfrm>
          <a:prstGeom prst="rect">
            <a:avLst/>
          </a:prstGeom>
        </p:spPr>
        <p:txBody>
          <a:bodyPr wrap="square">
            <a:spAutoFit/>
          </a:bodyPr>
          <a:lstStyle/>
          <a:p>
            <a:r>
              <a:rPr lang="en-US"/>
              <a:t> </a:t>
            </a:r>
            <a:endParaRPr lang="en-US" sz="1400"/>
          </a:p>
        </p:txBody>
      </p:sp>
      <p:sp>
        <p:nvSpPr>
          <p:cNvPr id="6" name="Rectangle 5"/>
          <p:cNvSpPr/>
          <p:nvPr/>
        </p:nvSpPr>
        <p:spPr>
          <a:xfrm>
            <a:off x="4468376" y="5409689"/>
            <a:ext cx="4562445" cy="307777"/>
          </a:xfrm>
          <a:prstGeom prst="rect">
            <a:avLst/>
          </a:prstGeom>
        </p:spPr>
        <p:txBody>
          <a:bodyPr wrap="square">
            <a:spAutoFit/>
          </a:bodyPr>
          <a:lstStyle/>
          <a:p>
            <a:r>
              <a:rPr lang="en-US" sz="1400"/>
              <a:t>  </a:t>
            </a:r>
          </a:p>
        </p:txBody>
      </p:sp>
      <p:sp>
        <p:nvSpPr>
          <p:cNvPr id="8" name="Rectangle 7"/>
          <p:cNvSpPr/>
          <p:nvPr/>
        </p:nvSpPr>
        <p:spPr>
          <a:xfrm>
            <a:off x="-18767" y="5869186"/>
            <a:ext cx="9181535" cy="400110"/>
          </a:xfrm>
          <a:prstGeom prst="rect">
            <a:avLst/>
          </a:prstGeom>
        </p:spPr>
        <p:txBody>
          <a:bodyPr wrap="square">
            <a:spAutoFit/>
          </a:bodyPr>
          <a:lstStyle/>
          <a:p>
            <a:pPr algn="ctr"/>
            <a:r>
              <a:rPr lang="en-US" sz="2000" b="1">
                <a:hlinkClick r:id="rId3"/>
              </a:rPr>
              <a:t>https://rrwick.github.io/Bandage/</a:t>
            </a:r>
            <a:endParaRPr lang="en-US" sz="2000" b="1"/>
          </a:p>
        </p:txBody>
      </p:sp>
      <p:sp>
        <p:nvSpPr>
          <p:cNvPr id="7" name="Footer Placeholder 6"/>
          <p:cNvSpPr>
            <a:spLocks noGrp="1"/>
          </p:cNvSpPr>
          <p:nvPr>
            <p:ph type="ftr" sz="quarter" idx="11"/>
          </p:nvPr>
        </p:nvSpPr>
        <p:spPr/>
        <p:txBody>
          <a:bodyPr/>
          <a:lstStyle/>
          <a:p>
            <a:r>
              <a:rPr lang="en-US"/>
              <a:t>Genome Assembly | Saba Ghaffari | 2023</a:t>
            </a:r>
          </a:p>
        </p:txBody>
      </p:sp>
      <p:sp>
        <p:nvSpPr>
          <p:cNvPr id="10" name="Slide Number Placeholder 9"/>
          <p:cNvSpPr>
            <a:spLocks noGrp="1"/>
          </p:cNvSpPr>
          <p:nvPr>
            <p:ph type="sldNum" sz="quarter" idx="12"/>
          </p:nvPr>
        </p:nvSpPr>
        <p:spPr/>
        <p:txBody>
          <a:bodyPr/>
          <a:lstStyle/>
          <a:p>
            <a:fld id="{C3558104-51C6-C44C-9211-BF7C16F4A77B}" type="slidenum">
              <a:rPr lang="en-US" dirty="0" smtClean="0"/>
              <a:t>35</a:t>
            </a:fld>
            <a:endParaRPr lang="en-US"/>
          </a:p>
        </p:txBody>
      </p:sp>
      <p:sp>
        <p:nvSpPr>
          <p:cNvPr id="9" name="Content Placeholder 8"/>
          <p:cNvSpPr>
            <a:spLocks noGrp="1"/>
          </p:cNvSpPr>
          <p:nvPr>
            <p:ph idx="1"/>
          </p:nvPr>
        </p:nvSpPr>
        <p:spPr>
          <a:xfrm>
            <a:off x="628650" y="1415441"/>
            <a:ext cx="7886700" cy="4761522"/>
          </a:xfrm>
        </p:spPr>
        <p:txBody>
          <a:bodyPr vert="horz" lIns="91440" tIns="45720" rIns="91440" bIns="45720" rtlCol="0" anchor="t">
            <a:normAutofit/>
          </a:bodyPr>
          <a:lstStyle/>
          <a:p>
            <a:r>
              <a:rPr lang="en-US" sz="1600"/>
              <a:t>Now load in the primary data </a:t>
            </a:r>
            <a:r>
              <a:rPr lang="en-US" sz="1600" b="1" err="1"/>
              <a:t>tenth.asm.p</a:t>
            </a:r>
            <a:r>
              <a:rPr lang="en-US" sz="1800" b="1" err="1"/>
              <a:t>_</a:t>
            </a:r>
            <a:r>
              <a:rPr lang="en-US" sz="1600" b="1" err="1"/>
              <a:t>ctg.gfa</a:t>
            </a:r>
            <a:r>
              <a:rPr lang="en-US" sz="1600" b="1"/>
              <a:t> </a:t>
            </a:r>
            <a:r>
              <a:rPr lang="en-US" sz="1600"/>
              <a:t>from dataset4 (the fragmented example)</a:t>
            </a:r>
          </a:p>
          <a:p>
            <a:pPr marL="0" indent="0">
              <a:buNone/>
            </a:pPr>
            <a:r>
              <a:rPr lang="en-US" sz="1600" b="1">
                <a:latin typeface="Consolas"/>
              </a:rPr>
              <a:t>	[course_directory]\02_Genome_Assembly\results\dataset4\</a:t>
            </a:r>
          </a:p>
          <a:p>
            <a:pPr marL="0" indent="0">
              <a:buNone/>
            </a:pPr>
            <a:endParaRPr lang="en-US" sz="1600" i="1"/>
          </a:p>
        </p:txBody>
      </p:sp>
      <p:pic>
        <p:nvPicPr>
          <p:cNvPr id="2" name="Picture 1">
            <a:extLst>
              <a:ext uri="{FF2B5EF4-FFF2-40B4-BE49-F238E27FC236}">
                <a16:creationId xmlns:a16="http://schemas.microsoft.com/office/drawing/2014/main" id="{FBA8AC84-DBD8-AC48-9778-85AB076A5203}"/>
              </a:ext>
            </a:extLst>
          </p:cNvPr>
          <p:cNvPicPr>
            <a:picLocks noChangeAspect="1"/>
          </p:cNvPicPr>
          <p:nvPr/>
        </p:nvPicPr>
        <p:blipFill rotWithShape="1">
          <a:blip r:embed="rId4"/>
          <a:srcRect t="10873"/>
          <a:stretch/>
        </p:blipFill>
        <p:spPr>
          <a:xfrm>
            <a:off x="839595" y="2460073"/>
            <a:ext cx="1920933" cy="1803124"/>
          </a:xfrm>
          <a:prstGeom prst="rect">
            <a:avLst/>
          </a:prstGeom>
        </p:spPr>
      </p:pic>
      <p:sp>
        <p:nvSpPr>
          <p:cNvPr id="15" name="Oval 14">
            <a:extLst>
              <a:ext uri="{FF2B5EF4-FFF2-40B4-BE49-F238E27FC236}">
                <a16:creationId xmlns:a16="http://schemas.microsoft.com/office/drawing/2014/main" id="{2D7F5C12-77CD-C24C-BFAE-0DAACA070902}"/>
              </a:ext>
            </a:extLst>
          </p:cNvPr>
          <p:cNvSpPr/>
          <p:nvPr/>
        </p:nvSpPr>
        <p:spPr>
          <a:xfrm>
            <a:off x="628650" y="3796202"/>
            <a:ext cx="2400300" cy="466995"/>
          </a:xfrm>
          <a:prstGeom prst="ellipse">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Arrow Connector 17">
            <a:extLst>
              <a:ext uri="{FF2B5EF4-FFF2-40B4-BE49-F238E27FC236}">
                <a16:creationId xmlns:a16="http://schemas.microsoft.com/office/drawing/2014/main" id="{2544BA1B-84C1-F741-883A-A7CFBA06C097}"/>
              </a:ext>
            </a:extLst>
          </p:cNvPr>
          <p:cNvCxnSpPr>
            <a:cxnSpLocks/>
          </p:cNvCxnSpPr>
          <p:nvPr/>
        </p:nvCxnSpPr>
        <p:spPr>
          <a:xfrm>
            <a:off x="2760528" y="3520440"/>
            <a:ext cx="622752" cy="0"/>
          </a:xfrm>
          <a:prstGeom prst="straightConnector1">
            <a:avLst/>
          </a:prstGeom>
          <a:ln w="444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FB699BFF-D17C-8E42-B313-157F77D04FE4}"/>
              </a:ext>
            </a:extLst>
          </p:cNvPr>
          <p:cNvPicPr>
            <a:picLocks noChangeAspect="1"/>
          </p:cNvPicPr>
          <p:nvPr/>
        </p:nvPicPr>
        <p:blipFill>
          <a:blip r:embed="rId5"/>
          <a:stretch>
            <a:fillRect/>
          </a:stretch>
        </p:blipFill>
        <p:spPr>
          <a:xfrm>
            <a:off x="3297889" y="2367321"/>
            <a:ext cx="5541170" cy="3639312"/>
          </a:xfrm>
          <a:prstGeom prst="rect">
            <a:avLst/>
          </a:prstGeom>
        </p:spPr>
      </p:pic>
    </p:spTree>
    <p:extLst>
      <p:ext uri="{BB962C8B-B14F-4D97-AF65-F5344CB8AC3E}">
        <p14:creationId xmlns:p14="http://schemas.microsoft.com/office/powerpoint/2010/main" val="31183974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8698229"/>
              </p:ext>
            </p:extLst>
          </p:nvPr>
        </p:nvGraphicFramePr>
        <p:xfrm>
          <a:off x="722375" y="1426463"/>
          <a:ext cx="7591309" cy="2165655"/>
        </p:xfrm>
        <a:graphic>
          <a:graphicData uri="http://schemas.openxmlformats.org/drawingml/2006/table">
            <a:tbl>
              <a:tblPr firstRow="1" bandRow="1">
                <a:tableStyleId>{7E9639D4-E3E2-4D34-9284-5A2195B3D0D7}</a:tableStyleId>
              </a:tblPr>
              <a:tblGrid>
                <a:gridCol w="2251431">
                  <a:extLst>
                    <a:ext uri="{9D8B030D-6E8A-4147-A177-3AD203B41FA5}">
                      <a16:colId xmlns:a16="http://schemas.microsoft.com/office/drawing/2014/main" val="20000"/>
                    </a:ext>
                  </a:extLst>
                </a:gridCol>
                <a:gridCol w="2669939">
                  <a:extLst>
                    <a:ext uri="{9D8B030D-6E8A-4147-A177-3AD203B41FA5}">
                      <a16:colId xmlns:a16="http://schemas.microsoft.com/office/drawing/2014/main" val="20002"/>
                    </a:ext>
                  </a:extLst>
                </a:gridCol>
                <a:gridCol w="2669939">
                  <a:extLst>
                    <a:ext uri="{9D8B030D-6E8A-4147-A177-3AD203B41FA5}">
                      <a16:colId xmlns:a16="http://schemas.microsoft.com/office/drawing/2014/main" val="20003"/>
                    </a:ext>
                  </a:extLst>
                </a:gridCol>
              </a:tblGrid>
              <a:tr h="433131">
                <a:tc>
                  <a:txBody>
                    <a:bodyPr/>
                    <a:lstStyle/>
                    <a:p>
                      <a:pPr algn="ctr"/>
                      <a:r>
                        <a:rPr lang="en-US" sz="2000" b="0"/>
                        <a:t>Dataset</a:t>
                      </a:r>
                      <a:r>
                        <a:rPr lang="en-US" sz="2000" b="0" baseline="0"/>
                        <a:t> #</a:t>
                      </a:r>
                      <a:endParaRPr lang="en-US" sz="2000" b="0"/>
                    </a:p>
                  </a:txBody>
                  <a:tcPr/>
                </a:tc>
                <a:tc>
                  <a:txBody>
                    <a:bodyPr/>
                    <a:lstStyle/>
                    <a:p>
                      <a:pPr algn="ctr"/>
                      <a:r>
                        <a:rPr lang="en-US" sz="2000" b="0"/>
                        <a:t>FQ Name</a:t>
                      </a:r>
                    </a:p>
                  </a:txBody>
                  <a:tcPr/>
                </a:tc>
                <a:tc>
                  <a:txBody>
                    <a:bodyPr/>
                    <a:lstStyle/>
                    <a:p>
                      <a:pPr algn="ctr"/>
                      <a:r>
                        <a:rPr lang="en-US" sz="2000" b="0"/>
                        <a:t>File Size</a:t>
                      </a:r>
                    </a:p>
                  </a:txBody>
                  <a:tcPr/>
                </a:tc>
                <a:extLst>
                  <a:ext uri="{0D108BD9-81ED-4DB2-BD59-A6C34878D82A}">
                    <a16:rowId xmlns:a16="http://schemas.microsoft.com/office/drawing/2014/main" val="10000"/>
                  </a:ext>
                </a:extLst>
              </a:tr>
              <a:tr h="433131">
                <a:tc>
                  <a:txBody>
                    <a:bodyPr/>
                    <a:lstStyle/>
                    <a:p>
                      <a:pPr algn="ctr"/>
                      <a:r>
                        <a:rPr lang="en-US" sz="2000"/>
                        <a:t>1</a:t>
                      </a:r>
                    </a:p>
                  </a:txBody>
                  <a:tcPr anchor="ctr"/>
                </a:tc>
                <a:tc>
                  <a:txBody>
                    <a:bodyPr/>
                    <a:lstStyle/>
                    <a:p>
                      <a:pPr algn="ctr"/>
                      <a:r>
                        <a:rPr lang="en-US" sz="2000"/>
                        <a:t>dataset1.fastq.gz</a:t>
                      </a:r>
                    </a:p>
                  </a:txBody>
                  <a:tcPr anchor="ctr"/>
                </a:tc>
                <a:tc>
                  <a:txBody>
                    <a:bodyPr/>
                    <a:lstStyle/>
                    <a:p>
                      <a:pPr algn="ctr"/>
                      <a:r>
                        <a:rPr lang="en-US" sz="2000"/>
                        <a:t>144  MB</a:t>
                      </a:r>
                    </a:p>
                  </a:txBody>
                  <a:tcPr anchor="ctr"/>
                </a:tc>
                <a:extLst>
                  <a:ext uri="{0D108BD9-81ED-4DB2-BD59-A6C34878D82A}">
                    <a16:rowId xmlns:a16="http://schemas.microsoft.com/office/drawing/2014/main" val="10001"/>
                  </a:ext>
                </a:extLst>
              </a:tr>
              <a:tr h="433131">
                <a:tc>
                  <a:txBody>
                    <a:bodyPr/>
                    <a:lstStyle/>
                    <a:p>
                      <a:pPr algn="ctr"/>
                      <a:r>
                        <a:rPr lang="en-US" sz="2000"/>
                        <a:t>2</a:t>
                      </a:r>
                    </a:p>
                  </a:txBody>
                  <a:tcPr anchor="ctr"/>
                </a:tc>
                <a:tc>
                  <a:txBody>
                    <a:bodyPr/>
                    <a:lstStyle/>
                    <a:p>
                      <a:pPr algn="ctr"/>
                      <a:r>
                        <a:rPr lang="en-US" sz="2000"/>
                        <a:t>dataset2.fastq.gz</a:t>
                      </a:r>
                    </a:p>
                  </a:txBody>
                  <a:tcPr anchor="ctr"/>
                </a:tc>
                <a:tc>
                  <a:txBody>
                    <a:bodyPr/>
                    <a:lstStyle/>
                    <a:p>
                      <a:pPr algn="ctr"/>
                      <a:r>
                        <a:rPr lang="en-US" sz="2000"/>
                        <a:t>36 MB</a:t>
                      </a:r>
                    </a:p>
                  </a:txBody>
                  <a:tcPr anchor="ctr"/>
                </a:tc>
                <a:extLst>
                  <a:ext uri="{0D108BD9-81ED-4DB2-BD59-A6C34878D82A}">
                    <a16:rowId xmlns:a16="http://schemas.microsoft.com/office/drawing/2014/main" val="10002"/>
                  </a:ext>
                </a:extLst>
              </a:tr>
              <a:tr h="433131">
                <a:tc>
                  <a:txBody>
                    <a:bodyPr/>
                    <a:lstStyle/>
                    <a:p>
                      <a:pPr algn="ctr"/>
                      <a:r>
                        <a:rPr lang="en-US" sz="2000"/>
                        <a:t>3</a:t>
                      </a:r>
                    </a:p>
                  </a:txBody>
                  <a:tcPr anchor="ctr"/>
                </a:tc>
                <a:tc>
                  <a:txBody>
                    <a:bodyPr/>
                    <a:lstStyle/>
                    <a:p>
                      <a:pPr algn="ctr"/>
                      <a:r>
                        <a:rPr lang="en-US" sz="2000"/>
                        <a:t>dataset3.fastq.gz</a:t>
                      </a:r>
                    </a:p>
                  </a:txBody>
                  <a:tcPr anchor="ctr"/>
                </a:tc>
                <a:tc>
                  <a:txBody>
                    <a:bodyPr/>
                    <a:lstStyle/>
                    <a:p>
                      <a:pPr algn="ctr"/>
                      <a:r>
                        <a:rPr lang="en-US" sz="2000"/>
                        <a:t>18 MB</a:t>
                      </a:r>
                    </a:p>
                  </a:txBody>
                  <a:tcPr anchor="ctr"/>
                </a:tc>
                <a:extLst>
                  <a:ext uri="{0D108BD9-81ED-4DB2-BD59-A6C34878D82A}">
                    <a16:rowId xmlns:a16="http://schemas.microsoft.com/office/drawing/2014/main" val="1576575669"/>
                  </a:ext>
                </a:extLst>
              </a:tr>
              <a:tr h="433131">
                <a:tc>
                  <a:txBody>
                    <a:bodyPr/>
                    <a:lstStyle/>
                    <a:p>
                      <a:pPr algn="ctr"/>
                      <a:r>
                        <a:rPr lang="en-US" sz="2000"/>
                        <a:t>4</a:t>
                      </a:r>
                    </a:p>
                  </a:txBody>
                  <a:tcPr anchor="ctr"/>
                </a:tc>
                <a:tc>
                  <a:txBody>
                    <a:bodyPr/>
                    <a:lstStyle/>
                    <a:p>
                      <a:pPr algn="ctr"/>
                      <a:r>
                        <a:rPr lang="en-US" sz="2000"/>
                        <a:t>dataset4.fastq.gz</a:t>
                      </a:r>
                    </a:p>
                  </a:txBody>
                  <a:tcPr anchor="ctr"/>
                </a:tc>
                <a:tc>
                  <a:txBody>
                    <a:bodyPr/>
                    <a:lstStyle/>
                    <a:p>
                      <a:pPr algn="ctr"/>
                      <a:r>
                        <a:rPr lang="en-US" sz="2000"/>
                        <a:t>7.1 MB</a:t>
                      </a:r>
                    </a:p>
                  </a:txBody>
                  <a:tcPr anchor="ctr"/>
                </a:tc>
                <a:extLst>
                  <a:ext uri="{0D108BD9-81ED-4DB2-BD59-A6C34878D82A}">
                    <a16:rowId xmlns:a16="http://schemas.microsoft.com/office/drawing/2014/main" val="10003"/>
                  </a:ext>
                </a:extLst>
              </a:tr>
            </a:tbl>
          </a:graphicData>
        </a:graphic>
      </p:graphicFrame>
      <p:sp>
        <p:nvSpPr>
          <p:cNvPr id="3" name="Title 2"/>
          <p:cNvSpPr>
            <a:spLocks noGrp="1"/>
          </p:cNvSpPr>
          <p:nvPr>
            <p:ph type="title"/>
          </p:nvPr>
        </p:nvSpPr>
        <p:spPr/>
        <p:txBody>
          <a:bodyPr/>
          <a:lstStyle/>
          <a:p>
            <a:r>
              <a:rPr lang="en-US"/>
              <a:t>Dataset Characteristics</a:t>
            </a:r>
          </a:p>
        </p:txBody>
      </p:sp>
      <p:sp>
        <p:nvSpPr>
          <p:cNvPr id="7" name="Footer Placeholder 6"/>
          <p:cNvSpPr>
            <a:spLocks noGrp="1"/>
          </p:cNvSpPr>
          <p:nvPr>
            <p:ph type="ftr" sz="quarter" idx="11"/>
          </p:nvPr>
        </p:nvSpPr>
        <p:spPr/>
        <p:txBody>
          <a:bodyPr/>
          <a:lstStyle/>
          <a:p>
            <a:r>
              <a:rPr lang="en-US"/>
              <a:t>Genome Assembly | Saba Ghaffari | 2023</a:t>
            </a:r>
          </a:p>
        </p:txBody>
      </p:sp>
      <p:sp>
        <p:nvSpPr>
          <p:cNvPr id="8" name="Slide Number Placeholder 7"/>
          <p:cNvSpPr>
            <a:spLocks noGrp="1"/>
          </p:cNvSpPr>
          <p:nvPr>
            <p:ph type="sldNum" sz="quarter" idx="12"/>
          </p:nvPr>
        </p:nvSpPr>
        <p:spPr/>
        <p:txBody>
          <a:bodyPr/>
          <a:lstStyle/>
          <a:p>
            <a:fld id="{C3558104-51C6-C44C-9211-BF7C16F4A77B}" type="slidenum">
              <a:rPr lang="en-US" smtClean="0"/>
              <a:t>4</a:t>
            </a:fld>
            <a:endParaRPr lang="en-US"/>
          </a:p>
        </p:txBody>
      </p:sp>
      <p:sp>
        <p:nvSpPr>
          <p:cNvPr id="9" name="Rectangle 8"/>
          <p:cNvSpPr/>
          <p:nvPr/>
        </p:nvSpPr>
        <p:spPr>
          <a:xfrm>
            <a:off x="628650" y="3723171"/>
            <a:ext cx="7774686" cy="1508105"/>
          </a:xfrm>
          <a:prstGeom prst="rect">
            <a:avLst/>
          </a:prstGeom>
        </p:spPr>
        <p:txBody>
          <a:bodyPr wrap="square" lIns="91440" tIns="45720" rIns="91440" bIns="45720" anchor="t">
            <a:spAutoFit/>
          </a:bodyPr>
          <a:lstStyle/>
          <a:p>
            <a:r>
              <a:rPr lang="en-US" dirty="0"/>
              <a:t>The assembler can read compressed files, so the FASTQ* files are compressed to save disk space.  We will see what the data look like in a bit.</a:t>
            </a:r>
          </a:p>
          <a:p>
            <a:endParaRPr lang="en-US" sz="1400"/>
          </a:p>
          <a:p>
            <a:r>
              <a:rPr lang="en-US" sz="1400" dirty="0"/>
              <a:t>* FASTQ</a:t>
            </a:r>
            <a:r>
              <a:rPr lang="en-US" sz="1400" b="1" dirty="0"/>
              <a:t> </a:t>
            </a:r>
            <a:r>
              <a:rPr lang="en-US" sz="1400" dirty="0"/>
              <a:t>-&gt; “FASTQ format is a text-based format for storing both a biological sequence (usually nucleotide sequence) and its corresponding quality scores. Both the sequence letters and quality scores are encoded with a single ASCII character for brevity”. Excerpted from </a:t>
            </a:r>
            <a:r>
              <a:rPr lang="en-US" sz="1400" dirty="0">
                <a:hlinkClick r:id="rId3"/>
              </a:rPr>
              <a:t>http://en.wikipedia.org/wiki/Fastq</a:t>
            </a:r>
            <a:r>
              <a:rPr lang="en-US" sz="1400" dirty="0"/>
              <a:t> </a:t>
            </a:r>
            <a:endParaRPr lang="en-US" sz="1400" dirty="0">
              <a:cs typeface="Calibri Light"/>
            </a:endParaRPr>
          </a:p>
        </p:txBody>
      </p:sp>
    </p:spTree>
    <p:extLst>
      <p:ext uri="{BB962C8B-B14F-4D97-AF65-F5344CB8AC3E}">
        <p14:creationId xmlns:p14="http://schemas.microsoft.com/office/powerpoint/2010/main" val="26225828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Start the VM</a:t>
            </a:r>
          </a:p>
        </p:txBody>
      </p:sp>
      <p:sp>
        <p:nvSpPr>
          <p:cNvPr id="3" name="Content Placeholder 2"/>
          <p:cNvSpPr>
            <a:spLocks noGrp="1"/>
          </p:cNvSpPr>
          <p:nvPr>
            <p:ph idx="1"/>
          </p:nvPr>
        </p:nvSpPr>
        <p:spPr/>
        <p:txBody>
          <a:bodyPr vert="horz" lIns="91440" tIns="45720" rIns="91440" bIns="45720" rtlCol="0" anchor="t">
            <a:normAutofit/>
          </a:bodyPr>
          <a:lstStyle/>
          <a:p>
            <a:r>
              <a:rPr lang="en-US" dirty="0"/>
              <a:t>Follow instructions for starting VM (This is the Remote Desktop software). </a:t>
            </a:r>
          </a:p>
          <a:p>
            <a:endParaRPr lang="en-US"/>
          </a:p>
          <a:p>
            <a:r>
              <a:rPr lang="en-US" dirty="0"/>
              <a:t>The instructions are different for UIUC and Mayo participants.</a:t>
            </a:r>
            <a:endParaRPr lang="en-US" dirty="0">
              <a:cs typeface="Calibri Light"/>
            </a:endParaRPr>
          </a:p>
          <a:p>
            <a:endParaRPr lang="en-US"/>
          </a:p>
          <a:p>
            <a:r>
              <a:rPr lang="en-US" dirty="0">
                <a:cs typeface="Calibri Light"/>
              </a:rPr>
              <a:t>Find the instructions for this on the course website under Lab set-up:</a:t>
            </a:r>
          </a:p>
          <a:p>
            <a:pPr marL="0" indent="0">
              <a:buNone/>
            </a:pPr>
            <a:r>
              <a:rPr lang="en-US" dirty="0">
                <a:ea typeface="+mn-lt"/>
                <a:cs typeface="+mn-lt"/>
              </a:rPr>
              <a:t>  </a:t>
            </a:r>
            <a:r>
              <a:rPr lang="en-US" dirty="0">
                <a:ea typeface="+mn-lt"/>
                <a:cs typeface="+mn-lt"/>
                <a:hlinkClick r:id="rId3"/>
              </a:rPr>
              <a:t>https://publish.illinois.edu/compgenomicscourse/2023-schedule/</a:t>
            </a:r>
          </a:p>
          <a:p>
            <a:pPr marL="0" indent="0">
              <a:buNone/>
            </a:pPr>
            <a:endParaRPr lang="en-US">
              <a:ea typeface="+mn-lt"/>
              <a:cs typeface="+mn-lt"/>
            </a:endParaRPr>
          </a:p>
          <a:p>
            <a:pPr marL="0" indent="0">
              <a:buNone/>
            </a:pPr>
            <a:endParaRPr lang="en-US">
              <a:ea typeface="+mn-lt"/>
              <a:cs typeface="+mn-lt"/>
            </a:endParaRPr>
          </a:p>
        </p:txBody>
      </p:sp>
      <p:sp>
        <p:nvSpPr>
          <p:cNvPr id="5" name="Slide Number Placeholder 4"/>
          <p:cNvSpPr>
            <a:spLocks noGrp="1"/>
          </p:cNvSpPr>
          <p:nvPr>
            <p:ph type="sldNum" sz="quarter" idx="12"/>
          </p:nvPr>
        </p:nvSpPr>
        <p:spPr/>
        <p:txBody>
          <a:bodyPr/>
          <a:lstStyle/>
          <a:p>
            <a:fld id="{C3558104-51C6-C44C-9211-BF7C16F4A77B}" type="slidenum">
              <a:rPr lang="en-US" smtClean="0"/>
              <a:t>5</a:t>
            </a:fld>
            <a:endParaRPr lang="en-US"/>
          </a:p>
        </p:txBody>
      </p:sp>
      <p:sp>
        <p:nvSpPr>
          <p:cNvPr id="7" name="Footer Placeholder 4">
            <a:extLst>
              <a:ext uri="{FF2B5EF4-FFF2-40B4-BE49-F238E27FC236}">
                <a16:creationId xmlns:a16="http://schemas.microsoft.com/office/drawing/2014/main" id="{8BECDCCA-1A3F-CD8F-FA5F-3A24BCA6C4AE}"/>
              </a:ext>
            </a:extLst>
          </p:cNvPr>
          <p:cNvSpPr>
            <a:spLocks noGrp="1"/>
          </p:cNvSpPr>
          <p:nvPr>
            <p:ph type="ftr" sz="quarter" idx="11"/>
          </p:nvPr>
        </p:nvSpPr>
        <p:spPr>
          <a:xfrm>
            <a:off x="3028950" y="6356351"/>
            <a:ext cx="3086100" cy="365125"/>
          </a:xfrm>
        </p:spPr>
        <p:txBody>
          <a:bodyPr/>
          <a:lstStyle/>
          <a:p>
            <a:r>
              <a:rPr lang="en-US"/>
              <a:t>Genome Assembly | Saba Ghaffari | 2023</a:t>
            </a:r>
          </a:p>
        </p:txBody>
      </p:sp>
    </p:spTree>
    <p:extLst>
      <p:ext uri="{BB962C8B-B14F-4D97-AF65-F5344CB8AC3E}">
        <p14:creationId xmlns:p14="http://schemas.microsoft.com/office/powerpoint/2010/main" val="42749264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70" name="Google Shape;270;p4"/>
          <p:cNvSpPr txBox="1">
            <a:spLocks noGrp="1"/>
          </p:cNvSpPr>
          <p:nvPr>
            <p:ph type="title"/>
          </p:nvPr>
        </p:nvSpPr>
        <p:spPr>
          <a:xfrm>
            <a:off x="85186" y="80455"/>
            <a:ext cx="8537330" cy="790727"/>
          </a:xfrm>
          <a:prstGeom prst="rect">
            <a:avLst/>
          </a:prstGeom>
          <a:noFill/>
          <a:ln>
            <a:noFill/>
          </a:ln>
        </p:spPr>
        <p:txBody>
          <a:bodyPr spcFirstLastPara="1" wrap="square" lIns="91425" tIns="45700" rIns="91425" bIns="45700" anchor="ctr" anchorCtr="0">
            <a:normAutofit fontScale="90000"/>
          </a:bodyPr>
          <a:lstStyle/>
          <a:p>
            <a:pPr>
              <a:buSzPts val="3300"/>
            </a:pPr>
            <a:r>
              <a:rPr lang="en-US" dirty="0"/>
              <a:t>Step 0A: Accessing the IGB </a:t>
            </a:r>
            <a:r>
              <a:rPr lang="en-US" dirty="0" err="1"/>
              <a:t>Biocluster</a:t>
            </a:r>
            <a:r>
              <a:rPr lang="en-US" dirty="0"/>
              <a:t> for First Time</a:t>
            </a:r>
            <a:endParaRPr dirty="0"/>
          </a:p>
        </p:txBody>
      </p:sp>
      <p:sp>
        <p:nvSpPr>
          <p:cNvPr id="271" name="Google Shape;271;p4"/>
          <p:cNvSpPr txBox="1">
            <a:spLocks noGrp="1"/>
          </p:cNvSpPr>
          <p:nvPr>
            <p:ph type="body" idx="1"/>
          </p:nvPr>
        </p:nvSpPr>
        <p:spPr>
          <a:xfrm>
            <a:off x="197330" y="1170908"/>
            <a:ext cx="3788758" cy="2406771"/>
          </a:xfrm>
          <a:prstGeom prst="rect">
            <a:avLst/>
          </a:prstGeom>
          <a:noFill/>
          <a:ln>
            <a:noFill/>
          </a:ln>
        </p:spPr>
        <p:txBody>
          <a:bodyPr spcFirstLastPara="1" wrap="square" lIns="91425" tIns="45700" rIns="91425" bIns="45700" anchor="t" anchorCtr="0">
            <a:normAutofit fontScale="92500" lnSpcReduction="20000"/>
          </a:bodyPr>
          <a:lstStyle/>
          <a:p>
            <a:pPr marL="171450" indent="-171450">
              <a:spcBef>
                <a:spcPts val="0"/>
              </a:spcBef>
              <a:buSzPct val="100000"/>
            </a:pPr>
            <a:r>
              <a:rPr lang="en-US" dirty="0"/>
              <a:t>Open </a:t>
            </a:r>
            <a:r>
              <a:rPr lang="en-US" b="1" dirty="0" err="1"/>
              <a:t>MobaXterm</a:t>
            </a:r>
            <a:r>
              <a:rPr lang="en-US" dirty="0"/>
              <a:t> on the VM</a:t>
            </a:r>
            <a:endParaRPr lang="en-US" b="1" dirty="0">
              <a:solidFill>
                <a:srgbClr val="FF0000"/>
              </a:solidFill>
            </a:endParaRPr>
          </a:p>
          <a:p>
            <a:pPr marL="0" lvl="0" indent="0" algn="l" rtl="0">
              <a:lnSpc>
                <a:spcPct val="90000"/>
              </a:lnSpc>
              <a:spcBef>
                <a:spcPts val="750"/>
              </a:spcBef>
              <a:spcAft>
                <a:spcPts val="0"/>
              </a:spcAft>
              <a:buClr>
                <a:schemeClr val="dk1"/>
              </a:buClr>
              <a:buSzPct val="100000"/>
              <a:buNone/>
            </a:pPr>
            <a:endParaRPr/>
          </a:p>
          <a:p>
            <a:pPr marL="171450" lvl="0" indent="-171450" algn="l" rtl="0">
              <a:lnSpc>
                <a:spcPct val="90000"/>
              </a:lnSpc>
              <a:spcBef>
                <a:spcPts val="750"/>
              </a:spcBef>
              <a:spcAft>
                <a:spcPts val="0"/>
              </a:spcAft>
              <a:buClr>
                <a:schemeClr val="dk1"/>
              </a:buClr>
              <a:buSzPct val="131250"/>
              <a:buChar char="•"/>
            </a:pPr>
            <a:r>
              <a:rPr lang="en-US" dirty="0"/>
              <a:t>In a new session, select </a:t>
            </a:r>
            <a:r>
              <a:rPr lang="en-US" b="1" dirty="0"/>
              <a:t>SSH</a:t>
            </a:r>
            <a:r>
              <a:rPr lang="en-US" dirty="0"/>
              <a:t> and type the following host name:</a:t>
            </a:r>
            <a:endParaRPr sz="1600" dirty="0">
              <a:latin typeface="Consolas"/>
              <a:ea typeface="Consolas"/>
              <a:cs typeface="Consolas"/>
            </a:endParaRPr>
          </a:p>
          <a:p>
            <a:pPr marL="0" lvl="0" indent="0" algn="l" rtl="0">
              <a:lnSpc>
                <a:spcPct val="90000"/>
              </a:lnSpc>
              <a:spcBef>
                <a:spcPts val="750"/>
              </a:spcBef>
              <a:spcAft>
                <a:spcPts val="0"/>
              </a:spcAft>
              <a:buClr>
                <a:schemeClr val="dk1"/>
              </a:buClr>
              <a:buSzPct val="100000"/>
              <a:buNone/>
            </a:pPr>
            <a:endParaRPr sz="1600">
              <a:latin typeface="Consolas"/>
              <a:ea typeface="Consolas"/>
              <a:cs typeface="Consolas"/>
              <a:sym typeface="Consolas"/>
            </a:endParaRPr>
          </a:p>
          <a:p>
            <a:pPr marL="0" lvl="0" indent="0" algn="l" rtl="0">
              <a:lnSpc>
                <a:spcPct val="90000"/>
              </a:lnSpc>
              <a:spcBef>
                <a:spcPts val="750"/>
              </a:spcBef>
              <a:spcAft>
                <a:spcPts val="0"/>
              </a:spcAft>
              <a:buClr>
                <a:schemeClr val="dk1"/>
              </a:buClr>
              <a:buSzPct val="100000"/>
              <a:buNone/>
            </a:pPr>
            <a:r>
              <a:rPr lang="en-US" sz="1600" dirty="0">
                <a:latin typeface="Consolas"/>
                <a:ea typeface="Consolas"/>
                <a:cs typeface="Consolas"/>
                <a:sym typeface="Consolas"/>
              </a:rPr>
              <a:t>  biologin3.igb.illinois.edu</a:t>
            </a:r>
            <a:endParaRPr sz="1600" dirty="0">
              <a:latin typeface="Consolas"/>
              <a:ea typeface="Consolas"/>
              <a:cs typeface="Consolas"/>
              <a:sym typeface="Consolas"/>
            </a:endParaRPr>
          </a:p>
          <a:p>
            <a:pPr marL="0" lvl="0" indent="0" algn="l" rtl="0">
              <a:lnSpc>
                <a:spcPct val="90000"/>
              </a:lnSpc>
              <a:spcBef>
                <a:spcPts val="750"/>
              </a:spcBef>
              <a:spcAft>
                <a:spcPts val="0"/>
              </a:spcAft>
              <a:buClr>
                <a:schemeClr val="dk1"/>
              </a:buClr>
              <a:buSzPct val="100000"/>
              <a:buNone/>
            </a:pPr>
            <a:endParaRPr/>
          </a:p>
          <a:p>
            <a:pPr marL="342900" lvl="0" algn="l" rtl="0">
              <a:lnSpc>
                <a:spcPct val="90000"/>
              </a:lnSpc>
              <a:spcBef>
                <a:spcPts val="750"/>
              </a:spcBef>
              <a:spcAft>
                <a:spcPts val="0"/>
              </a:spcAft>
              <a:buClr>
                <a:schemeClr val="dk1"/>
              </a:buClr>
              <a:buSzPct val="100000"/>
              <a:buChar char="•"/>
            </a:pPr>
            <a:r>
              <a:rPr lang="en-US" dirty="0"/>
              <a:t>Click </a:t>
            </a:r>
            <a:r>
              <a:rPr lang="en-US" b="1" dirty="0"/>
              <a:t>OK</a:t>
            </a:r>
            <a:endParaRPr b="1" dirty="0"/>
          </a:p>
          <a:p>
            <a:pPr marL="0" lvl="0" indent="0" algn="l" rtl="0">
              <a:lnSpc>
                <a:spcPct val="90000"/>
              </a:lnSpc>
              <a:spcBef>
                <a:spcPts val="750"/>
              </a:spcBef>
              <a:spcAft>
                <a:spcPts val="0"/>
              </a:spcAft>
              <a:buClr>
                <a:schemeClr val="dk1"/>
              </a:buClr>
              <a:buSzPct val="100000"/>
              <a:buNone/>
            </a:pPr>
            <a:endParaRPr b="1"/>
          </a:p>
          <a:p>
            <a:pPr marL="0" lvl="0" indent="0" algn="l" rtl="0">
              <a:lnSpc>
                <a:spcPct val="90000"/>
              </a:lnSpc>
              <a:spcBef>
                <a:spcPts val="750"/>
              </a:spcBef>
              <a:spcAft>
                <a:spcPts val="0"/>
              </a:spcAft>
              <a:buClr>
                <a:schemeClr val="dk1"/>
              </a:buClr>
              <a:buSzPct val="100000"/>
              <a:buNone/>
            </a:pPr>
            <a:endParaRPr/>
          </a:p>
          <a:p>
            <a:pPr marL="0" lvl="0" indent="0" algn="l" rtl="0">
              <a:lnSpc>
                <a:spcPct val="90000"/>
              </a:lnSpc>
              <a:spcBef>
                <a:spcPts val="750"/>
              </a:spcBef>
              <a:spcAft>
                <a:spcPts val="0"/>
              </a:spcAft>
              <a:buClr>
                <a:schemeClr val="dk1"/>
              </a:buClr>
              <a:buSzPct val="100000"/>
              <a:buNone/>
            </a:pPr>
            <a:endParaRPr/>
          </a:p>
        </p:txBody>
      </p:sp>
      <p:sp>
        <p:nvSpPr>
          <p:cNvPr id="272" name="Google Shape;272;p4"/>
          <p:cNvSpPr txBox="1">
            <a:spLocks noGrp="1"/>
          </p:cNvSpPr>
          <p:nvPr>
            <p:ph type="sldNum" idx="12"/>
          </p:nvPr>
        </p:nvSpPr>
        <p:spPr>
          <a:xfrm>
            <a:off x="6449324" y="6295966"/>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dirty="0"/>
              <a:t>6</a:t>
            </a:fld>
            <a:endParaRPr dirty="0"/>
          </a:p>
        </p:txBody>
      </p:sp>
      <p:grpSp>
        <p:nvGrpSpPr>
          <p:cNvPr id="273" name="Google Shape;273;p4"/>
          <p:cNvGrpSpPr/>
          <p:nvPr/>
        </p:nvGrpSpPr>
        <p:grpSpPr>
          <a:xfrm>
            <a:off x="4007507" y="811422"/>
            <a:ext cx="4994695" cy="2751827"/>
            <a:chOff x="4102398" y="828675"/>
            <a:chExt cx="4994695" cy="2751827"/>
          </a:xfrm>
        </p:grpSpPr>
        <p:sp>
          <p:nvSpPr>
            <p:cNvPr id="274" name="Google Shape;274;p4"/>
            <p:cNvSpPr/>
            <p:nvPr/>
          </p:nvSpPr>
          <p:spPr>
            <a:xfrm>
              <a:off x="4102398" y="828675"/>
              <a:ext cx="4994695" cy="2751827"/>
            </a:xfrm>
            <a:prstGeom prst="rect">
              <a:avLst/>
            </a:prstGeom>
            <a:no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275" name="Google Shape;275;p4" descr="Graphical user interface, text, application, email&#10;&#10;Description automatically generated"/>
            <p:cNvPicPr preferRelativeResize="0"/>
            <p:nvPr/>
          </p:nvPicPr>
          <p:blipFill rotWithShape="1">
            <a:blip r:embed="rId3">
              <a:alphaModFix/>
            </a:blip>
            <a:srcRect/>
            <a:stretch/>
          </p:blipFill>
          <p:spPr>
            <a:xfrm>
              <a:off x="4165478" y="881900"/>
              <a:ext cx="4876083" cy="2641572"/>
            </a:xfrm>
            <a:prstGeom prst="rect">
              <a:avLst/>
            </a:prstGeom>
            <a:noFill/>
            <a:ln>
              <a:noFill/>
            </a:ln>
          </p:spPr>
        </p:pic>
      </p:grpSp>
      <p:sp>
        <p:nvSpPr>
          <p:cNvPr id="276" name="Google Shape;276;p4"/>
          <p:cNvSpPr/>
          <p:nvPr/>
        </p:nvSpPr>
        <p:spPr>
          <a:xfrm rot="2400000">
            <a:off x="3553304" y="2922540"/>
            <a:ext cx="241539" cy="793628"/>
          </a:xfrm>
          <a:prstGeom prst="downArrow">
            <a:avLst>
              <a:gd name="adj1" fmla="val 50000"/>
              <a:gd name="adj2" fmla="val 50000"/>
            </a:avLst>
          </a:prstGeom>
          <a:solidFill>
            <a:srgbClr val="2E75B5"/>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nvGrpSpPr>
          <p:cNvPr id="277" name="Google Shape;277;p4"/>
          <p:cNvGrpSpPr/>
          <p:nvPr/>
        </p:nvGrpSpPr>
        <p:grpSpPr>
          <a:xfrm>
            <a:off x="57215" y="3666767"/>
            <a:ext cx="4623760" cy="3054945"/>
            <a:chOff x="30730" y="3606382"/>
            <a:chExt cx="4623760" cy="3054945"/>
          </a:xfrm>
        </p:grpSpPr>
        <p:pic>
          <p:nvPicPr>
            <p:cNvPr id="278" name="Google Shape;278;p4" descr="Graphical user interface, text, application, email&#10;&#10;Description automatically generated"/>
            <p:cNvPicPr preferRelativeResize="0"/>
            <p:nvPr/>
          </p:nvPicPr>
          <p:blipFill rotWithShape="1">
            <a:blip r:embed="rId4">
              <a:alphaModFix/>
            </a:blip>
            <a:srcRect/>
            <a:stretch/>
          </p:blipFill>
          <p:spPr>
            <a:xfrm>
              <a:off x="104322" y="3646042"/>
              <a:ext cx="4481349" cy="2972288"/>
            </a:xfrm>
            <a:prstGeom prst="rect">
              <a:avLst/>
            </a:prstGeom>
            <a:noFill/>
            <a:ln>
              <a:noFill/>
            </a:ln>
          </p:spPr>
        </p:pic>
        <p:sp>
          <p:nvSpPr>
            <p:cNvPr id="279" name="Google Shape;279;p4"/>
            <p:cNvSpPr/>
            <p:nvPr/>
          </p:nvSpPr>
          <p:spPr>
            <a:xfrm>
              <a:off x="30730" y="3606382"/>
              <a:ext cx="4623760" cy="3054945"/>
            </a:xfrm>
            <a:prstGeom prst="rect">
              <a:avLst/>
            </a:prstGeom>
            <a:no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pic>
        <p:nvPicPr>
          <p:cNvPr id="2" name="Picture 2" descr="Graphical user interface, text, application, email&#10;&#10;Description automatically generated">
            <a:extLst>
              <a:ext uri="{FF2B5EF4-FFF2-40B4-BE49-F238E27FC236}">
                <a16:creationId xmlns:a16="http://schemas.microsoft.com/office/drawing/2014/main" id="{3B8675A7-9868-3FDE-BBF1-007CD97F40C2}"/>
              </a:ext>
            </a:extLst>
          </p:cNvPr>
          <p:cNvPicPr>
            <a:picLocks noChangeAspect="1"/>
          </p:cNvPicPr>
          <p:nvPr/>
        </p:nvPicPr>
        <p:blipFill>
          <a:blip r:embed="rId5"/>
          <a:stretch>
            <a:fillRect/>
          </a:stretch>
        </p:blipFill>
        <p:spPr>
          <a:xfrm>
            <a:off x="4005029" y="792814"/>
            <a:ext cx="5002557" cy="2826512"/>
          </a:xfrm>
          <a:prstGeom prst="rect">
            <a:avLst/>
          </a:prstGeom>
        </p:spPr>
      </p:pic>
      <p:sp>
        <p:nvSpPr>
          <p:cNvPr id="3" name="Rectangle 2">
            <a:extLst>
              <a:ext uri="{FF2B5EF4-FFF2-40B4-BE49-F238E27FC236}">
                <a16:creationId xmlns:a16="http://schemas.microsoft.com/office/drawing/2014/main" id="{6654AC10-CE8A-A9E6-816F-2E4A011D00F9}"/>
              </a:ext>
            </a:extLst>
          </p:cNvPr>
          <p:cNvSpPr/>
          <p:nvPr/>
        </p:nvSpPr>
        <p:spPr>
          <a:xfrm>
            <a:off x="4039133" y="1055077"/>
            <a:ext cx="255776" cy="319720"/>
          </a:xfrm>
          <a:prstGeom prst="rect">
            <a:avLst/>
          </a:prstGeom>
          <a:no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Graphical user interface, text, application, email&#10;&#10;Description automatically generated">
            <a:extLst>
              <a:ext uri="{FF2B5EF4-FFF2-40B4-BE49-F238E27FC236}">
                <a16:creationId xmlns:a16="http://schemas.microsoft.com/office/drawing/2014/main" id="{07FDFAB1-B7F4-5E04-24DC-9B0CDB634972}"/>
              </a:ext>
            </a:extLst>
          </p:cNvPr>
          <p:cNvPicPr>
            <a:picLocks noChangeAspect="1"/>
          </p:cNvPicPr>
          <p:nvPr/>
        </p:nvPicPr>
        <p:blipFill>
          <a:blip r:embed="rId6"/>
          <a:stretch>
            <a:fillRect/>
          </a:stretch>
        </p:blipFill>
        <p:spPr>
          <a:xfrm>
            <a:off x="56484" y="3666010"/>
            <a:ext cx="4640206" cy="3122831"/>
          </a:xfrm>
          <a:prstGeom prst="rect">
            <a:avLst/>
          </a:prstGeom>
        </p:spPr>
      </p:pic>
      <p:sp>
        <p:nvSpPr>
          <p:cNvPr id="5" name="Rectangle 4">
            <a:extLst>
              <a:ext uri="{FF2B5EF4-FFF2-40B4-BE49-F238E27FC236}">
                <a16:creationId xmlns:a16="http://schemas.microsoft.com/office/drawing/2014/main" id="{58D2DF59-DFE5-F210-879B-24B044BBBAEC}"/>
              </a:ext>
            </a:extLst>
          </p:cNvPr>
          <p:cNvSpPr/>
          <p:nvPr/>
        </p:nvSpPr>
        <p:spPr>
          <a:xfrm>
            <a:off x="1678531" y="6367763"/>
            <a:ext cx="500894" cy="346363"/>
          </a:xfrm>
          <a:prstGeom prst="rect">
            <a:avLst/>
          </a:prstGeom>
          <a:no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125926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5"/>
          <p:cNvSpPr txBox="1">
            <a:spLocks noGrp="1"/>
          </p:cNvSpPr>
          <p:nvPr>
            <p:ph type="title"/>
          </p:nvPr>
        </p:nvSpPr>
        <p:spPr>
          <a:xfrm>
            <a:off x="300846" y="304742"/>
            <a:ext cx="7886700" cy="89424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300"/>
              <a:buFont typeface="Calibri"/>
              <a:buNone/>
            </a:pPr>
            <a:r>
              <a:rPr lang="en-US"/>
              <a:t>Step 0A: Accessing the IGB Biocluster</a:t>
            </a:r>
            <a:endParaRPr/>
          </a:p>
        </p:txBody>
      </p:sp>
      <p:sp>
        <p:nvSpPr>
          <p:cNvPr id="287" name="Google Shape;287;p5"/>
          <p:cNvSpPr txBox="1">
            <a:spLocks noGrp="1"/>
          </p:cNvSpPr>
          <p:nvPr>
            <p:ph type="body" idx="1"/>
          </p:nvPr>
        </p:nvSpPr>
        <p:spPr>
          <a:xfrm>
            <a:off x="421616" y="1843769"/>
            <a:ext cx="7636138" cy="1794297"/>
          </a:xfrm>
          <a:prstGeom prst="rect">
            <a:avLst/>
          </a:prstGeom>
          <a:noFill/>
          <a:ln>
            <a:noFill/>
          </a:ln>
        </p:spPr>
        <p:txBody>
          <a:bodyPr spcFirstLastPara="1" wrap="square" lIns="91425" tIns="45700" rIns="91425" bIns="45700" anchor="t" anchorCtr="0">
            <a:normAutofit fontScale="70000" lnSpcReduction="20000"/>
          </a:bodyPr>
          <a:lstStyle/>
          <a:p>
            <a:pPr marL="342900" lvl="0" indent="-342900" algn="l" rtl="0">
              <a:lnSpc>
                <a:spcPct val="90000"/>
              </a:lnSpc>
              <a:spcBef>
                <a:spcPts val="0"/>
              </a:spcBef>
              <a:spcAft>
                <a:spcPts val="0"/>
              </a:spcAft>
              <a:buClr>
                <a:schemeClr val="dk1"/>
              </a:buClr>
              <a:buSzPct val="100000"/>
              <a:buChar char="•"/>
            </a:pPr>
            <a:r>
              <a:rPr lang="en-US" sz="2800" dirty="0"/>
              <a:t>Enter login credentials assigned to you.</a:t>
            </a:r>
            <a:endParaRPr sz="2800" dirty="0"/>
          </a:p>
          <a:p>
            <a:pPr marL="342900" lvl="0" indent="-218440" algn="l" rtl="0">
              <a:lnSpc>
                <a:spcPct val="90000"/>
              </a:lnSpc>
              <a:spcBef>
                <a:spcPts val="750"/>
              </a:spcBef>
              <a:spcAft>
                <a:spcPts val="0"/>
              </a:spcAft>
              <a:buClr>
                <a:schemeClr val="dk1"/>
              </a:buClr>
              <a:buSzPct val="100000"/>
              <a:buNone/>
            </a:pPr>
            <a:endParaRPr sz="2800"/>
          </a:p>
          <a:p>
            <a:pPr marL="342900">
              <a:buSzPct val="100000"/>
            </a:pPr>
            <a:r>
              <a:rPr lang="en-US" sz="2800" dirty="0"/>
              <a:t>Example username: </a:t>
            </a:r>
            <a:r>
              <a:rPr lang="en-US" sz="2800" b="1" dirty="0"/>
              <a:t>Class01</a:t>
            </a:r>
            <a:r>
              <a:rPr lang="en-US" sz="2800" dirty="0"/>
              <a:t> </a:t>
            </a:r>
            <a:endParaRPr sz="2800" dirty="0"/>
          </a:p>
          <a:p>
            <a:pPr marL="342900" lvl="0" indent="-218440" algn="l" rtl="0">
              <a:lnSpc>
                <a:spcPct val="90000"/>
              </a:lnSpc>
              <a:spcBef>
                <a:spcPts val="750"/>
              </a:spcBef>
              <a:spcAft>
                <a:spcPts val="0"/>
              </a:spcAft>
              <a:buClr>
                <a:schemeClr val="dk1"/>
              </a:buClr>
              <a:buSzPct val="100000"/>
              <a:buNone/>
            </a:pPr>
            <a:endParaRPr sz="2800"/>
          </a:p>
          <a:p>
            <a:pPr marL="342900" lvl="0" indent="-342900" algn="l" rtl="0">
              <a:lnSpc>
                <a:spcPct val="90000"/>
              </a:lnSpc>
              <a:spcBef>
                <a:spcPts val="750"/>
              </a:spcBef>
              <a:spcAft>
                <a:spcPts val="0"/>
              </a:spcAft>
              <a:buClr>
                <a:schemeClr val="dk1"/>
              </a:buClr>
              <a:buSzPct val="100000"/>
              <a:buChar char="•"/>
            </a:pPr>
            <a:r>
              <a:rPr lang="en-US" sz="2800" dirty="0"/>
              <a:t>You will not see any characters on screen when typing in password. Just type it.</a:t>
            </a:r>
            <a:endParaRPr sz="2800" dirty="0"/>
          </a:p>
        </p:txBody>
      </p:sp>
      <p:sp>
        <p:nvSpPr>
          <p:cNvPr id="288" name="Google Shape;288;p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7</a:t>
            </a:fld>
            <a:endParaRPr/>
          </a:p>
        </p:txBody>
      </p:sp>
      <p:pic>
        <p:nvPicPr>
          <p:cNvPr id="289" name="Google Shape;289;p5" descr="Graphical user interface, text&#10;&#10;Description automatically generated"/>
          <p:cNvPicPr preferRelativeResize="0"/>
          <p:nvPr/>
        </p:nvPicPr>
        <p:blipFill rotWithShape="1">
          <a:blip r:embed="rId3">
            <a:alphaModFix/>
          </a:blip>
          <a:srcRect/>
          <a:stretch/>
        </p:blipFill>
        <p:spPr>
          <a:xfrm>
            <a:off x="684952" y="4011242"/>
            <a:ext cx="6976174" cy="1236239"/>
          </a:xfrm>
          <a:prstGeom prst="rect">
            <a:avLst/>
          </a:prstGeom>
          <a:noFill/>
          <a:ln>
            <a:noFill/>
          </a:ln>
        </p:spPr>
      </p:pic>
      <p:pic>
        <p:nvPicPr>
          <p:cNvPr id="3" name="Picture 3" descr="Graphical user interface, text&#10;&#10;Description automatically generated">
            <a:extLst>
              <a:ext uri="{FF2B5EF4-FFF2-40B4-BE49-F238E27FC236}">
                <a16:creationId xmlns:a16="http://schemas.microsoft.com/office/drawing/2014/main" id="{95A28040-8C3C-A8FD-93D8-6DA69204744F}"/>
              </a:ext>
            </a:extLst>
          </p:cNvPr>
          <p:cNvPicPr>
            <a:picLocks noChangeAspect="1"/>
          </p:cNvPicPr>
          <p:nvPr/>
        </p:nvPicPr>
        <p:blipFill>
          <a:blip r:embed="rId4"/>
          <a:stretch>
            <a:fillRect/>
          </a:stretch>
        </p:blipFill>
        <p:spPr>
          <a:xfrm>
            <a:off x="685267" y="4041090"/>
            <a:ext cx="7043437" cy="1461473"/>
          </a:xfrm>
          <a:prstGeom prst="rect">
            <a:avLst/>
          </a:prstGeom>
        </p:spPr>
      </p:pic>
      <p:sp>
        <p:nvSpPr>
          <p:cNvPr id="4" name="Footer Placeholder 4">
            <a:extLst>
              <a:ext uri="{FF2B5EF4-FFF2-40B4-BE49-F238E27FC236}">
                <a16:creationId xmlns:a16="http://schemas.microsoft.com/office/drawing/2014/main" id="{17A2CD5E-4500-70B1-6EC8-30B44EB988DE}"/>
              </a:ext>
            </a:extLst>
          </p:cNvPr>
          <p:cNvSpPr>
            <a:spLocks noGrp="1"/>
          </p:cNvSpPr>
          <p:nvPr>
            <p:ph type="ftr" idx="11"/>
          </p:nvPr>
        </p:nvSpPr>
        <p:spPr>
          <a:xfrm>
            <a:off x="3028950" y="6356351"/>
            <a:ext cx="3086100" cy="365125"/>
          </a:xfrm>
        </p:spPr>
        <p:txBody>
          <a:bodyPr/>
          <a:lstStyle/>
          <a:p>
            <a:r>
              <a:rPr lang="en-US" dirty="0"/>
              <a:t>Genome Assembly | Saba Ghaffari | 2023</a:t>
            </a:r>
          </a:p>
        </p:txBody>
      </p:sp>
    </p:spTree>
    <p:extLst>
      <p:ext uri="{BB962C8B-B14F-4D97-AF65-F5344CB8AC3E}">
        <p14:creationId xmlns:p14="http://schemas.microsoft.com/office/powerpoint/2010/main" val="39256531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Graphical user interface, text, application, email&#10;&#10;Description automatically generated">
            <a:extLst>
              <a:ext uri="{FF2B5EF4-FFF2-40B4-BE49-F238E27FC236}">
                <a16:creationId xmlns:a16="http://schemas.microsoft.com/office/drawing/2014/main" id="{2875A70C-E1DF-659E-E650-47D012A6D639}"/>
              </a:ext>
            </a:extLst>
          </p:cNvPr>
          <p:cNvPicPr>
            <a:picLocks noChangeAspect="1"/>
          </p:cNvPicPr>
          <p:nvPr/>
        </p:nvPicPr>
        <p:blipFill>
          <a:blip r:embed="rId3"/>
          <a:stretch>
            <a:fillRect/>
          </a:stretch>
        </p:blipFill>
        <p:spPr>
          <a:xfrm>
            <a:off x="4070402" y="1339498"/>
            <a:ext cx="5066984" cy="3102128"/>
          </a:xfrm>
          <a:prstGeom prst="rect">
            <a:avLst/>
          </a:prstGeom>
        </p:spPr>
      </p:pic>
      <p:sp>
        <p:nvSpPr>
          <p:cNvPr id="6" name="Title 5"/>
          <p:cNvSpPr>
            <a:spLocks noGrp="1"/>
          </p:cNvSpPr>
          <p:nvPr>
            <p:ph type="title"/>
          </p:nvPr>
        </p:nvSpPr>
        <p:spPr>
          <a:xfrm>
            <a:off x="85186" y="80455"/>
            <a:ext cx="7886700" cy="790727"/>
          </a:xfrm>
        </p:spPr>
        <p:txBody>
          <a:bodyPr/>
          <a:lstStyle/>
          <a:p>
            <a:r>
              <a:rPr lang="en-US"/>
              <a:t>Step 0A: Accessing the IGB </a:t>
            </a:r>
            <a:r>
              <a:rPr lang="en-US" err="1"/>
              <a:t>Biocluster</a:t>
            </a:r>
            <a:endParaRPr lang="en-US"/>
          </a:p>
        </p:txBody>
      </p:sp>
      <p:sp>
        <p:nvSpPr>
          <p:cNvPr id="7" name="Content Placeholder 6"/>
          <p:cNvSpPr>
            <a:spLocks noGrp="1"/>
          </p:cNvSpPr>
          <p:nvPr>
            <p:ph idx="1"/>
          </p:nvPr>
        </p:nvSpPr>
        <p:spPr>
          <a:xfrm>
            <a:off x="274967" y="1196787"/>
            <a:ext cx="3788758" cy="2406771"/>
          </a:xfrm>
        </p:spPr>
        <p:txBody>
          <a:bodyPr vert="horz" lIns="91440" tIns="45720" rIns="91440" bIns="45720" rtlCol="0" anchor="t">
            <a:normAutofit/>
          </a:bodyPr>
          <a:lstStyle/>
          <a:p>
            <a:pPr marL="0" indent="0">
              <a:buNone/>
            </a:pPr>
            <a:r>
              <a:rPr lang="en-US" b="1" dirty="0"/>
              <a:t>If you have done this before</a:t>
            </a:r>
            <a:r>
              <a:rPr lang="en-US" dirty="0"/>
              <a:t>, just double-click on the session you created once and type username and password.</a:t>
            </a:r>
            <a:endParaRPr lang="en-US" b="1" dirty="0" err="1">
              <a:solidFill>
                <a:srgbClr val="FF0000"/>
              </a:solidFill>
              <a:cs typeface="Calibri Light"/>
            </a:endParaRPr>
          </a:p>
          <a:p>
            <a:pPr marL="0" indent="0">
              <a:buNone/>
            </a:pPr>
            <a:endParaRPr lang="en-US" b="1">
              <a:cs typeface="Calibri Light"/>
            </a:endParaRPr>
          </a:p>
          <a:p>
            <a:pPr marL="0" indent="0">
              <a:buNone/>
            </a:pPr>
            <a:endParaRPr lang="en-US">
              <a:cs typeface="Calibri Light"/>
            </a:endParaRPr>
          </a:p>
          <a:p>
            <a:pPr marL="0" indent="0">
              <a:buNone/>
            </a:pPr>
            <a:endParaRPr lang="en-US"/>
          </a:p>
        </p:txBody>
      </p:sp>
      <p:sp>
        <p:nvSpPr>
          <p:cNvPr id="5" name="Slide Number Placeholder 4"/>
          <p:cNvSpPr>
            <a:spLocks noGrp="1"/>
          </p:cNvSpPr>
          <p:nvPr>
            <p:ph type="sldNum" sz="quarter" idx="12"/>
          </p:nvPr>
        </p:nvSpPr>
        <p:spPr/>
        <p:txBody>
          <a:bodyPr/>
          <a:lstStyle/>
          <a:p>
            <a:fld id="{C3558104-51C6-C44C-9211-BF7C16F4A77B}" type="slidenum">
              <a:rPr lang="en-US" smtClean="0"/>
              <a:t>8</a:t>
            </a:fld>
            <a:endParaRPr lang="en-US"/>
          </a:p>
        </p:txBody>
      </p:sp>
      <p:sp>
        <p:nvSpPr>
          <p:cNvPr id="20" name="Arrow: Down 19">
            <a:extLst>
              <a:ext uri="{FF2B5EF4-FFF2-40B4-BE49-F238E27FC236}">
                <a16:creationId xmlns:a16="http://schemas.microsoft.com/office/drawing/2014/main" id="{1C54F510-B651-44C3-B298-1F9498AB9D75}"/>
              </a:ext>
            </a:extLst>
          </p:cNvPr>
          <p:cNvSpPr/>
          <p:nvPr/>
        </p:nvSpPr>
        <p:spPr>
          <a:xfrm rot="2400000">
            <a:off x="4066023" y="2121292"/>
            <a:ext cx="147077" cy="1549330"/>
          </a:xfrm>
          <a:prstGeom prst="downArrow">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7" descr="Graphical user interface, text, application&#10;&#10;Description automatically generated">
            <a:extLst>
              <a:ext uri="{FF2B5EF4-FFF2-40B4-BE49-F238E27FC236}">
                <a16:creationId xmlns:a16="http://schemas.microsoft.com/office/drawing/2014/main" id="{DAE15D7F-8320-7154-A201-627D3A4C468B}"/>
              </a:ext>
            </a:extLst>
          </p:cNvPr>
          <p:cNvPicPr>
            <a:picLocks noChangeAspect="1"/>
          </p:cNvPicPr>
          <p:nvPr/>
        </p:nvPicPr>
        <p:blipFill>
          <a:blip r:embed="rId4"/>
          <a:stretch>
            <a:fillRect/>
          </a:stretch>
        </p:blipFill>
        <p:spPr>
          <a:xfrm>
            <a:off x="168144" y="3666975"/>
            <a:ext cx="6124968" cy="2783016"/>
          </a:xfrm>
          <a:prstGeom prst="rect">
            <a:avLst/>
          </a:prstGeom>
        </p:spPr>
      </p:pic>
    </p:spTree>
    <p:extLst>
      <p:ext uri="{BB962C8B-B14F-4D97-AF65-F5344CB8AC3E}">
        <p14:creationId xmlns:p14="http://schemas.microsoft.com/office/powerpoint/2010/main" val="22597263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01224"/>
            <a:ext cx="7886700" cy="868363"/>
          </a:xfrm>
        </p:spPr>
        <p:txBody>
          <a:bodyPr/>
          <a:lstStyle/>
          <a:p>
            <a:r>
              <a:rPr lang="en-US"/>
              <a:t>Step 0B: Lab Setup</a:t>
            </a:r>
          </a:p>
        </p:txBody>
      </p:sp>
      <p:sp>
        <p:nvSpPr>
          <p:cNvPr id="3" name="Content Placeholder 2"/>
          <p:cNvSpPr>
            <a:spLocks noGrp="1"/>
          </p:cNvSpPr>
          <p:nvPr>
            <p:ph idx="1"/>
          </p:nvPr>
        </p:nvSpPr>
        <p:spPr>
          <a:xfrm>
            <a:off x="631948" y="1509608"/>
            <a:ext cx="8030573" cy="4889084"/>
          </a:xfrm>
        </p:spPr>
        <p:txBody>
          <a:bodyPr vert="horz" lIns="91440" tIns="45720" rIns="91440" bIns="45720" rtlCol="0" anchor="t">
            <a:normAutofit/>
          </a:bodyPr>
          <a:lstStyle/>
          <a:p>
            <a:pPr marL="0" indent="0">
              <a:buNone/>
            </a:pPr>
            <a:r>
              <a:rPr lang="en-US" sz="1400" dirty="0"/>
              <a:t>The lab is located in the following directory:</a:t>
            </a:r>
          </a:p>
          <a:p>
            <a:pPr marL="0" indent="0" algn="ctr">
              <a:buNone/>
            </a:pPr>
            <a:r>
              <a:rPr lang="en-US" sz="1400" dirty="0">
                <a:solidFill>
                  <a:srgbClr val="000000"/>
                </a:solidFill>
                <a:latin typeface="Consolas"/>
              </a:rPr>
              <a:t>/home/classroom/</a:t>
            </a:r>
            <a:r>
              <a:rPr lang="en-US" sz="1400" dirty="0" err="1">
                <a:solidFill>
                  <a:srgbClr val="000000"/>
                </a:solidFill>
                <a:latin typeface="Consolas"/>
              </a:rPr>
              <a:t>hpcbio</a:t>
            </a:r>
            <a:r>
              <a:rPr lang="en-US" sz="1400" dirty="0">
                <a:solidFill>
                  <a:srgbClr val="000000"/>
                </a:solidFill>
                <a:latin typeface="Consolas"/>
              </a:rPr>
              <a:t>/</a:t>
            </a:r>
            <a:r>
              <a:rPr lang="en-US" sz="1400" dirty="0" err="1">
                <a:solidFill>
                  <a:srgbClr val="000000"/>
                </a:solidFill>
                <a:latin typeface="Consolas"/>
              </a:rPr>
              <a:t>mayo_workshop</a:t>
            </a:r>
            <a:r>
              <a:rPr lang="en-US" sz="1400" dirty="0">
                <a:solidFill>
                  <a:srgbClr val="000000"/>
                </a:solidFill>
                <a:latin typeface="Consolas"/>
              </a:rPr>
              <a:t>/02_Genome_Assembly</a:t>
            </a:r>
          </a:p>
          <a:p>
            <a:pPr marL="0" indent="0" algn="ctr">
              <a:buNone/>
            </a:pPr>
            <a:endParaRPr lang="en-US" sz="1400"/>
          </a:p>
          <a:p>
            <a:pPr marL="0" indent="0">
              <a:buNone/>
            </a:pPr>
            <a:r>
              <a:rPr lang="en-US" sz="1400" dirty="0"/>
              <a:t>This directory contains the initial data and the finished version of the lab (i.e. the version of the lab after the tutorial).  Consult it if you are unsure about your runs. </a:t>
            </a:r>
            <a:endParaRPr lang="en-US" sz="1400" dirty="0">
              <a:cs typeface="Calibri Light"/>
            </a:endParaRPr>
          </a:p>
          <a:p>
            <a:pPr marL="0" indent="0">
              <a:buNone/>
            </a:pPr>
            <a:endParaRPr lang="en-US" sz="1400">
              <a:cs typeface="Calibri Light"/>
            </a:endParaRPr>
          </a:p>
          <a:p>
            <a:pPr marL="0" indent="0">
              <a:buNone/>
            </a:pPr>
            <a:r>
              <a:rPr lang="en-US" sz="1400" dirty="0"/>
              <a:t>You don’t have write permissions to the lab directory. Create a working directory of this lab in your home directory for your output to be stored. Note </a:t>
            </a:r>
            <a:r>
              <a:rPr lang="en-US" sz="1400" dirty="0">
                <a:latin typeface="Consolas"/>
              </a:rPr>
              <a:t>~ </a:t>
            </a:r>
            <a:r>
              <a:rPr lang="en-US" sz="1400" dirty="0">
                <a:latin typeface="+mj-lt"/>
              </a:rPr>
              <a:t>is a symbol in Unix path referring to your home directory.</a:t>
            </a:r>
            <a:endParaRPr lang="en-US" sz="1400" dirty="0">
              <a:latin typeface="Consolas" panose="020B0609020204030204" pitchFamily="49" charset="0"/>
            </a:endParaRPr>
          </a:p>
          <a:p>
            <a:pPr marL="0" indent="0">
              <a:buNone/>
            </a:pPr>
            <a:endParaRPr lang="en-US" sz="1400"/>
          </a:p>
          <a:p>
            <a:pPr marL="0" indent="0">
              <a:buNone/>
            </a:pPr>
            <a:endParaRPr lang="en-US" sz="1400"/>
          </a:p>
          <a:p>
            <a:pPr marL="0" indent="0">
              <a:buNone/>
            </a:pPr>
            <a:endParaRPr lang="en-US" sz="1400"/>
          </a:p>
          <a:p>
            <a:pPr marL="0" indent="0">
              <a:buNone/>
            </a:pPr>
            <a:r>
              <a:rPr lang="en-US" sz="1400" dirty="0"/>
              <a:t>Copy the following script to your local directory line by line and run it. You do not need to copy the $ symbol. </a:t>
            </a:r>
            <a:endParaRPr lang="en-US" sz="1400" dirty="0">
              <a:cs typeface="Calibri Light"/>
            </a:endParaRPr>
          </a:p>
          <a:p>
            <a:pPr marL="0" indent="0">
              <a:buNone/>
            </a:pPr>
            <a:r>
              <a:rPr lang="en-US" sz="1400" dirty="0"/>
              <a:t>This will set up everything for you to run.  Then change into the directory just created.</a:t>
            </a:r>
            <a:endParaRPr lang="en-US" sz="1400" dirty="0">
              <a:cs typeface="Calibri Light"/>
            </a:endParaRPr>
          </a:p>
          <a:p>
            <a:pPr marL="0" indent="0">
              <a:buNone/>
            </a:pPr>
            <a:endParaRPr lang="en-US" sz="1400">
              <a:cs typeface="Calibri Light"/>
            </a:endParaRPr>
          </a:p>
          <a:p>
            <a:pPr marL="0" indent="0">
              <a:buNone/>
            </a:pPr>
            <a:endParaRPr lang="en-US" sz="1400">
              <a:cs typeface="Calibri Light"/>
            </a:endParaRPr>
          </a:p>
        </p:txBody>
      </p:sp>
      <p:sp>
        <p:nvSpPr>
          <p:cNvPr id="4" name="Footer Placeholder 3"/>
          <p:cNvSpPr>
            <a:spLocks noGrp="1"/>
          </p:cNvSpPr>
          <p:nvPr>
            <p:ph type="ftr" sz="quarter" idx="11"/>
          </p:nvPr>
        </p:nvSpPr>
        <p:spPr/>
        <p:txBody>
          <a:bodyPr/>
          <a:lstStyle/>
          <a:p>
            <a:r>
              <a:rPr lang="en-US"/>
              <a:t>Genome Assembly | Saba Ghaffari | 2023</a:t>
            </a:r>
          </a:p>
        </p:txBody>
      </p:sp>
      <p:sp>
        <p:nvSpPr>
          <p:cNvPr id="5" name="Slide Number Placeholder 4"/>
          <p:cNvSpPr>
            <a:spLocks noGrp="1"/>
          </p:cNvSpPr>
          <p:nvPr>
            <p:ph type="sldNum" sz="quarter" idx="12"/>
          </p:nvPr>
        </p:nvSpPr>
        <p:spPr/>
        <p:txBody>
          <a:bodyPr/>
          <a:lstStyle/>
          <a:p>
            <a:fld id="{C3558104-51C6-C44C-9211-BF7C16F4A77B}" type="slidenum">
              <a:rPr lang="en-US" smtClean="0"/>
              <a:t>9</a:t>
            </a:fld>
            <a:endParaRPr lang="en-US"/>
          </a:p>
        </p:txBody>
      </p:sp>
      <p:sp>
        <p:nvSpPr>
          <p:cNvPr id="6" name="Content Placeholder 3"/>
          <p:cNvSpPr txBox="1">
            <a:spLocks/>
          </p:cNvSpPr>
          <p:nvPr/>
        </p:nvSpPr>
        <p:spPr>
          <a:xfrm>
            <a:off x="714914" y="4770647"/>
            <a:ext cx="7625334" cy="1222756"/>
          </a:xfrm>
          <a:prstGeom prst="rect">
            <a:avLst/>
          </a:prstGeom>
          <a:solidFill>
            <a:schemeClr val="bg1">
              <a:lumMod val="95000"/>
            </a:schemeClr>
          </a:solidFill>
          <a:ln>
            <a:solidFill>
              <a:schemeClr val="tx1">
                <a:lumMod val="65000"/>
                <a:lumOff val="35000"/>
              </a:schemeClr>
            </a:solidFill>
          </a:ln>
        </p:spPr>
        <p:txBody>
          <a:bodyPr vert="horz" lIns="91440" tIns="45720" rIns="91440" bIns="45720" rtlCol="0" anchor="t">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30000"/>
              </a:lnSpc>
              <a:spcBef>
                <a:spcPts val="0"/>
              </a:spcBef>
              <a:buNone/>
            </a:pPr>
            <a:r>
              <a:rPr lang="en-US" sz="1400">
                <a:latin typeface="Consolas"/>
              </a:rPr>
              <a:t>$ cp </a:t>
            </a:r>
            <a:r>
              <a:rPr lang="en-US" sz="1400">
                <a:solidFill>
                  <a:srgbClr val="000000"/>
                </a:solidFill>
                <a:latin typeface="Consolas"/>
              </a:rPr>
              <a:t>/home/classroom/hpcbio/mayo_workshop/02_Genome_Assembly/src/setup.sh ~</a:t>
            </a:r>
            <a:endParaRPr lang="en-US" sz="1400">
              <a:latin typeface="Consolas"/>
            </a:endParaRPr>
          </a:p>
          <a:p>
            <a:pPr marL="0" indent="0">
              <a:lnSpc>
                <a:spcPct val="130000"/>
              </a:lnSpc>
              <a:spcBef>
                <a:spcPts val="0"/>
              </a:spcBef>
              <a:buNone/>
            </a:pPr>
            <a:r>
              <a:rPr lang="en-US" sz="1400">
                <a:latin typeface="Consolas" panose="020B0609020204030204" pitchFamily="49" charset="0"/>
              </a:rPr>
              <a:t>$ bash </a:t>
            </a:r>
            <a:r>
              <a:rPr lang="en-US" sz="1400">
                <a:solidFill>
                  <a:srgbClr val="000000"/>
                </a:solidFill>
                <a:latin typeface="Consolas" panose="020B0609020204030204" pitchFamily="49" charset="0"/>
              </a:rPr>
              <a:t>setup.sh</a:t>
            </a:r>
          </a:p>
          <a:p>
            <a:pPr marL="0" indent="0">
              <a:lnSpc>
                <a:spcPct val="130000"/>
              </a:lnSpc>
              <a:spcBef>
                <a:spcPts val="0"/>
              </a:spcBef>
              <a:buNone/>
            </a:pPr>
            <a:r>
              <a:rPr lang="en-US" sz="1400">
                <a:solidFill>
                  <a:srgbClr val="000000"/>
                </a:solidFill>
                <a:latin typeface="Consolas" panose="020B0609020204030204" pitchFamily="49" charset="0"/>
              </a:rPr>
              <a:t>$ cd ~/02_Genome_Assembly</a:t>
            </a:r>
            <a:endParaRPr lang="en-US" sz="1400">
              <a:latin typeface="Consolas" panose="020B0609020204030204" pitchFamily="49" charset="0"/>
            </a:endParaRPr>
          </a:p>
        </p:txBody>
      </p:sp>
      <p:sp>
        <p:nvSpPr>
          <p:cNvPr id="7" name="Content Placeholder 3">
            <a:extLst>
              <a:ext uri="{FF2B5EF4-FFF2-40B4-BE49-F238E27FC236}">
                <a16:creationId xmlns:a16="http://schemas.microsoft.com/office/drawing/2014/main" id="{9FFB62D4-982A-4412-8207-1DE8BB6171FA}"/>
              </a:ext>
            </a:extLst>
          </p:cNvPr>
          <p:cNvSpPr txBox="1">
            <a:spLocks/>
          </p:cNvSpPr>
          <p:nvPr/>
        </p:nvSpPr>
        <p:spPr>
          <a:xfrm>
            <a:off x="714914" y="3640586"/>
            <a:ext cx="7625334" cy="420500"/>
          </a:xfrm>
          <a:prstGeom prst="rect">
            <a:avLst/>
          </a:prstGeom>
          <a:solidFill>
            <a:schemeClr val="bg1">
              <a:lumMod val="95000"/>
            </a:schemeClr>
          </a:solidFill>
          <a:ln>
            <a:solidFill>
              <a:schemeClr val="tx1">
                <a:lumMod val="65000"/>
                <a:lumOff val="35000"/>
              </a:schemeClr>
            </a:solidFill>
          </a:ln>
        </p:spPr>
        <p:txBody>
          <a:bodyPr vert="horz" lIns="91440" tIns="45720" rIns="91440" bIns="45720" rtlCol="0" anchor="t">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30000"/>
              </a:lnSpc>
              <a:spcBef>
                <a:spcPts val="0"/>
              </a:spcBef>
              <a:buNone/>
            </a:pPr>
            <a:r>
              <a:rPr lang="en-US" sz="1400">
                <a:latin typeface="Consolas"/>
              </a:rPr>
              <a:t>$ </a:t>
            </a:r>
            <a:r>
              <a:rPr lang="en-US" sz="1400" err="1">
                <a:latin typeface="Consolas"/>
              </a:rPr>
              <a:t>mkdir</a:t>
            </a:r>
            <a:r>
              <a:rPr lang="en-US" sz="1400">
                <a:latin typeface="Consolas"/>
              </a:rPr>
              <a:t> ~/02_Genome_Assembly</a:t>
            </a:r>
            <a:endParaRPr lang="en-US" sz="1400">
              <a:latin typeface="Consolas" panose="020B0609020204030204" pitchFamily="49" charset="0"/>
            </a:endParaRPr>
          </a:p>
        </p:txBody>
      </p:sp>
    </p:spTree>
    <p:extLst>
      <p:ext uri="{BB962C8B-B14F-4D97-AF65-F5344CB8AC3E}">
        <p14:creationId xmlns:p14="http://schemas.microsoft.com/office/powerpoint/2010/main" val="32414030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4">
      <a:majorFont>
        <a:latin typeface="Calibri Light"/>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4">
      <a:majorFont>
        <a:latin typeface="Calibri Light"/>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4">
      <a:majorFont>
        <a:latin typeface="Calibri Light"/>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TotalTime>
  <Words>3804</Words>
  <Application>Microsoft Macintosh PowerPoint</Application>
  <PresentationFormat>On-screen Show (4:3)</PresentationFormat>
  <Paragraphs>478</Paragraphs>
  <Slides>35</Slides>
  <Notes>25</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35</vt:i4>
      </vt:variant>
    </vt:vector>
  </HeadingPairs>
  <TitlesOfParts>
    <vt:vector size="43" baseType="lpstr">
      <vt:lpstr>Arial</vt:lpstr>
      <vt:lpstr>Calibri</vt:lpstr>
      <vt:lpstr>Calibri Light</vt:lpstr>
      <vt:lpstr>Consolas</vt:lpstr>
      <vt:lpstr>Office Theme</vt:lpstr>
      <vt:lpstr>Office Theme</vt:lpstr>
      <vt:lpstr>Office Theme</vt:lpstr>
      <vt:lpstr>Office Theme</vt:lpstr>
      <vt:lpstr>Bacterial Genome Assembly</vt:lpstr>
      <vt:lpstr>Introduction</vt:lpstr>
      <vt:lpstr>Premise</vt:lpstr>
      <vt:lpstr>Dataset Characteristics</vt:lpstr>
      <vt:lpstr>Start the VM</vt:lpstr>
      <vt:lpstr>Step 0A: Accessing the IGB Biocluster for First Time</vt:lpstr>
      <vt:lpstr>Step 0A: Accessing the IGB Biocluster</vt:lpstr>
      <vt:lpstr>Step 0A: Accessing the IGB Biocluster</vt:lpstr>
      <vt:lpstr>Step 0B: Lab Setup</vt:lpstr>
      <vt:lpstr>Assembly</vt:lpstr>
      <vt:lpstr>Step 1: Get sequence statistics</vt:lpstr>
      <vt:lpstr>Step 1: Get sequence statistics</vt:lpstr>
      <vt:lpstr>Step 1: Get sequence statistics</vt:lpstr>
      <vt:lpstr>Step 2A: Run Assembly 1</vt:lpstr>
      <vt:lpstr>Step 2A: Run Assembly 1</vt:lpstr>
      <vt:lpstr>Step 2B: Run Assemblies 2, 3 &amp; 4</vt:lpstr>
      <vt:lpstr>Step 2B: Run Assemblies 2, 3 &amp; 4</vt:lpstr>
      <vt:lpstr>Step 3: Convert formats</vt:lpstr>
      <vt:lpstr>Step 3: Convert formats</vt:lpstr>
      <vt:lpstr>Step 3: Convert formats</vt:lpstr>
      <vt:lpstr>Results:</vt:lpstr>
      <vt:lpstr>HiFiAsm Output: Legend</vt:lpstr>
      <vt:lpstr>Assembly Evaluation</vt:lpstr>
      <vt:lpstr>Assembly Evaluation: Skeleton</vt:lpstr>
      <vt:lpstr>Step 4A: Evaluate Assembly 1</vt:lpstr>
      <vt:lpstr>Step 4B: Output of Assembly 1 Evaluation (top)</vt:lpstr>
      <vt:lpstr>Step 5: Evaluate Assemblies 2, 3 and 4</vt:lpstr>
      <vt:lpstr>Step 6: Compare Assembly Statistics</vt:lpstr>
      <vt:lpstr>PowerPoint Presentation</vt:lpstr>
      <vt:lpstr>Assembly Visualization</vt:lpstr>
      <vt:lpstr>Step 0: Local Files</vt:lpstr>
      <vt:lpstr>Step 1: Assembly Visualization</vt:lpstr>
      <vt:lpstr>Step 1: Assembly Visualization</vt:lpstr>
      <vt:lpstr>Step 1: Assembly Visualization</vt:lpstr>
      <vt:lpstr>Step 1: Assembly Visualization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Yun-Juan Chang</dc:creator>
  <cp:lastModifiedBy>Madrigal, Gio</cp:lastModifiedBy>
  <cp:revision>128</cp:revision>
  <cp:lastPrinted>2013-06-10T22:10:34Z</cp:lastPrinted>
  <dcterms:created xsi:type="dcterms:W3CDTF">2013-06-05T18:46:48Z</dcterms:created>
  <dcterms:modified xsi:type="dcterms:W3CDTF">2023-06-12T19:35:26Z</dcterms:modified>
</cp:coreProperties>
</file>