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60" r:id="rId2"/>
    <p:sldMasterId id="2147483672" r:id="rId3"/>
  </p:sldMasterIdLst>
  <p:notesMasterIdLst>
    <p:notesMasterId r:id="rId22"/>
  </p:notesMasterIdLst>
  <p:handoutMasterIdLst>
    <p:handoutMasterId r:id="rId23"/>
  </p:handoutMasterIdLst>
  <p:sldIdLst>
    <p:sldId id="302" r:id="rId4"/>
    <p:sldId id="270" r:id="rId5"/>
    <p:sldId id="335" r:id="rId6"/>
    <p:sldId id="337" r:id="rId7"/>
    <p:sldId id="339" r:id="rId8"/>
    <p:sldId id="338" r:id="rId9"/>
    <p:sldId id="314" r:id="rId10"/>
    <p:sldId id="336" r:id="rId11"/>
    <p:sldId id="316" r:id="rId12"/>
    <p:sldId id="318" r:id="rId13"/>
    <p:sldId id="319" r:id="rId14"/>
    <p:sldId id="321" r:id="rId15"/>
    <p:sldId id="328" r:id="rId16"/>
    <p:sldId id="327" r:id="rId17"/>
    <p:sldId id="320" r:id="rId18"/>
    <p:sldId id="322" r:id="rId19"/>
    <p:sldId id="323" r:id="rId20"/>
    <p:sldId id="33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B21021-4473-4A1B-EE57-3C8E3D5F6D68}" name="Roberto Cucalon Tamayo" initials="RT" userId="+MeWEEu9dI49lGyd+/T/1orA7fshJQQRe07MQVqAs+s=" providerId="None"/>
  <p188:author id="{D31195F2-8239-9174-72DD-ECA54884814F}" name="Giovanni Madrigal" initials="GM" userId="K2PEihjQuIndTIP/hRl/FO098wzRFNQFfX3XEWQQwus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8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7BD90-8EC2-4E32-AADD-0E55639AEBC5}" v="726" dt="2021-05-18T23:11:10.804"/>
    <p1510:client id="{146D8132-9071-478A-AD6D-A3933BA8AB61}" v="200" dt="2021-05-18T23:40:03.672"/>
    <p1510:client id="{22C64C18-EE27-4233-AAAF-3789AD71000E}" v="24" dt="2023-06-08T19:58:03.077"/>
    <p1510:client id="{36C3C75E-F353-4B21-AFE3-FC5E6232886E}" v="22" dt="2023-05-26T01:07:24.521"/>
    <p1510:client id="{4025297A-DCE6-4192-8EB3-5BBFDD9CA445}" v="56" dt="2023-05-29T14:57:02.194"/>
    <p1510:client id="{42391E65-C67F-4FAA-B4D1-E8C1C7E63173}" v="44" dt="2021-05-19T16:41:41.569"/>
    <p1510:client id="{4F2699B5-B9FE-4F9A-8396-C93156DCC120}" v="91" dt="2021-05-19T17:22:43.609"/>
    <p1510:client id="{51843A0E-F51D-4762-9180-6E7D2DCB5855}" v="14" dt="2021-05-19T16:57:10.823"/>
    <p1510:client id="{58B61528-E679-420C-87F4-67D23D001DCA}" v="4" dt="2023-05-24T19:19:51.649"/>
    <p1510:client id="{5C720C66-E0E7-4B7E-875F-235E513A439C}" v="7" dt="2023-06-11T22:28:22.390"/>
    <p1510:client id="{73B0C7D8-4F70-4438-8474-A832B8D4EDDD}" v="9" dt="2023-05-25T22:13:21.340"/>
    <p1510:client id="{76A7ABD6-BC89-4742-8EA5-BE0263E9F111}" v="7" dt="2023-06-08T19:33:39.165"/>
    <p1510:client id="{7835D0EF-8403-40B8-803D-57618B321774}" v="2" dt="2023-06-06T14:32:03.906"/>
    <p1510:client id="{7CEEE3D5-B40F-4172-93D7-1E127976475B}" v="6" dt="2023-05-24T19:31:10.044"/>
    <p1510:client id="{7F72943C-BCC2-45F7-B7E9-704EEB312938}" v="31" dt="2021-05-18T22:20:09.996"/>
    <p1510:client id="{8AC1F65D-BD23-416F-924E-1AE26F0B54B0}" v="5" dt="2023-06-07T19:53:35.548"/>
    <p1510:client id="{8D10237F-21C3-46D3-8A73-5B6FE072D5B8}" v="22" dt="2023-06-07T16:09:35.501"/>
    <p1510:client id="{8D17AAAF-FAFD-46D4-8460-DAC8F92F3447}" v="30" dt="2021-06-21T01:00:02.878"/>
    <p1510:client id="{9172124C-C186-463F-AB6E-1D052330067B}" v="4" dt="2023-06-12T18:23:27.526"/>
    <p1510:client id="{9E504774-2593-4C30-808C-4BBE60F208C4}" v="3" dt="2021-05-20T21:01:39.452"/>
    <p1510:client id="{AA49E05D-741B-4210-8974-A6D5DE3AACC0}" v="3" dt="2023-05-23T19:56:27.294"/>
    <p1510:client id="{ACC81E29-8BCF-47D3-B4E7-BC4F34F48E6D}" v="2" dt="2021-05-19T18:17:12.621"/>
    <p1510:client id="{B8BEDC8F-1634-44EE-AFE6-5CCA6BD29D94}" v="16" dt="2021-05-19T17:20:49.824"/>
    <p1510:client id="{C2FAEA70-FF7F-4793-B543-74FF12519C42}" v="134" dt="2023-06-05T19:44:26.619"/>
    <p1510:client id="{C7CA987A-359E-4D4E-869C-E166E2195FB5}" v="33" dt="2022-05-24T19:32:59.324"/>
    <p1510:client id="{E7B8A973-B060-45B5-A806-FF1F3089A683}" v="6" dt="2023-06-08T19:27:57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1" autoAdjust="0"/>
    <p:restoredTop sz="71429"/>
  </p:normalViewPr>
  <p:slideViewPr>
    <p:cSldViewPr snapToGrid="0" snapToObjects="1">
      <p:cViewPr varScale="1">
        <p:scale>
          <a:sx n="89" d="100"/>
          <a:sy n="89" d="100"/>
        </p:scale>
        <p:origin x="1176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2056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Madrigal" userId="K2PEihjQuIndTIP/hRl/FO098wzRFNQFfX3XEWQQwus=" providerId="None" clId="Web-{9172124C-C186-463F-AB6E-1D052330067B}"/>
    <pc:docChg chg="">
      <pc:chgData name="Giovanni Madrigal" userId="K2PEihjQuIndTIP/hRl/FO098wzRFNQFfX3XEWQQwus=" providerId="None" clId="Web-{9172124C-C186-463F-AB6E-1D052330067B}" dt="2023-06-12T18:23:27.526" v="3"/>
      <pc:docMkLst>
        <pc:docMk/>
      </pc:docMkLst>
      <pc:sldChg chg="modCm">
        <pc:chgData name="Giovanni Madrigal" userId="K2PEihjQuIndTIP/hRl/FO098wzRFNQFfX3XEWQQwus=" providerId="None" clId="Web-{9172124C-C186-463F-AB6E-1D052330067B}" dt="2023-06-12T18:22:35.275" v="0"/>
        <pc:sldMkLst>
          <pc:docMk/>
          <pc:sldMk cId="2239936163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9172124C-C186-463F-AB6E-1D052330067B}" dt="2023-06-12T18:22:35.275" v="0"/>
              <pc2:cmMkLst xmlns:pc2="http://schemas.microsoft.com/office/powerpoint/2019/9/main/command">
                <pc:docMk/>
                <pc:sldMk cId="2239936163" sldId="302"/>
                <pc2:cmMk id="{9863E765-FBD1-4763-B872-AADB6634CA60}"/>
              </pc2:cmMkLst>
            </pc226:cmChg>
          </p:ext>
        </pc:extLst>
      </pc:sldChg>
      <pc:sldChg chg="modCm">
        <pc:chgData name="Giovanni Madrigal" userId="K2PEihjQuIndTIP/hRl/FO098wzRFNQFfX3XEWQQwus=" providerId="None" clId="Web-{9172124C-C186-463F-AB6E-1D052330067B}" dt="2023-06-12T18:23:27.526" v="3"/>
        <pc:sldMkLst>
          <pc:docMk/>
          <pc:sldMk cId="2751274113" sldId="33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9172124C-C186-463F-AB6E-1D052330067B}" dt="2023-06-12T18:23:27.386" v="2"/>
              <pc2:cmMkLst xmlns:pc2="http://schemas.microsoft.com/office/powerpoint/2019/9/main/command">
                <pc:docMk/>
                <pc:sldMk cId="2751274113" sldId="335"/>
                <pc2:cmMk id="{443B6D04-5CC7-4161-A647-5C16B25C431A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9172124C-C186-463F-AB6E-1D052330067B}" dt="2023-06-12T18:22:48.619" v="1"/>
              <pc2:cmMkLst xmlns:pc2="http://schemas.microsoft.com/office/powerpoint/2019/9/main/command">
                <pc:docMk/>
                <pc:sldMk cId="2751274113" sldId="335"/>
                <pc2:cmMk id="{42E8CD3E-8308-4B34-AF5E-13CB296DE805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9172124C-C186-463F-AB6E-1D052330067B}" dt="2023-06-12T18:23:27.526" v="3"/>
              <pc2:cmMkLst xmlns:pc2="http://schemas.microsoft.com/office/powerpoint/2019/9/main/command">
                <pc:docMk/>
                <pc:sldMk cId="2751274113" sldId="335"/>
                <pc2:cmMk id="{3CDC49F7-B17C-4A07-A0A6-021AE3969879}"/>
              </pc2:cmMkLst>
            </pc226:cmChg>
          </p:ext>
        </pc:extLst>
      </pc:sldChg>
    </pc:docChg>
  </pc:docChgLst>
  <pc:docChgLst>
    <pc:chgData name="Giovanni Madrigal" clId="Web-{58B61528-E679-420C-87F4-67D23D001DCA}"/>
    <pc:docChg chg="modSld">
      <pc:chgData name="Giovanni Madrigal" userId="" providerId="" clId="Web-{58B61528-E679-420C-87F4-67D23D001DCA}" dt="2023-05-24T19:19:48.133" v="2" actId="20577"/>
      <pc:docMkLst>
        <pc:docMk/>
      </pc:docMkLst>
      <pc:sldChg chg="modSp addCm">
        <pc:chgData name="Giovanni Madrigal" userId="" providerId="" clId="Web-{58B61528-E679-420C-87F4-67D23D001DCA}" dt="2023-05-24T19:19:48.133" v="2" actId="20577"/>
        <pc:sldMkLst>
          <pc:docMk/>
          <pc:sldMk cId="2101653883" sldId="319"/>
        </pc:sldMkLst>
        <pc:spChg chg="mod">
          <ac:chgData name="Giovanni Madrigal" userId="" providerId="" clId="Web-{58B61528-E679-420C-87F4-67D23D001DCA}" dt="2023-05-24T19:19:48.133" v="2" actId="20577"/>
          <ac:spMkLst>
            <pc:docMk/>
            <pc:sldMk cId="2101653883" sldId="319"/>
            <ac:spMk id="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58B61528-E679-420C-87F4-67D23D001DCA}" dt="2023-05-24T19:19:39.508" v="1"/>
              <pc2:cmMkLst xmlns:pc2="http://schemas.microsoft.com/office/powerpoint/2019/9/main/command">
                <pc:docMk/>
                <pc:sldMk cId="2101653883" sldId="319"/>
                <pc2:cmMk id="{BF60D525-06C5-4F1D-A058-4A2A171569C9}"/>
              </pc2:cmMkLst>
            </pc226:cmChg>
          </p:ext>
        </pc:extLst>
      </pc:sldChg>
    </pc:docChg>
  </pc:docChgLst>
  <pc:docChgLst>
    <pc:chgData name="Roberto Cucalon Tamayo" userId="+MeWEEu9dI49lGyd+/T/1orA7fshJQQRe07MQVqAs+s=" providerId="None" clId="Web-{7835D0EF-8403-40B8-803D-57618B321774}"/>
    <pc:docChg chg="sldOrd">
      <pc:chgData name="Roberto Cucalon Tamayo" userId="+MeWEEu9dI49lGyd+/T/1orA7fshJQQRe07MQVqAs+s=" providerId="None" clId="Web-{7835D0EF-8403-40B8-803D-57618B321774}" dt="2023-06-06T14:32:03.906" v="1"/>
      <pc:docMkLst>
        <pc:docMk/>
      </pc:docMkLst>
      <pc:sldChg chg="ord">
        <pc:chgData name="Roberto Cucalon Tamayo" userId="+MeWEEu9dI49lGyd+/T/1orA7fshJQQRe07MQVqAs+s=" providerId="None" clId="Web-{7835D0EF-8403-40B8-803D-57618B321774}" dt="2023-06-06T14:32:03.906" v="1"/>
        <pc:sldMkLst>
          <pc:docMk/>
          <pc:sldMk cId="2751274113" sldId="335"/>
        </pc:sldMkLst>
      </pc:sldChg>
    </pc:docChg>
  </pc:docChgLst>
  <pc:docChgLst>
    <pc:chgData name="Giovanni Madrigal" userId="K2PEihjQuIndTIP/hRl/FO098wzRFNQFfX3XEWQQwus=" providerId="None" clId="Web-{7CEEE3D5-B40F-4172-93D7-1E127976475B}"/>
    <pc:docChg chg="modSld">
      <pc:chgData name="Giovanni Madrigal" userId="K2PEihjQuIndTIP/hRl/FO098wzRFNQFfX3XEWQQwus=" providerId="None" clId="Web-{7CEEE3D5-B40F-4172-93D7-1E127976475B}" dt="2023-05-24T19:31:06.794" v="4" actId="20577"/>
      <pc:docMkLst>
        <pc:docMk/>
      </pc:docMkLst>
      <pc:sldChg chg="modSp">
        <pc:chgData name="Giovanni Madrigal" userId="K2PEihjQuIndTIP/hRl/FO098wzRFNQFfX3XEWQQwus=" providerId="None" clId="Web-{7CEEE3D5-B40F-4172-93D7-1E127976475B}" dt="2023-05-24T19:31:06.794" v="4" actId="20577"/>
        <pc:sldMkLst>
          <pc:docMk/>
          <pc:sldMk cId="2239936163" sldId="302"/>
        </pc:sldMkLst>
        <pc:spChg chg="mod">
          <ac:chgData name="Giovanni Madrigal" userId="K2PEihjQuIndTIP/hRl/FO098wzRFNQFfX3XEWQQwus=" providerId="None" clId="Web-{7CEEE3D5-B40F-4172-93D7-1E127976475B}" dt="2023-05-24T19:31:06.794" v="4" actId="20577"/>
          <ac:spMkLst>
            <pc:docMk/>
            <pc:sldMk cId="2239936163" sldId="302"/>
            <ac:spMk id="5" creationId="{00000000-0000-0000-0000-000000000000}"/>
          </ac:spMkLst>
        </pc:spChg>
      </pc:sldChg>
    </pc:docChg>
  </pc:docChgLst>
  <pc:docChgLst>
    <pc:chgData name="Roberto Cucalon Tamayo" userId="+MeWEEu9dI49lGyd+/T/1orA7fshJQQRe07MQVqAs+s=" providerId="None" clId="Web-{36C3C75E-F353-4B21-AFE3-FC5E6232886E}"/>
    <pc:docChg chg="modSld">
      <pc:chgData name="Roberto Cucalon Tamayo" userId="+MeWEEu9dI49lGyd+/T/1orA7fshJQQRe07MQVqAs+s=" providerId="None" clId="Web-{36C3C75E-F353-4B21-AFE3-FC5E6232886E}" dt="2023-05-25T22:26:55.986" v="3"/>
      <pc:docMkLst>
        <pc:docMk/>
      </pc:docMkLst>
      <pc:sldChg chg="addCm">
        <pc:chgData name="Roberto Cucalon Tamayo" userId="+MeWEEu9dI49lGyd+/T/1orA7fshJQQRe07MQVqAs+s=" providerId="None" clId="Web-{36C3C75E-F353-4B21-AFE3-FC5E6232886E}" dt="2023-05-25T22:23:24.512" v="0"/>
        <pc:sldMkLst>
          <pc:docMk/>
          <pc:sldMk cId="4190669841" sldId="3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36C3C75E-F353-4B21-AFE3-FC5E6232886E}" dt="2023-05-25T22:23:24.512" v="0"/>
              <pc2:cmMkLst xmlns:pc2="http://schemas.microsoft.com/office/powerpoint/2019/9/main/command">
                <pc:docMk/>
                <pc:sldMk cId="4190669841" sldId="334"/>
                <pc2:cmMk id="{510529ED-7ED2-4834-92DA-BDEC1A4D8129}"/>
              </pc2:cmMkLst>
            </pc226:cmChg>
          </p:ext>
        </pc:extLst>
      </pc:sldChg>
      <pc:sldChg chg="modSp addCm">
        <pc:chgData name="Roberto Cucalon Tamayo" userId="+MeWEEu9dI49lGyd+/T/1orA7fshJQQRe07MQVqAs+s=" providerId="None" clId="Web-{36C3C75E-F353-4B21-AFE3-FC5E6232886E}" dt="2023-05-25T22:26:55.986" v="3"/>
        <pc:sldMkLst>
          <pc:docMk/>
          <pc:sldMk cId="3515876488" sldId="336"/>
        </pc:sldMkLst>
        <pc:spChg chg="mod">
          <ac:chgData name="Roberto Cucalon Tamayo" userId="+MeWEEu9dI49lGyd+/T/1orA7fshJQQRe07MQVqAs+s=" providerId="None" clId="Web-{36C3C75E-F353-4B21-AFE3-FC5E6232886E}" dt="2023-05-25T22:26:42.220" v="2" actId="20577"/>
          <ac:spMkLst>
            <pc:docMk/>
            <pc:sldMk cId="3515876488" sldId="336"/>
            <ac:spMk id="4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36C3C75E-F353-4B21-AFE3-FC5E6232886E}" dt="2023-05-25T22:26:55.986" v="3"/>
              <pc2:cmMkLst xmlns:pc2="http://schemas.microsoft.com/office/powerpoint/2019/9/main/command">
                <pc:docMk/>
                <pc:sldMk cId="3515876488" sldId="336"/>
                <pc2:cmMk id="{A77A799C-EEAC-49A6-9098-F8105EB647FD}"/>
              </pc2:cmMkLst>
            </pc226:cmChg>
          </p:ext>
        </pc:extLst>
      </pc:sldChg>
    </pc:docChg>
  </pc:docChgLst>
  <pc:docChgLst>
    <pc:chgData name="Roberto Cucalon Tamayo" clId="Web-{36C3C75E-F353-4B21-AFE3-FC5E6232886E}"/>
    <pc:docChg chg="modSld">
      <pc:chgData name="Roberto Cucalon Tamayo" userId="" providerId="" clId="Web-{36C3C75E-F353-4B21-AFE3-FC5E6232886E}" dt="2023-05-26T01:07:24.521" v="17"/>
      <pc:docMkLst>
        <pc:docMk/>
      </pc:docMkLst>
      <pc:sldChg chg="modSp addCm modCm">
        <pc:chgData name="Roberto Cucalon Tamayo" userId="" providerId="" clId="Web-{36C3C75E-F353-4B21-AFE3-FC5E6232886E}" dt="2023-05-26T00:47:28.988" v="6"/>
        <pc:sldMkLst>
          <pc:docMk/>
          <pc:sldMk cId="2990294314" sldId="318"/>
        </pc:sldMkLst>
        <pc:spChg chg="mod">
          <ac:chgData name="Roberto Cucalon Tamayo" userId="" providerId="" clId="Web-{36C3C75E-F353-4B21-AFE3-FC5E6232886E}" dt="2023-05-26T00:41:05.718" v="1" actId="20577"/>
          <ac:spMkLst>
            <pc:docMk/>
            <pc:sldMk cId="2990294314" sldId="318"/>
            <ac:spMk id="3" creationId="{00000000-0000-0000-0000-000000000000}"/>
          </ac:spMkLst>
        </pc:spChg>
        <pc:spChg chg="mod">
          <ac:chgData name="Roberto Cucalon Tamayo" userId="" providerId="" clId="Web-{36C3C75E-F353-4B21-AFE3-FC5E6232886E}" dt="2023-05-26T00:46:54.127" v="3" actId="20577"/>
          <ac:spMkLst>
            <pc:docMk/>
            <pc:sldMk cId="2990294314" sldId="318"/>
            <ac:spMk id="4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" providerId="" clId="Web-{36C3C75E-F353-4B21-AFE3-FC5E6232886E}" dt="2023-05-26T00:47:28.988" v="6"/>
              <pc2:cmMkLst xmlns:pc2="http://schemas.microsoft.com/office/powerpoint/2019/9/main/command">
                <pc:docMk/>
                <pc:sldMk cId="2990294314" sldId="318"/>
                <pc2:cmMk id="{2B1AAA49-787E-4517-A5F7-7A64947F04A5}"/>
              </pc2:cmMkLst>
            </pc226:cmChg>
            <pc226:cmChg xmlns:pc226="http://schemas.microsoft.com/office/powerpoint/2022/06/main/command" chg="add mod">
              <pc226:chgData name="Roberto Cucalon Tamayo" userId="" providerId="" clId="Web-{36C3C75E-F353-4B21-AFE3-FC5E6232886E}" dt="2023-05-26T00:47:14.425" v="5"/>
              <pc2:cmMkLst xmlns:pc2="http://schemas.microsoft.com/office/powerpoint/2019/9/main/command">
                <pc:docMk/>
                <pc:sldMk cId="2990294314" sldId="318"/>
                <pc2:cmMk id="{DF1D37FF-2C5B-449E-BE8B-1CA69E5ACDC3}"/>
              </pc2:cmMkLst>
            </pc226:cmChg>
          </p:ext>
        </pc:extLst>
      </pc:sldChg>
      <pc:sldChg chg="addCm modCm">
        <pc:chgData name="Roberto Cucalon Tamayo" userId="" providerId="" clId="Web-{36C3C75E-F353-4B21-AFE3-FC5E6232886E}" dt="2023-05-26T01:07:24.521" v="17"/>
        <pc:sldMkLst>
          <pc:docMk/>
          <pc:sldMk cId="2101653883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oberto Cucalon Tamayo" userId="" providerId="" clId="Web-{36C3C75E-F353-4B21-AFE3-FC5E6232886E}" dt="2023-05-26T01:07:24.521" v="17"/>
              <pc2:cmMkLst xmlns:pc2="http://schemas.microsoft.com/office/powerpoint/2019/9/main/command">
                <pc:docMk/>
                <pc:sldMk cId="2101653883" sldId="319"/>
                <pc2:cmMk id="{A2B9E27A-6D57-432F-BCC9-C2B465122B2F}"/>
              </pc2:cmMkLst>
            </pc226:cmChg>
          </p:ext>
        </pc:extLst>
      </pc:sldChg>
      <pc:sldChg chg="modSp addCm">
        <pc:chgData name="Roberto Cucalon Tamayo" userId="" providerId="" clId="Web-{36C3C75E-F353-4B21-AFE3-FC5E6232886E}" dt="2023-05-26T00:58:27.952" v="10" actId="20577"/>
        <pc:sldMkLst>
          <pc:docMk/>
          <pc:sldMk cId="2722866401" sldId="321"/>
        </pc:sldMkLst>
        <pc:spChg chg="mod">
          <ac:chgData name="Roberto Cucalon Tamayo" userId="" providerId="" clId="Web-{36C3C75E-F353-4B21-AFE3-FC5E6232886E}" dt="2023-05-26T00:58:27.952" v="10" actId="20577"/>
          <ac:spMkLst>
            <pc:docMk/>
            <pc:sldMk cId="2722866401" sldId="321"/>
            <ac:spMk id="4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" providerId="" clId="Web-{36C3C75E-F353-4B21-AFE3-FC5E6232886E}" dt="2023-05-26T00:58:25.624" v="9"/>
              <pc2:cmMkLst xmlns:pc2="http://schemas.microsoft.com/office/powerpoint/2019/9/main/command">
                <pc:docMk/>
                <pc:sldMk cId="2722866401" sldId="321"/>
                <pc2:cmMk id="{948B2409-309C-4A0B-A11A-0B23E6B38D8A}"/>
              </pc2:cmMkLst>
            </pc226:cmChg>
          </p:ext>
        </pc:extLst>
      </pc:sldChg>
      <pc:sldChg chg="modSp addCm">
        <pc:chgData name="Roberto Cucalon Tamayo" userId="" providerId="" clId="Web-{36C3C75E-F353-4B21-AFE3-FC5E6232886E}" dt="2023-05-26T01:05:35.720" v="16"/>
        <pc:sldMkLst>
          <pc:docMk/>
          <pc:sldMk cId="1217678120" sldId="322"/>
        </pc:sldMkLst>
        <pc:spChg chg="mod">
          <ac:chgData name="Roberto Cucalon Tamayo" userId="" providerId="" clId="Web-{36C3C75E-F353-4B21-AFE3-FC5E6232886E}" dt="2023-05-26T01:03:38.044" v="15" actId="14100"/>
          <ac:spMkLst>
            <pc:docMk/>
            <pc:sldMk cId="1217678120" sldId="322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" providerId="" clId="Web-{36C3C75E-F353-4B21-AFE3-FC5E6232886E}" dt="2023-05-26T01:05:35.720" v="16"/>
              <pc2:cmMkLst xmlns:pc2="http://schemas.microsoft.com/office/powerpoint/2019/9/main/command">
                <pc:docMk/>
                <pc:sldMk cId="1217678120" sldId="322"/>
                <pc2:cmMk id="{83BEAA05-84AC-42AF-A115-47899EA04B6A}"/>
              </pc2:cmMkLst>
            </pc226:cmChg>
          </p:ext>
        </pc:extLst>
      </pc:sldChg>
    </pc:docChg>
  </pc:docChgLst>
  <pc:docChgLst>
    <pc:chgData name="Roberto Cucalon Tamayo" userId="+MeWEEu9dI49lGyd+/T/1orA7fshJQQRe07MQVqAs+s=" providerId="None" clId="Web-{C2FAEA70-FF7F-4793-B543-74FF12519C42}"/>
    <pc:docChg chg="modSld">
      <pc:chgData name="Roberto Cucalon Tamayo" userId="+MeWEEu9dI49lGyd+/T/1orA7fshJQQRe07MQVqAs+s=" providerId="None" clId="Web-{C2FAEA70-FF7F-4793-B543-74FF12519C42}" dt="2023-06-05T19:44:26.619" v="138" actId="14100"/>
      <pc:docMkLst>
        <pc:docMk/>
      </pc:docMkLst>
      <pc:sldChg chg="addSp modSp">
        <pc:chgData name="Roberto Cucalon Tamayo" userId="+MeWEEu9dI49lGyd+/T/1orA7fshJQQRe07MQVqAs+s=" providerId="None" clId="Web-{C2FAEA70-FF7F-4793-B543-74FF12519C42}" dt="2023-06-05T19:35:59.621" v="55"/>
        <pc:sldMkLst>
          <pc:docMk/>
          <pc:sldMk cId="703413991" sldId="270"/>
        </pc:sldMkLst>
        <pc:spChg chg="add mod">
          <ac:chgData name="Roberto Cucalon Tamayo" userId="+MeWEEu9dI49lGyd+/T/1orA7fshJQQRe07MQVqAs+s=" providerId="None" clId="Web-{C2FAEA70-FF7F-4793-B543-74FF12519C42}" dt="2023-06-05T19:35:59.621" v="55"/>
          <ac:spMkLst>
            <pc:docMk/>
            <pc:sldMk cId="703413991" sldId="270"/>
            <ac:spMk id="5" creationId="{29CF191F-A2DF-A2EC-7081-79144EFDC872}"/>
          </ac:spMkLst>
        </pc:spChg>
      </pc:sldChg>
      <pc:sldChg chg="addSp modSp">
        <pc:chgData name="Roberto Cucalon Tamayo" userId="+MeWEEu9dI49lGyd+/T/1orA7fshJQQRe07MQVqAs+s=" providerId="None" clId="Web-{C2FAEA70-FF7F-4793-B543-74FF12519C42}" dt="2023-06-05T19:35:58.121" v="54"/>
        <pc:sldMkLst>
          <pc:docMk/>
          <pc:sldMk cId="2239936163" sldId="302"/>
        </pc:sldMkLst>
        <pc:spChg chg="add mod">
          <ac:chgData name="Roberto Cucalon Tamayo" userId="+MeWEEu9dI49lGyd+/T/1orA7fshJQQRe07MQVqAs+s=" providerId="None" clId="Web-{C2FAEA70-FF7F-4793-B543-74FF12519C42}" dt="2023-06-05T19:35:58.121" v="54"/>
          <ac:spMkLst>
            <pc:docMk/>
            <pc:sldMk cId="2239936163" sldId="302"/>
            <ac:spMk id="3" creationId="{D8ECACB3-D7B9-5C3D-9225-C21161978317}"/>
          </ac:spMkLst>
        </pc:spChg>
        <pc:spChg chg="mod">
          <ac:chgData name="Roberto Cucalon Tamayo" userId="+MeWEEu9dI49lGyd+/T/1orA7fshJQQRe07MQVqAs+s=" providerId="None" clId="Web-{C2FAEA70-FF7F-4793-B543-74FF12519C42}" dt="2023-06-05T19:26:21.293" v="2" actId="1076"/>
          <ac:spMkLst>
            <pc:docMk/>
            <pc:sldMk cId="2239936163" sldId="302"/>
            <ac:spMk id="5" creationId="{00000000-0000-0000-0000-000000000000}"/>
          </ac:spMkLst>
        </pc:spChg>
      </pc:sldChg>
      <pc:sldChg chg="addSp modSp modCm">
        <pc:chgData name="Roberto Cucalon Tamayo" userId="+MeWEEu9dI49lGyd+/T/1orA7fshJQQRe07MQVqAs+s=" providerId="None" clId="Web-{C2FAEA70-FF7F-4793-B543-74FF12519C42}" dt="2023-06-05T19:44:26.619" v="138" actId="14100"/>
        <pc:sldMkLst>
          <pc:docMk/>
          <pc:sldMk cId="1317526010" sldId="313"/>
        </pc:sldMkLst>
        <pc:spChg chg="add mod">
          <ac:chgData name="Roberto Cucalon Tamayo" userId="+MeWEEu9dI49lGyd+/T/1orA7fshJQQRe07MQVqAs+s=" providerId="None" clId="Web-{C2FAEA70-FF7F-4793-B543-74FF12519C42}" dt="2023-06-05T19:30:50.534" v="29" actId="14100"/>
          <ac:spMkLst>
            <pc:docMk/>
            <pc:sldMk cId="1317526010" sldId="313"/>
            <ac:spMk id="4" creationId="{EAD2F87C-E886-A197-CA56-379FF22F55B7}"/>
          </ac:spMkLst>
        </pc:spChg>
        <pc:spChg chg="mod">
          <ac:chgData name="Roberto Cucalon Tamayo" userId="+MeWEEu9dI49lGyd+/T/1orA7fshJQQRe07MQVqAs+s=" providerId="None" clId="Web-{C2FAEA70-FF7F-4793-B543-74FF12519C42}" dt="2023-06-05T19:44:26.619" v="138" actId="14100"/>
          <ac:spMkLst>
            <pc:docMk/>
            <pc:sldMk cId="1317526010" sldId="313"/>
            <ac:spMk id="6" creationId="{00000000-0000-0000-0000-000000000000}"/>
          </ac:spMkLst>
        </pc:spChg>
        <pc:spChg chg="mod">
          <ac:chgData name="Roberto Cucalon Tamayo" userId="+MeWEEu9dI49lGyd+/T/1orA7fshJQQRe07MQVqAs+s=" providerId="None" clId="Web-{C2FAEA70-FF7F-4793-B543-74FF12519C42}" dt="2023-06-05T19:31:38.754" v="38" actId="20577"/>
          <ac:spMkLst>
            <pc:docMk/>
            <pc:sldMk cId="1317526010" sldId="313"/>
            <ac:spMk id="7" creationId="{00000000-0000-0000-0000-000000000000}"/>
          </ac:spMkLst>
        </pc:spChg>
        <pc:spChg chg="add mod">
          <ac:chgData name="Roberto Cucalon Tamayo" userId="+MeWEEu9dI49lGyd+/T/1orA7fshJQQRe07MQVqAs+s=" providerId="None" clId="Web-{C2FAEA70-FF7F-4793-B543-74FF12519C42}" dt="2023-06-05T19:31:03.644" v="33" actId="14100"/>
          <ac:spMkLst>
            <pc:docMk/>
            <pc:sldMk cId="1317526010" sldId="313"/>
            <ac:spMk id="9" creationId="{F8D5287C-E9B0-9CB8-DB3B-7CE4233AD04A}"/>
          </ac:spMkLst>
        </pc:spChg>
        <pc:spChg chg="mod">
          <ac:chgData name="Roberto Cucalon Tamayo" userId="+MeWEEu9dI49lGyd+/T/1orA7fshJQQRe07MQVqAs+s=" providerId="None" clId="Web-{C2FAEA70-FF7F-4793-B543-74FF12519C42}" dt="2023-06-05T19:31:21.598" v="37" actId="14100"/>
          <ac:spMkLst>
            <pc:docMk/>
            <pc:sldMk cId="1317526010" sldId="313"/>
            <ac:spMk id="13" creationId="{6F5ACAA9-C269-43E1-9BA4-9B454D3FE154}"/>
          </ac:spMkLst>
        </pc:spChg>
        <pc:grpChg chg="mod">
          <ac:chgData name="Roberto Cucalon Tamayo" userId="+MeWEEu9dI49lGyd+/T/1orA7fshJQQRe07MQVqAs+s=" providerId="None" clId="Web-{C2FAEA70-FF7F-4793-B543-74FF12519C42}" dt="2023-06-05T19:29:21.188" v="18" actId="1076"/>
          <ac:grpSpMkLst>
            <pc:docMk/>
            <pc:sldMk cId="1317526010" sldId="313"/>
            <ac:grpSpMk id="8" creationId="{91599927-6A63-41F7-ADE3-D0BB1734878D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o Cucalon Tamayo" userId="+MeWEEu9dI49lGyd+/T/1orA7fshJQQRe07MQVqAs+s=" providerId="None" clId="Web-{C2FAEA70-FF7F-4793-B543-74FF12519C42}" dt="2023-06-05T19:28:26.140" v="16" actId="20577"/>
              <pc2:cmMkLst xmlns:pc2="http://schemas.microsoft.com/office/powerpoint/2019/9/main/command">
                <pc:docMk/>
                <pc:sldMk cId="1317526010" sldId="313"/>
                <pc2:cmMk id="{9D160343-A38B-418C-A139-16724442EBB5}"/>
              </pc2:cmMkLst>
            </pc226:cmChg>
          </p:ext>
        </pc:extLst>
      </pc:sldChg>
      <pc:sldChg chg="addSp delSp modSp modCm">
        <pc:chgData name="Roberto Cucalon Tamayo" userId="+MeWEEu9dI49lGyd+/T/1orA7fshJQQRe07MQVqAs+s=" providerId="None" clId="Web-{C2FAEA70-FF7F-4793-B543-74FF12519C42}" dt="2023-06-05T19:33:31.195" v="48"/>
        <pc:sldMkLst>
          <pc:docMk/>
          <pc:sldMk cId="1511439731" sldId="314"/>
        </pc:sldMkLst>
        <pc:spChg chg="mod">
          <ac:chgData name="Roberto Cucalon Tamayo" userId="+MeWEEu9dI49lGyd+/T/1orA7fshJQQRe07MQVqAs+s=" providerId="None" clId="Web-{C2FAEA70-FF7F-4793-B543-74FF12519C42}" dt="2023-06-05T19:32:36.350" v="42" actId="20577"/>
          <ac:spMkLst>
            <pc:docMk/>
            <pc:sldMk cId="1511439731" sldId="314"/>
            <ac:spMk id="4" creationId="{00000000-0000-0000-0000-000000000000}"/>
          </ac:spMkLst>
        </pc:spChg>
        <pc:grpChg chg="del">
          <ac:chgData name="Roberto Cucalon Tamayo" userId="+MeWEEu9dI49lGyd+/T/1orA7fshJQQRe07MQVqAs+s=" providerId="None" clId="Web-{C2FAEA70-FF7F-4793-B543-74FF12519C42}" dt="2023-06-05T19:33:10.991" v="43"/>
          <ac:grpSpMkLst>
            <pc:docMk/>
            <pc:sldMk cId="1511439731" sldId="314"/>
            <ac:grpSpMk id="3" creationId="{CCDBA597-B63C-4D43-BD14-AB19BD46B231}"/>
          </ac:grpSpMkLst>
        </pc:grpChg>
        <pc:picChg chg="add mod">
          <ac:chgData name="Roberto Cucalon Tamayo" userId="+MeWEEu9dI49lGyd+/T/1orA7fshJQQRe07MQVqAs+s=" providerId="None" clId="Web-{C2FAEA70-FF7F-4793-B543-74FF12519C42}" dt="2023-06-05T19:33:19.351" v="47" actId="1076"/>
          <ac:picMkLst>
            <pc:docMk/>
            <pc:sldMk cId="1511439731" sldId="314"/>
            <ac:picMk id="6" creationId="{AD839299-6A6E-CDD1-4347-DA3C8148D7C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o Cucalon Tamayo" userId="+MeWEEu9dI49lGyd+/T/1orA7fshJQQRe07MQVqAs+s=" providerId="None" clId="Web-{C2FAEA70-FF7F-4793-B543-74FF12519C42}" dt="2023-06-05T19:33:31.195" v="48"/>
              <pc2:cmMkLst xmlns:pc2="http://schemas.microsoft.com/office/powerpoint/2019/9/main/command">
                <pc:docMk/>
                <pc:sldMk cId="1511439731" sldId="314"/>
                <pc2:cmMk id="{A6E4B49A-4C89-48C7-A05C-02D389A67DFE}"/>
              </pc2:cmMkLst>
            </pc226:cmChg>
          </p:ext>
        </pc:extLst>
      </pc:sldChg>
      <pc:sldChg chg="modSp">
        <pc:chgData name="Roberto Cucalon Tamayo" userId="+MeWEEu9dI49lGyd+/T/1orA7fshJQQRe07MQVqAs+s=" providerId="None" clId="Web-{C2FAEA70-FF7F-4793-B543-74FF12519C42}" dt="2023-06-05T19:34:10.024" v="50" actId="20577"/>
        <pc:sldMkLst>
          <pc:docMk/>
          <pc:sldMk cId="278687307" sldId="316"/>
        </pc:sldMkLst>
        <pc:spChg chg="mod">
          <ac:chgData name="Roberto Cucalon Tamayo" userId="+MeWEEu9dI49lGyd+/T/1orA7fshJQQRe07MQVqAs+s=" providerId="None" clId="Web-{C2FAEA70-FF7F-4793-B543-74FF12519C42}" dt="2023-06-05T19:34:10.024" v="50" actId="20577"/>
          <ac:spMkLst>
            <pc:docMk/>
            <pc:sldMk cId="278687307" sldId="316"/>
            <ac:spMk id="4" creationId="{00000000-0000-0000-0000-000000000000}"/>
          </ac:spMkLst>
        </pc:spChg>
      </pc:sldChg>
      <pc:sldChg chg="modCm">
        <pc:chgData name="Roberto Cucalon Tamayo" userId="+MeWEEu9dI49lGyd+/T/1orA7fshJQQRe07MQVqAs+s=" providerId="None" clId="Web-{C2FAEA70-FF7F-4793-B543-74FF12519C42}" dt="2023-06-05T19:34:47.244" v="51"/>
        <pc:sldMkLst>
          <pc:docMk/>
          <pc:sldMk cId="2990294314" sldId="3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o Cucalon Tamayo" userId="+MeWEEu9dI49lGyd+/T/1orA7fshJQQRe07MQVqAs+s=" providerId="None" clId="Web-{C2FAEA70-FF7F-4793-B543-74FF12519C42}" dt="2023-06-05T19:34:47.244" v="51"/>
              <pc2:cmMkLst xmlns:pc2="http://schemas.microsoft.com/office/powerpoint/2019/9/main/command">
                <pc:docMk/>
                <pc:sldMk cId="2990294314" sldId="318"/>
                <pc2:cmMk id="{DF1D37FF-2C5B-449E-BE8B-1CA69E5ACDC3}"/>
              </pc2:cmMkLst>
              <pc226:cmRplyChg chg="add">
                <pc226:chgData name="Roberto Cucalon Tamayo" userId="+MeWEEu9dI49lGyd+/T/1orA7fshJQQRe07MQVqAs+s=" providerId="None" clId="Web-{C2FAEA70-FF7F-4793-B543-74FF12519C42}" dt="2023-06-05T19:34:47.244" v="51"/>
                <pc2:cmRplyMkLst xmlns:pc2="http://schemas.microsoft.com/office/powerpoint/2019/9/main/command">
                  <pc:docMk/>
                  <pc:sldMk cId="2990294314" sldId="318"/>
                  <pc2:cmMk id="{DF1D37FF-2C5B-449E-BE8B-1CA69E5ACDC3}"/>
                  <pc2:cmRplyMk id="{CCE65C91-F2E8-4AAD-840F-8DDFA8FF54E0}"/>
                </pc2:cmRplyMkLst>
              </pc226:cmRplyChg>
            </pc226:cmChg>
          </p:ext>
        </pc:extLst>
      </pc:sldChg>
      <pc:sldChg chg="modCm">
        <pc:chgData name="Roberto Cucalon Tamayo" userId="+MeWEEu9dI49lGyd+/T/1orA7fshJQQRe07MQVqAs+s=" providerId="None" clId="Web-{C2FAEA70-FF7F-4793-B543-74FF12519C42}" dt="2023-06-05T19:35:07.354" v="52"/>
        <pc:sldMkLst>
          <pc:docMk/>
          <pc:sldMk cId="2101653883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o Cucalon Tamayo" userId="+MeWEEu9dI49lGyd+/T/1orA7fshJQQRe07MQVqAs+s=" providerId="None" clId="Web-{C2FAEA70-FF7F-4793-B543-74FF12519C42}" dt="2023-06-05T19:35:07.354" v="52"/>
              <pc2:cmMkLst xmlns:pc2="http://schemas.microsoft.com/office/powerpoint/2019/9/main/command">
                <pc:docMk/>
                <pc:sldMk cId="2101653883" sldId="319"/>
                <pc2:cmMk id="{A2B9E27A-6D57-432F-BCC9-C2B465122B2F}"/>
              </pc2:cmMkLst>
            </pc226:cmChg>
          </p:ext>
        </pc:extLst>
      </pc:sldChg>
      <pc:sldChg chg="addSp modSp addCm">
        <pc:chgData name="Roberto Cucalon Tamayo" userId="+MeWEEu9dI49lGyd+/T/1orA7fshJQQRe07MQVqAs+s=" providerId="None" clId="Web-{C2FAEA70-FF7F-4793-B543-74FF12519C42}" dt="2023-06-05T19:36:54.106" v="60"/>
        <pc:sldMkLst>
          <pc:docMk/>
          <pc:sldMk cId="46309302" sldId="320"/>
        </pc:sldMkLst>
        <pc:spChg chg="add mod">
          <ac:chgData name="Roberto Cucalon Tamayo" userId="+MeWEEu9dI49lGyd+/T/1orA7fshJQQRe07MQVqAs+s=" providerId="None" clId="Web-{C2FAEA70-FF7F-4793-B543-74FF12519C42}" dt="2023-06-05T19:36:48.388" v="59"/>
          <ac:spMkLst>
            <pc:docMk/>
            <pc:sldMk cId="46309302" sldId="320"/>
            <ac:spMk id="4" creationId="{6F235902-1D6D-3D0B-3D53-0C71AFD03F2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C2FAEA70-FF7F-4793-B543-74FF12519C42}" dt="2023-06-05T19:36:54.106" v="60"/>
              <pc2:cmMkLst xmlns:pc2="http://schemas.microsoft.com/office/powerpoint/2019/9/main/command">
                <pc:docMk/>
                <pc:sldMk cId="46309302" sldId="320"/>
                <pc2:cmMk id="{B92DBE8A-9C90-4F86-8927-A1F0F9B9B7C4}"/>
              </pc2:cmMkLst>
            </pc226:cmChg>
          </p:ext>
        </pc:extLst>
      </pc:sldChg>
      <pc:sldChg chg="modSp addCm">
        <pc:chgData name="Roberto Cucalon Tamayo" userId="+MeWEEu9dI49lGyd+/T/1orA7fshJQQRe07MQVqAs+s=" providerId="None" clId="Web-{C2FAEA70-FF7F-4793-B543-74FF12519C42}" dt="2023-06-05T19:37:34.061" v="62"/>
        <pc:sldMkLst>
          <pc:docMk/>
          <pc:sldMk cId="113850193" sldId="323"/>
        </pc:sldMkLst>
        <pc:spChg chg="mod">
          <ac:chgData name="Roberto Cucalon Tamayo" userId="+MeWEEu9dI49lGyd+/T/1orA7fshJQQRe07MQVqAs+s=" providerId="None" clId="Web-{C2FAEA70-FF7F-4793-B543-74FF12519C42}" dt="2023-06-05T19:37:25.326" v="61" actId="20577"/>
          <ac:spMkLst>
            <pc:docMk/>
            <pc:sldMk cId="113850193" sldId="323"/>
            <ac:spMk id="4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C2FAEA70-FF7F-4793-B543-74FF12519C42}" dt="2023-06-05T19:37:34.061" v="62"/>
              <pc2:cmMkLst xmlns:pc2="http://schemas.microsoft.com/office/powerpoint/2019/9/main/command">
                <pc:docMk/>
                <pc:sldMk cId="113850193" sldId="323"/>
                <pc2:cmMk id="{0F2C35C5-DFC9-4EAB-84D8-2B820885B192}"/>
              </pc2:cmMkLst>
            </pc226:cmChg>
          </p:ext>
        </pc:extLst>
      </pc:sldChg>
      <pc:sldChg chg="addSp modSp addCm">
        <pc:chgData name="Roberto Cucalon Tamayo" userId="+MeWEEu9dI49lGyd+/T/1orA7fshJQQRe07MQVqAs+s=" providerId="None" clId="Web-{C2FAEA70-FF7F-4793-B543-74FF12519C42}" dt="2023-06-05T19:36:29.559" v="58"/>
        <pc:sldMkLst>
          <pc:docMk/>
          <pc:sldMk cId="1035380050" sldId="327"/>
        </pc:sldMkLst>
        <pc:spChg chg="add mod">
          <ac:chgData name="Roberto Cucalon Tamayo" userId="+MeWEEu9dI49lGyd+/T/1orA7fshJQQRe07MQVqAs+s=" providerId="None" clId="Web-{C2FAEA70-FF7F-4793-B543-74FF12519C42}" dt="2023-06-05T19:36:12.090" v="57"/>
          <ac:spMkLst>
            <pc:docMk/>
            <pc:sldMk cId="1035380050" sldId="327"/>
            <ac:spMk id="4" creationId="{35EE00E8-A1B7-0579-5308-0716EF86814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C2FAEA70-FF7F-4793-B543-74FF12519C42}" dt="2023-06-05T19:36:29.559" v="58"/>
              <pc2:cmMkLst xmlns:pc2="http://schemas.microsoft.com/office/powerpoint/2019/9/main/command">
                <pc:docMk/>
                <pc:sldMk cId="1035380050" sldId="327"/>
                <pc2:cmMk id="{2BAB0BC0-8B71-4E92-A35F-0F0D444E3198}"/>
              </pc2:cmMkLst>
            </pc226:cmChg>
          </p:ext>
        </pc:extLst>
      </pc:sldChg>
      <pc:sldChg chg="addSp modSp addCm">
        <pc:chgData name="Roberto Cucalon Tamayo" userId="+MeWEEu9dI49lGyd+/T/1orA7fshJQQRe07MQVqAs+s=" providerId="None" clId="Web-{C2FAEA70-FF7F-4793-B543-74FF12519C42}" dt="2023-06-05T19:36:08.730" v="56"/>
        <pc:sldMkLst>
          <pc:docMk/>
          <pc:sldMk cId="2068216973" sldId="328"/>
        </pc:sldMkLst>
        <pc:spChg chg="add mod">
          <ac:chgData name="Roberto Cucalon Tamayo" userId="+MeWEEu9dI49lGyd+/T/1orA7fshJQQRe07MQVqAs+s=" providerId="None" clId="Web-{C2FAEA70-FF7F-4793-B543-74FF12519C42}" dt="2023-06-05T19:35:34.495" v="53"/>
          <ac:spMkLst>
            <pc:docMk/>
            <pc:sldMk cId="2068216973" sldId="328"/>
            <ac:spMk id="7" creationId="{321A1C1A-2981-2949-B188-49F6B341439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C2FAEA70-FF7F-4793-B543-74FF12519C42}" dt="2023-06-05T19:36:08.730" v="56"/>
              <pc2:cmMkLst xmlns:pc2="http://schemas.microsoft.com/office/powerpoint/2019/9/main/command">
                <pc:docMk/>
                <pc:sldMk cId="2068216973" sldId="328"/>
                <pc2:cmMk id="{D5B3662D-8485-4794-B22E-F72BB6DEDD52}"/>
              </pc2:cmMkLst>
            </pc226:cmChg>
          </p:ext>
        </pc:extLst>
      </pc:sldChg>
      <pc:sldChg chg="addSp modSp addCm modCm">
        <pc:chgData name="Roberto Cucalon Tamayo" userId="+MeWEEu9dI49lGyd+/T/1orA7fshJQQRe07MQVqAs+s=" providerId="None" clId="Web-{C2FAEA70-FF7F-4793-B543-74FF12519C42}" dt="2023-06-05T19:43:28.336" v="130"/>
        <pc:sldMkLst>
          <pc:docMk/>
          <pc:sldMk cId="1749042938" sldId="333"/>
        </pc:sldMkLst>
        <pc:spChg chg="mod">
          <ac:chgData name="Roberto Cucalon Tamayo" userId="+MeWEEu9dI49lGyd+/T/1orA7fshJQQRe07MQVqAs+s=" providerId="None" clId="Web-{C2FAEA70-FF7F-4793-B543-74FF12519C42}" dt="2023-06-05T19:41:32.317" v="121" actId="20577"/>
          <ac:spMkLst>
            <pc:docMk/>
            <pc:sldMk cId="1749042938" sldId="333"/>
            <ac:spMk id="3" creationId="{2908382B-8751-6643-BB19-103DDE249B05}"/>
          </ac:spMkLst>
        </pc:spChg>
        <pc:spChg chg="add mod">
          <ac:chgData name="Roberto Cucalon Tamayo" userId="+MeWEEu9dI49lGyd+/T/1orA7fshJQQRe07MQVqAs+s=" providerId="None" clId="Web-{C2FAEA70-FF7F-4793-B543-74FF12519C42}" dt="2023-06-05T19:43:20.789" v="129" actId="1076"/>
          <ac:spMkLst>
            <pc:docMk/>
            <pc:sldMk cId="1749042938" sldId="333"/>
            <ac:spMk id="4" creationId="{F3065E45-C1AC-B2C9-0864-B1B3B01B0F8A}"/>
          </ac:spMkLst>
        </pc:spChg>
        <pc:spChg chg="add mod">
          <ac:chgData name="Roberto Cucalon Tamayo" userId="+MeWEEu9dI49lGyd+/T/1orA7fshJQQRe07MQVqAs+s=" providerId="None" clId="Web-{C2FAEA70-FF7F-4793-B543-74FF12519C42}" dt="2023-06-05T19:43:17.757" v="128"/>
          <ac:spMkLst>
            <pc:docMk/>
            <pc:sldMk cId="1749042938" sldId="333"/>
            <ac:spMk id="7" creationId="{FDEB620F-2F0C-3873-DE18-51DA4ED1E24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o Cucalon Tamayo" userId="+MeWEEu9dI49lGyd+/T/1orA7fshJQQRe07MQVqAs+s=" providerId="None" clId="Web-{C2FAEA70-FF7F-4793-B543-74FF12519C42}" dt="2023-06-05T19:42:59.101" v="127"/>
              <pc2:cmMkLst xmlns:pc2="http://schemas.microsoft.com/office/powerpoint/2019/9/main/command">
                <pc:docMk/>
                <pc:sldMk cId="1749042938" sldId="333"/>
                <pc2:cmMk id="{F766CA3C-9E2A-45C9-8B5A-4DBC25788E52}"/>
              </pc2:cmMkLst>
              <pc226:cmRplyChg chg="add">
                <pc226:chgData name="Roberto Cucalon Tamayo" userId="+MeWEEu9dI49lGyd+/T/1orA7fshJQQRe07MQVqAs+s=" providerId="None" clId="Web-{C2FAEA70-FF7F-4793-B543-74FF12519C42}" dt="2023-06-05T19:42:59.101" v="127"/>
                <pc2:cmRplyMkLst xmlns:pc2="http://schemas.microsoft.com/office/powerpoint/2019/9/main/command">
                  <pc:docMk/>
                  <pc:sldMk cId="1749042938" sldId="333"/>
                  <pc2:cmMk id="{F766CA3C-9E2A-45C9-8B5A-4DBC25788E52}"/>
                  <pc2:cmRplyMk id="{C0D348AE-C69C-4C4A-99CB-B55EC767F872}"/>
                </pc2:cmRplyMkLst>
              </pc226:cmRplyChg>
            </pc226:cmChg>
            <pc226:cmChg xmlns:pc226="http://schemas.microsoft.com/office/powerpoint/2022/06/main/command" chg="add">
              <pc226:chgData name="Roberto Cucalon Tamayo" userId="+MeWEEu9dI49lGyd+/T/1orA7fshJQQRe07MQVqAs+s=" providerId="None" clId="Web-{C2FAEA70-FF7F-4793-B543-74FF12519C42}" dt="2023-06-05T19:43:28.336" v="130"/>
              <pc2:cmMkLst xmlns:pc2="http://schemas.microsoft.com/office/powerpoint/2019/9/main/command">
                <pc:docMk/>
                <pc:sldMk cId="1749042938" sldId="333"/>
                <pc2:cmMk id="{878EE58A-E236-402B-8CF1-77947C962154}"/>
              </pc2:cmMkLst>
            </pc226:cmChg>
          </p:ext>
        </pc:extLst>
      </pc:sldChg>
      <pc:sldChg chg="modCm">
        <pc:chgData name="Roberto Cucalon Tamayo" userId="+MeWEEu9dI49lGyd+/T/1orA7fshJQQRe07MQVqAs+s=" providerId="None" clId="Web-{C2FAEA70-FF7F-4793-B543-74FF12519C42}" dt="2023-06-05T19:32:04.771" v="39"/>
        <pc:sldMkLst>
          <pc:docMk/>
          <pc:sldMk cId="4190669841" sldId="3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o Cucalon Tamayo" userId="+MeWEEu9dI49lGyd+/T/1orA7fshJQQRe07MQVqAs+s=" providerId="None" clId="Web-{C2FAEA70-FF7F-4793-B543-74FF12519C42}" dt="2023-06-05T19:32:04.771" v="39"/>
              <pc2:cmMkLst xmlns:pc2="http://schemas.microsoft.com/office/powerpoint/2019/9/main/command">
                <pc:docMk/>
                <pc:sldMk cId="4190669841" sldId="334"/>
                <pc2:cmMk id="{510529ED-7ED2-4834-92DA-BDEC1A4D8129}"/>
              </pc2:cmMkLst>
            </pc226:cmChg>
          </p:ext>
        </pc:extLst>
      </pc:sldChg>
      <pc:sldChg chg="modSp modCm">
        <pc:chgData name="Roberto Cucalon Tamayo" userId="+MeWEEu9dI49lGyd+/T/1orA7fshJQQRe07MQVqAs+s=" providerId="None" clId="Web-{C2FAEA70-FF7F-4793-B543-74FF12519C42}" dt="2023-06-05T19:27:21.419" v="6" actId="20577"/>
        <pc:sldMkLst>
          <pc:docMk/>
          <pc:sldMk cId="2751274113" sldId="335"/>
        </pc:sldMkLst>
        <pc:spChg chg="mod">
          <ac:chgData name="Roberto Cucalon Tamayo" userId="+MeWEEu9dI49lGyd+/T/1orA7fshJQQRe07MQVqAs+s=" providerId="None" clId="Web-{C2FAEA70-FF7F-4793-B543-74FF12519C42}" dt="2023-06-05T19:27:21.419" v="6" actId="20577"/>
          <ac:spMkLst>
            <pc:docMk/>
            <pc:sldMk cId="2751274113" sldId="335"/>
            <ac:spMk id="2" creationId="{79C9B6A2-D13C-45D0-95C4-E4B6898EBCF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o Cucalon Tamayo" userId="+MeWEEu9dI49lGyd+/T/1orA7fshJQQRe07MQVqAs+s=" providerId="None" clId="Web-{C2FAEA70-FF7F-4793-B543-74FF12519C42}" dt="2023-06-05T19:27:19.169" v="5" actId="20577"/>
              <pc2:cmMkLst xmlns:pc2="http://schemas.microsoft.com/office/powerpoint/2019/9/main/command">
                <pc:docMk/>
                <pc:sldMk cId="2751274113" sldId="335"/>
                <pc2:cmMk id="{3CDC49F7-B17C-4A07-A0A6-021AE3969879}"/>
              </pc2:cmMkLst>
            </pc226:cmChg>
          </p:ext>
        </pc:extLst>
      </pc:sldChg>
    </pc:docChg>
  </pc:docChgLst>
  <pc:docChgLst>
    <pc:chgData name="Giovanni Madrigal" userId="K2PEihjQuIndTIP/hRl/FO098wzRFNQFfX3XEWQQwus=" providerId="None" clId="Web-{E7B8A973-B060-45B5-A806-FF1F3089A683}"/>
    <pc:docChg chg="addSld delSld addMainMaster delMainMaster modMainMaster">
      <pc:chgData name="Giovanni Madrigal" userId="K2PEihjQuIndTIP/hRl/FO098wzRFNQFfX3XEWQQwus=" providerId="None" clId="Web-{E7B8A973-B060-45B5-A806-FF1F3089A683}" dt="2023-06-08T19:27:57.837" v="5"/>
      <pc:docMkLst>
        <pc:docMk/>
      </pc:docMkLst>
      <pc:sldChg chg="add del">
        <pc:chgData name="Giovanni Madrigal" userId="K2PEihjQuIndTIP/hRl/FO098wzRFNQFfX3XEWQQwus=" providerId="None" clId="Web-{E7B8A973-B060-45B5-A806-FF1F3089A683}" dt="2023-06-08T19:27:57.837" v="5"/>
        <pc:sldMkLst>
          <pc:docMk/>
          <pc:sldMk cId="365377964" sldId="337"/>
        </pc:sldMkLst>
      </pc:sldChg>
      <pc:sldChg chg="add del">
        <pc:chgData name="Giovanni Madrigal" userId="K2PEihjQuIndTIP/hRl/FO098wzRFNQFfX3XEWQQwus=" providerId="None" clId="Web-{E7B8A973-B060-45B5-A806-FF1F3089A683}" dt="2023-06-08T19:27:57.821" v="4"/>
        <pc:sldMkLst>
          <pc:docMk/>
          <pc:sldMk cId="315925044" sldId="338"/>
        </pc:sldMkLst>
      </pc:sldChg>
      <pc:sldChg chg="add del">
        <pc:chgData name="Giovanni Madrigal" userId="K2PEihjQuIndTIP/hRl/FO098wzRFNQFfX3XEWQQwus=" providerId="None" clId="Web-{E7B8A973-B060-45B5-A806-FF1F3089A683}" dt="2023-06-08T19:27:57.821" v="3"/>
        <pc:sldMkLst>
          <pc:docMk/>
          <pc:sldMk cId="4221205679" sldId="339"/>
        </pc:sldMkLst>
      </pc:sldChg>
      <pc:sldMasterChg chg="add del addSldLayout delSldLayout">
        <pc:chgData name="Giovanni Madrigal" userId="K2PEihjQuIndTIP/hRl/FO098wzRFNQFfX3XEWQQwus=" providerId="None" clId="Web-{E7B8A973-B060-45B5-A806-FF1F3089A683}" dt="2023-06-08T19:27:57.837" v="5"/>
        <pc:sldMasterMkLst>
          <pc:docMk/>
          <pc:sldMasterMk cId="2206252559" sldId="2147483672"/>
        </pc:sldMasterMkLst>
        <pc:sldLayoutChg chg="add del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206252559" sldId="2147483672"/>
            <pc:sldLayoutMk cId="3772160076" sldId="2147483673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206252559" sldId="2147483672"/>
            <pc:sldLayoutMk cId="3966212783" sldId="2147483674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206252559" sldId="2147483672"/>
            <pc:sldLayoutMk cId="1838497972" sldId="2147483675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206252559" sldId="2147483672"/>
            <pc:sldLayoutMk cId="2510530346" sldId="2147483676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206252559" sldId="2147483672"/>
            <pc:sldLayoutMk cId="2631328868" sldId="2147483677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206252559" sldId="2147483672"/>
            <pc:sldLayoutMk cId="1602859832" sldId="2147483678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206252559" sldId="2147483672"/>
            <pc:sldLayoutMk cId="3007661969" sldId="2147483679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206252559" sldId="2147483672"/>
            <pc:sldLayoutMk cId="3527328231" sldId="2147483680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206252559" sldId="2147483672"/>
            <pc:sldLayoutMk cId="1088968924" sldId="2147483681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206252559" sldId="2147483672"/>
            <pc:sldLayoutMk cId="808067568" sldId="2147483682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206252559" sldId="2147483672"/>
            <pc:sldLayoutMk cId="4137825110" sldId="2147483683"/>
          </pc:sldLayoutMkLst>
        </pc:sldLayoutChg>
      </pc:sldMasterChg>
      <pc:sldMasterChg chg="replId modSldLayout">
        <pc:chgData name="Giovanni Madrigal" userId="K2PEihjQuIndTIP/hRl/FO098wzRFNQFfX3XEWQQwus=" providerId="None" clId="Web-{E7B8A973-B060-45B5-A806-FF1F3089A683}" dt="2023-06-08T19:27:57.837" v="5"/>
        <pc:sldMasterMkLst>
          <pc:docMk/>
          <pc:sldMasterMk cId="2347769695" sldId="2147483684"/>
        </pc:sldMasterMkLst>
        <pc:sldLayoutChg chg="replId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347769695" sldId="2147483684"/>
            <pc:sldLayoutMk cId="2349932643" sldId="2147483685"/>
          </pc:sldLayoutMkLst>
        </pc:sldLayoutChg>
        <pc:sldLayoutChg chg="replId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347769695" sldId="2147483684"/>
            <pc:sldLayoutMk cId="3428233747" sldId="2147483686"/>
          </pc:sldLayoutMkLst>
        </pc:sldLayoutChg>
        <pc:sldLayoutChg chg="replId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347769695" sldId="2147483684"/>
            <pc:sldLayoutMk cId="2167407162" sldId="2147483687"/>
          </pc:sldLayoutMkLst>
        </pc:sldLayoutChg>
        <pc:sldLayoutChg chg="replId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347769695" sldId="2147483684"/>
            <pc:sldLayoutMk cId="257935785" sldId="2147483688"/>
          </pc:sldLayoutMkLst>
        </pc:sldLayoutChg>
        <pc:sldLayoutChg chg="replId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347769695" sldId="2147483684"/>
            <pc:sldLayoutMk cId="2450591979" sldId="2147483689"/>
          </pc:sldLayoutMkLst>
        </pc:sldLayoutChg>
        <pc:sldLayoutChg chg="replId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347769695" sldId="2147483684"/>
            <pc:sldLayoutMk cId="2404306700" sldId="2147483690"/>
          </pc:sldLayoutMkLst>
        </pc:sldLayoutChg>
        <pc:sldLayoutChg chg="replId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347769695" sldId="2147483684"/>
            <pc:sldLayoutMk cId="2433652275" sldId="2147483691"/>
          </pc:sldLayoutMkLst>
        </pc:sldLayoutChg>
        <pc:sldLayoutChg chg="replId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347769695" sldId="2147483684"/>
            <pc:sldLayoutMk cId="2554510759" sldId="2147483692"/>
          </pc:sldLayoutMkLst>
        </pc:sldLayoutChg>
        <pc:sldLayoutChg chg="replId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347769695" sldId="2147483684"/>
            <pc:sldLayoutMk cId="3512172095" sldId="2147483693"/>
          </pc:sldLayoutMkLst>
        </pc:sldLayoutChg>
        <pc:sldLayoutChg chg="replId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347769695" sldId="2147483684"/>
            <pc:sldLayoutMk cId="2516170680" sldId="2147483694"/>
          </pc:sldLayoutMkLst>
        </pc:sldLayoutChg>
        <pc:sldLayoutChg chg="replId">
          <pc:chgData name="Giovanni Madrigal" userId="K2PEihjQuIndTIP/hRl/FO098wzRFNQFfX3XEWQQwus=" providerId="None" clId="Web-{E7B8A973-B060-45B5-A806-FF1F3089A683}" dt="2023-06-08T19:27:57.837" v="5"/>
          <pc:sldLayoutMkLst>
            <pc:docMk/>
            <pc:sldMasterMk cId="2347769695" sldId="2147483684"/>
            <pc:sldLayoutMk cId="49323278" sldId="2147483695"/>
          </pc:sldLayoutMkLst>
        </pc:sldLayoutChg>
      </pc:sldMasterChg>
      <pc:sldMasterChg chg="add del addSldLayout delSldLayout">
        <pc:chgData name="Giovanni Madrigal" userId="K2PEihjQuIndTIP/hRl/FO098wzRFNQFfX3XEWQQwus=" providerId="None" clId="Web-{E7B8A973-B060-45B5-A806-FF1F3089A683}" dt="2023-06-08T19:27:57.821" v="4"/>
        <pc:sldMasterMkLst>
          <pc:docMk/>
          <pc:sldMasterMk cId="2347769695" sldId="2147483732"/>
        </pc:sldMasterMkLst>
        <pc:sldLayoutChg chg="add del">
          <pc:chgData name="Giovanni Madrigal" userId="K2PEihjQuIndTIP/hRl/FO098wzRFNQFfX3XEWQQwus=" providerId="None" clId="Web-{E7B8A973-B060-45B5-A806-FF1F3089A683}" dt="2023-06-08T19:27:57.821" v="4"/>
          <pc:sldLayoutMkLst>
            <pc:docMk/>
            <pc:sldMasterMk cId="2347769695" sldId="2147483732"/>
            <pc:sldLayoutMk cId="2349932643" sldId="2147483733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21" v="4"/>
          <pc:sldLayoutMkLst>
            <pc:docMk/>
            <pc:sldMasterMk cId="2347769695" sldId="2147483732"/>
            <pc:sldLayoutMk cId="3428233747" sldId="2147483734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21" v="4"/>
          <pc:sldLayoutMkLst>
            <pc:docMk/>
            <pc:sldMasterMk cId="2347769695" sldId="2147483732"/>
            <pc:sldLayoutMk cId="2167407162" sldId="2147483735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21" v="4"/>
          <pc:sldLayoutMkLst>
            <pc:docMk/>
            <pc:sldMasterMk cId="2347769695" sldId="2147483732"/>
            <pc:sldLayoutMk cId="257935785" sldId="2147483736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21" v="4"/>
          <pc:sldLayoutMkLst>
            <pc:docMk/>
            <pc:sldMasterMk cId="2347769695" sldId="2147483732"/>
            <pc:sldLayoutMk cId="2450591979" sldId="2147483737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21" v="4"/>
          <pc:sldLayoutMkLst>
            <pc:docMk/>
            <pc:sldMasterMk cId="2347769695" sldId="2147483732"/>
            <pc:sldLayoutMk cId="2404306700" sldId="2147483738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21" v="4"/>
          <pc:sldLayoutMkLst>
            <pc:docMk/>
            <pc:sldMasterMk cId="2347769695" sldId="2147483732"/>
            <pc:sldLayoutMk cId="2433652275" sldId="2147483739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21" v="4"/>
          <pc:sldLayoutMkLst>
            <pc:docMk/>
            <pc:sldMasterMk cId="2347769695" sldId="2147483732"/>
            <pc:sldLayoutMk cId="2554510759" sldId="2147483740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21" v="4"/>
          <pc:sldLayoutMkLst>
            <pc:docMk/>
            <pc:sldMasterMk cId="2347769695" sldId="2147483732"/>
            <pc:sldLayoutMk cId="3512172095" sldId="2147483741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21" v="4"/>
          <pc:sldLayoutMkLst>
            <pc:docMk/>
            <pc:sldMasterMk cId="2347769695" sldId="2147483732"/>
            <pc:sldLayoutMk cId="2516170680" sldId="2147483742"/>
          </pc:sldLayoutMkLst>
        </pc:sldLayoutChg>
        <pc:sldLayoutChg chg="add del">
          <pc:chgData name="Giovanni Madrigal" userId="K2PEihjQuIndTIP/hRl/FO098wzRFNQFfX3XEWQQwus=" providerId="None" clId="Web-{E7B8A973-B060-45B5-A806-FF1F3089A683}" dt="2023-06-08T19:27:57.821" v="4"/>
          <pc:sldLayoutMkLst>
            <pc:docMk/>
            <pc:sldMasterMk cId="2347769695" sldId="2147483732"/>
            <pc:sldLayoutMk cId="49323278" sldId="2147483743"/>
          </pc:sldLayoutMkLst>
        </pc:sldLayoutChg>
      </pc:sldMasterChg>
    </pc:docChg>
  </pc:docChgLst>
  <pc:docChgLst>
    <pc:chgData name="Roberto Cucalon Tamayo" userId="+MeWEEu9dI49lGyd+/T/1orA7fshJQQRe07MQVqAs+s=" providerId="None" clId="Web-{22C64C18-EE27-4233-AAAF-3789AD71000E}"/>
    <pc:docChg chg="modSld">
      <pc:chgData name="Roberto Cucalon Tamayo" userId="+MeWEEu9dI49lGyd+/T/1orA7fshJQQRe07MQVqAs+s=" providerId="None" clId="Web-{22C64C18-EE27-4233-AAAF-3789AD71000E}" dt="2023-06-08T19:58:03.077" v="23" actId="1076"/>
      <pc:docMkLst>
        <pc:docMk/>
      </pc:docMkLst>
      <pc:sldChg chg="addSp delSp modSp delAnim">
        <pc:chgData name="Roberto Cucalon Tamayo" userId="+MeWEEu9dI49lGyd+/T/1orA7fshJQQRe07MQVqAs+s=" providerId="None" clId="Web-{22C64C18-EE27-4233-AAAF-3789AD71000E}" dt="2023-06-08T19:58:03.077" v="23" actId="1076"/>
        <pc:sldMkLst>
          <pc:docMk/>
          <pc:sldMk cId="2751274113" sldId="335"/>
        </pc:sldMkLst>
        <pc:spChg chg="add del mod">
          <ac:chgData name="Roberto Cucalon Tamayo" userId="+MeWEEu9dI49lGyd+/T/1orA7fshJQQRe07MQVqAs+s=" providerId="None" clId="Web-{22C64C18-EE27-4233-AAAF-3789AD71000E}" dt="2023-06-08T19:54:19.242" v="1"/>
          <ac:spMkLst>
            <pc:docMk/>
            <pc:sldMk cId="2751274113" sldId="335"/>
            <ac:spMk id="6" creationId="{FA69BC2B-8484-F14E-6B02-C71269786231}"/>
          </ac:spMkLst>
        </pc:spChg>
        <pc:spChg chg="mod">
          <ac:chgData name="Roberto Cucalon Tamayo" userId="+MeWEEu9dI49lGyd+/T/1orA7fshJQQRe07MQVqAs+s=" providerId="None" clId="Web-{22C64C18-EE27-4233-AAAF-3789AD71000E}" dt="2023-06-08T19:54:43.883" v="6" actId="1076"/>
          <ac:spMkLst>
            <pc:docMk/>
            <pc:sldMk cId="2751274113" sldId="335"/>
            <ac:spMk id="9" creationId="{E6970311-61E5-4AE5-8209-FB611C80D592}"/>
          </ac:spMkLst>
        </pc:spChg>
        <pc:spChg chg="add del mod">
          <ac:chgData name="Roberto Cucalon Tamayo" userId="+MeWEEu9dI49lGyd+/T/1orA7fshJQQRe07MQVqAs+s=" providerId="None" clId="Web-{22C64C18-EE27-4233-AAAF-3789AD71000E}" dt="2023-06-08T19:57:32.138" v="17"/>
          <ac:spMkLst>
            <pc:docMk/>
            <pc:sldMk cId="2751274113" sldId="335"/>
            <ac:spMk id="14" creationId="{74E221F6-32C0-B409-76F9-1E78D605CCB2}"/>
          </ac:spMkLst>
        </pc:spChg>
        <pc:spChg chg="topLvl">
          <ac:chgData name="Roberto Cucalon Tamayo" userId="+MeWEEu9dI49lGyd+/T/1orA7fshJQQRe07MQVqAs+s=" providerId="None" clId="Web-{22C64C18-EE27-4233-AAAF-3789AD71000E}" dt="2023-06-08T19:57:44.014" v="20"/>
          <ac:spMkLst>
            <pc:docMk/>
            <pc:sldMk cId="2751274113" sldId="335"/>
            <ac:spMk id="15" creationId="{0294EF39-80E5-404A-A0B0-DE88A7A99828}"/>
          </ac:spMkLst>
        </pc:spChg>
        <pc:grpChg chg="add mod">
          <ac:chgData name="Roberto Cucalon Tamayo" userId="+MeWEEu9dI49lGyd+/T/1orA7fshJQQRe07MQVqAs+s=" providerId="None" clId="Web-{22C64C18-EE27-4233-AAAF-3789AD71000E}" dt="2023-06-08T19:58:03.077" v="23" actId="1076"/>
          <ac:grpSpMkLst>
            <pc:docMk/>
            <pc:sldMk cId="2751274113" sldId="335"/>
            <ac:grpSpMk id="16" creationId="{09C53FF0-159B-D710-1930-27846175F709}"/>
          </ac:grpSpMkLst>
        </pc:grpChg>
        <pc:grpChg chg="del topLvl">
          <ac:chgData name="Roberto Cucalon Tamayo" userId="+MeWEEu9dI49lGyd+/T/1orA7fshJQQRe07MQVqAs+s=" providerId="None" clId="Web-{22C64C18-EE27-4233-AAAF-3789AD71000E}" dt="2023-06-08T19:57:53.217" v="21"/>
          <ac:grpSpMkLst>
            <pc:docMk/>
            <pc:sldMk cId="2751274113" sldId="335"/>
            <ac:grpSpMk id="32" creationId="{08C2443D-21E3-4F42-B9C6-E2FF9E2A7AD3}"/>
          </ac:grpSpMkLst>
        </pc:grpChg>
        <pc:grpChg chg="del mod">
          <ac:chgData name="Roberto Cucalon Tamayo" userId="+MeWEEu9dI49lGyd+/T/1orA7fshJQQRe07MQVqAs+s=" providerId="None" clId="Web-{22C64C18-EE27-4233-AAAF-3789AD71000E}" dt="2023-06-08T19:57:44.014" v="20"/>
          <ac:grpSpMkLst>
            <pc:docMk/>
            <pc:sldMk cId="2751274113" sldId="335"/>
            <ac:grpSpMk id="33" creationId="{05F093F8-62D2-4DDB-92EA-587417B22C68}"/>
          </ac:grpSpMkLst>
        </pc:grpChg>
        <pc:picChg chg="del">
          <ac:chgData name="Roberto Cucalon Tamayo" userId="+MeWEEu9dI49lGyd+/T/1orA7fshJQQRe07MQVqAs+s=" providerId="None" clId="Web-{22C64C18-EE27-4233-AAAF-3789AD71000E}" dt="2023-06-08T19:54:16.711" v="0"/>
          <ac:picMkLst>
            <pc:docMk/>
            <pc:sldMk cId="2751274113" sldId="335"/>
            <ac:picMk id="7" creationId="{434A5034-5FFA-4AD8-B98B-2FDB8A3DA24C}"/>
          </ac:picMkLst>
        </pc:picChg>
        <pc:picChg chg="add del mod ord">
          <ac:chgData name="Roberto Cucalon Tamayo" userId="+MeWEEu9dI49lGyd+/T/1orA7fshJQQRe07MQVqAs+s=" providerId="None" clId="Web-{22C64C18-EE27-4233-AAAF-3789AD71000E}" dt="2023-06-08T19:57:12.888" v="14"/>
          <ac:picMkLst>
            <pc:docMk/>
            <pc:sldMk cId="2751274113" sldId="335"/>
            <ac:picMk id="8" creationId="{C64DD9D5-C660-B268-AD4A-4404C336C700}"/>
          </ac:picMkLst>
        </pc:picChg>
        <pc:picChg chg="add mod ord">
          <ac:chgData name="Roberto Cucalon Tamayo" userId="+MeWEEu9dI49lGyd+/T/1orA7fshJQQRe07MQVqAs+s=" providerId="None" clId="Web-{22C64C18-EE27-4233-AAAF-3789AD71000E}" dt="2023-06-08T19:57:27.591" v="16" actId="1076"/>
          <ac:picMkLst>
            <pc:docMk/>
            <pc:sldMk cId="2751274113" sldId="335"/>
            <ac:picMk id="10" creationId="{D0E3C151-5D49-D951-00BE-66CE0AF07544}"/>
          </ac:picMkLst>
        </pc:picChg>
        <pc:picChg chg="topLvl">
          <ac:chgData name="Roberto Cucalon Tamayo" userId="+MeWEEu9dI49lGyd+/T/1orA7fshJQQRe07MQVqAs+s=" providerId="None" clId="Web-{22C64C18-EE27-4233-AAAF-3789AD71000E}" dt="2023-06-08T19:57:53.217" v="21"/>
          <ac:picMkLst>
            <pc:docMk/>
            <pc:sldMk cId="2751274113" sldId="335"/>
            <ac:picMk id="19" creationId="{25E673CC-2C4D-4B97-9ED2-38E805322D9E}"/>
          </ac:picMkLst>
        </pc:picChg>
        <pc:cxnChg chg="topLvl">
          <ac:chgData name="Roberto Cucalon Tamayo" userId="+MeWEEu9dI49lGyd+/T/1orA7fshJQQRe07MQVqAs+s=" providerId="None" clId="Web-{22C64C18-EE27-4233-AAAF-3789AD71000E}" dt="2023-06-08T19:57:44.014" v="20"/>
          <ac:cxnSpMkLst>
            <pc:docMk/>
            <pc:sldMk cId="2751274113" sldId="335"/>
            <ac:cxnSpMk id="11" creationId="{46C30433-330D-41F9-9A2A-3845682C32CF}"/>
          </ac:cxnSpMkLst>
        </pc:cxnChg>
        <pc:cxnChg chg="topLvl">
          <ac:chgData name="Roberto Cucalon Tamayo" userId="+MeWEEu9dI49lGyd+/T/1orA7fshJQQRe07MQVqAs+s=" providerId="None" clId="Web-{22C64C18-EE27-4233-AAAF-3789AD71000E}" dt="2023-06-08T19:57:44.014" v="20"/>
          <ac:cxnSpMkLst>
            <pc:docMk/>
            <pc:sldMk cId="2751274113" sldId="335"/>
            <ac:cxnSpMk id="12" creationId="{E2A973AB-61C9-47E8-A824-3D50724B3179}"/>
          </ac:cxnSpMkLst>
        </pc:cxnChg>
        <pc:cxnChg chg="topLvl">
          <ac:chgData name="Roberto Cucalon Tamayo" userId="+MeWEEu9dI49lGyd+/T/1orA7fshJQQRe07MQVqAs+s=" providerId="None" clId="Web-{22C64C18-EE27-4233-AAAF-3789AD71000E}" dt="2023-06-08T19:57:53.217" v="21"/>
          <ac:cxnSpMkLst>
            <pc:docMk/>
            <pc:sldMk cId="2751274113" sldId="335"/>
            <ac:cxnSpMk id="24" creationId="{376D003E-0C5B-4E96-A991-58C939C9B080}"/>
          </ac:cxnSpMkLst>
        </pc:cxnChg>
        <pc:cxnChg chg="topLvl">
          <ac:chgData name="Roberto Cucalon Tamayo" userId="+MeWEEu9dI49lGyd+/T/1orA7fshJQQRe07MQVqAs+s=" providerId="None" clId="Web-{22C64C18-EE27-4233-AAAF-3789AD71000E}" dt="2023-06-08T19:57:53.217" v="21"/>
          <ac:cxnSpMkLst>
            <pc:docMk/>
            <pc:sldMk cId="2751274113" sldId="335"/>
            <ac:cxnSpMk id="28" creationId="{A9550571-762B-4F1E-8737-6D7CE5C3C378}"/>
          </ac:cxnSpMkLst>
        </pc:cxnChg>
      </pc:sldChg>
    </pc:docChg>
  </pc:docChgLst>
  <pc:docChgLst>
    <pc:chgData name="bucknor2@illinois.edu" clId="Web-{8D17AAAF-FAFD-46D4-8460-DAC8F92F3447}"/>
    <pc:docChg chg="modSld">
      <pc:chgData name="bucknor2@illinois.edu" userId="" providerId="" clId="Web-{8D17AAAF-FAFD-46D4-8460-DAC8F92F3447}" dt="2021-06-21T01:00:02.878" v="29"/>
      <pc:docMkLst>
        <pc:docMk/>
      </pc:docMkLst>
      <pc:sldChg chg="addSp delSp modSp">
        <pc:chgData name="bucknor2@illinois.edu" userId="" providerId="" clId="Web-{8D17AAAF-FAFD-46D4-8460-DAC8F92F3447}" dt="2021-06-21T00:57:56.033" v="7"/>
        <pc:sldMkLst>
          <pc:docMk/>
          <pc:sldMk cId="1511439731" sldId="314"/>
        </pc:sldMkLst>
        <pc:spChg chg="add mod topLvl">
          <ac:chgData name="bucknor2@illinois.edu" userId="" providerId="" clId="Web-{8D17AAAF-FAFD-46D4-8460-DAC8F92F3447}" dt="2021-06-21T00:57:51.502" v="6"/>
          <ac:spMkLst>
            <pc:docMk/>
            <pc:sldMk cId="1511439731" sldId="314"/>
            <ac:spMk id="2" creationId="{8F62146B-F44B-4967-BE34-81A694D5F25A}"/>
          </ac:spMkLst>
        </pc:spChg>
        <pc:grpChg chg="add del">
          <ac:chgData name="bucknor2@illinois.edu" userId="" providerId="" clId="Web-{8D17AAAF-FAFD-46D4-8460-DAC8F92F3447}" dt="2021-06-21T00:57:56.033" v="7"/>
          <ac:grpSpMkLst>
            <pc:docMk/>
            <pc:sldMk cId="1511439731" sldId="314"/>
            <ac:grpSpMk id="3" creationId="{CCDBA597-B63C-4D43-BD14-AB19BD46B231}"/>
          </ac:grpSpMkLst>
        </pc:grpChg>
        <pc:picChg chg="topLvl">
          <ac:chgData name="bucknor2@illinois.edu" userId="" providerId="" clId="Web-{8D17AAAF-FAFD-46D4-8460-DAC8F92F3447}" dt="2021-06-21T00:57:51.502" v="6"/>
          <ac:picMkLst>
            <pc:docMk/>
            <pc:sldMk cId="1511439731" sldId="314"/>
            <ac:picMk id="16" creationId="{6FE9E3E6-7A23-48F3-BADC-B6DB5616B70A}"/>
          </ac:picMkLst>
        </pc:picChg>
      </pc:sldChg>
      <pc:sldChg chg="addSp delSp modSp">
        <pc:chgData name="bucknor2@illinois.edu" userId="" providerId="" clId="Web-{8D17AAAF-FAFD-46D4-8460-DAC8F92F3447}" dt="2021-06-21T01:00:02.878" v="29"/>
        <pc:sldMkLst>
          <pc:docMk/>
          <pc:sldMk cId="3515876488" sldId="336"/>
        </pc:sldMkLst>
        <pc:spChg chg="add del mod topLvl">
          <ac:chgData name="bucknor2@illinois.edu" userId="" providerId="" clId="Web-{8D17AAAF-FAFD-46D4-8460-DAC8F92F3447}" dt="2021-06-21T00:59:46.940" v="28" actId="14100"/>
          <ac:spMkLst>
            <pc:docMk/>
            <pc:sldMk cId="3515876488" sldId="336"/>
            <ac:spMk id="3" creationId="{F111D329-462D-4914-ACC2-1713A7E90984}"/>
          </ac:spMkLst>
        </pc:spChg>
        <pc:spChg chg="ord">
          <ac:chgData name="bucknor2@illinois.edu" userId="" providerId="" clId="Web-{8D17AAAF-FAFD-46D4-8460-DAC8F92F3447}" dt="2021-06-21T00:59:33.643" v="25"/>
          <ac:spMkLst>
            <pc:docMk/>
            <pc:sldMk cId="3515876488" sldId="336"/>
            <ac:spMk id="8" creationId="{ACFDB612-9079-4F7D-8BFC-6A787841C40E}"/>
          </ac:spMkLst>
        </pc:spChg>
        <pc:spChg chg="ord">
          <ac:chgData name="bucknor2@illinois.edu" userId="" providerId="" clId="Web-{8D17AAAF-FAFD-46D4-8460-DAC8F92F3447}" dt="2021-06-21T00:59:30.440" v="24"/>
          <ac:spMkLst>
            <pc:docMk/>
            <pc:sldMk cId="3515876488" sldId="336"/>
            <ac:spMk id="9" creationId="{F0EF5F5F-0452-47DE-BBDD-C10054D86B2F}"/>
          </ac:spMkLst>
        </pc:spChg>
        <pc:grpChg chg="add del">
          <ac:chgData name="bucknor2@illinois.edu" userId="" providerId="" clId="Web-{8D17AAAF-FAFD-46D4-8460-DAC8F92F3447}" dt="2021-06-21T00:58:57.877" v="15"/>
          <ac:grpSpMkLst>
            <pc:docMk/>
            <pc:sldMk cId="3515876488" sldId="336"/>
            <ac:grpSpMk id="7" creationId="{5A2BA8B4-AE17-46E5-BFEC-8568AC13D0F8}"/>
          </ac:grpSpMkLst>
        </pc:grpChg>
        <pc:grpChg chg="add">
          <ac:chgData name="bucknor2@illinois.edu" userId="" providerId="" clId="Web-{8D17AAAF-FAFD-46D4-8460-DAC8F92F3447}" dt="2021-06-21T01:00:02.878" v="29"/>
          <ac:grpSpMkLst>
            <pc:docMk/>
            <pc:sldMk cId="3515876488" sldId="336"/>
            <ac:grpSpMk id="15" creationId="{6F6B4605-7F29-461F-87BA-131115EEF20F}"/>
          </ac:grpSpMkLst>
        </pc:grpChg>
        <pc:picChg chg="mod ord topLvl">
          <ac:chgData name="bucknor2@illinois.edu" userId="" providerId="" clId="Web-{8D17AAAF-FAFD-46D4-8460-DAC8F92F3447}" dt="2021-06-21T00:59:19.721" v="22"/>
          <ac:picMkLst>
            <pc:docMk/>
            <pc:sldMk cId="3515876488" sldId="336"/>
            <ac:picMk id="11" creationId="{CAA47E3C-CD22-4124-B346-2FA346691711}"/>
          </ac:picMkLst>
        </pc:picChg>
      </pc:sldChg>
    </pc:docChg>
  </pc:docChgLst>
  <pc:docChgLst>
    <pc:chgData name="Giovanni Madrigal" userId="K2PEihjQuIndTIP/hRl/FO098wzRFNQFfX3XEWQQwus=" providerId="None" clId="Web-{4025297A-DCE6-4192-8EB3-5BBFDD9CA445}"/>
    <pc:docChg chg="modSld">
      <pc:chgData name="Giovanni Madrigal" userId="K2PEihjQuIndTIP/hRl/FO098wzRFNQFfX3XEWQQwus=" providerId="None" clId="Web-{4025297A-DCE6-4192-8EB3-5BBFDD9CA445}" dt="2023-05-29T14:57:02.194" v="54"/>
      <pc:docMkLst>
        <pc:docMk/>
      </pc:docMkLst>
      <pc:sldChg chg="modSp">
        <pc:chgData name="Giovanni Madrigal" userId="K2PEihjQuIndTIP/hRl/FO098wzRFNQFfX3XEWQQwus=" providerId="None" clId="Web-{4025297A-DCE6-4192-8EB3-5BBFDD9CA445}" dt="2023-05-29T14:27:00.325" v="10" actId="20577"/>
        <pc:sldMkLst>
          <pc:docMk/>
          <pc:sldMk cId="2239936163" sldId="302"/>
        </pc:sldMkLst>
        <pc:spChg chg="mod">
          <ac:chgData name="Giovanni Madrigal" userId="K2PEihjQuIndTIP/hRl/FO098wzRFNQFfX3XEWQQwus=" providerId="None" clId="Web-{4025297A-DCE6-4192-8EB3-5BBFDD9CA445}" dt="2023-05-29T14:27:00.325" v="10" actId="20577"/>
          <ac:spMkLst>
            <pc:docMk/>
            <pc:sldMk cId="2239936163" sldId="302"/>
            <ac:spMk id="5" creationId="{00000000-0000-0000-0000-000000000000}"/>
          </ac:spMkLst>
        </pc:spChg>
      </pc:sldChg>
      <pc:sldChg chg="modCm">
        <pc:chgData name="Giovanni Madrigal" userId="K2PEihjQuIndTIP/hRl/FO098wzRFNQFfX3XEWQQwus=" providerId="None" clId="Web-{4025297A-DCE6-4192-8EB3-5BBFDD9CA445}" dt="2023-05-29T14:31:14.425" v="11"/>
        <pc:sldMkLst>
          <pc:docMk/>
          <pc:sldMk cId="1317526010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iovanni Madrigal" userId="K2PEihjQuIndTIP/hRl/FO098wzRFNQFfX3XEWQQwus=" providerId="None" clId="Web-{4025297A-DCE6-4192-8EB3-5BBFDD9CA445}" dt="2023-05-29T14:31:14.425" v="11"/>
              <pc2:cmMkLst xmlns:pc2="http://schemas.microsoft.com/office/powerpoint/2019/9/main/command">
                <pc:docMk/>
                <pc:sldMk cId="1317526010" sldId="313"/>
                <pc2:cmMk id="{9D160343-A38B-418C-A139-16724442EBB5}"/>
              </pc2:cmMkLst>
              <pc226:cmRplyChg chg="add">
                <pc226:chgData name="Giovanni Madrigal" userId="K2PEihjQuIndTIP/hRl/FO098wzRFNQFfX3XEWQQwus=" providerId="None" clId="Web-{4025297A-DCE6-4192-8EB3-5BBFDD9CA445}" dt="2023-05-29T14:31:14.425" v="11"/>
                <pc2:cmRplyMkLst xmlns:pc2="http://schemas.microsoft.com/office/powerpoint/2019/9/main/command">
                  <pc:docMk/>
                  <pc:sldMk cId="1317526010" sldId="313"/>
                  <pc2:cmMk id="{9D160343-A38B-418C-A139-16724442EBB5}"/>
                  <pc2:cmRplyMk id="{71A5D2EB-BECD-4B28-870F-A9B3D062C64E}"/>
                </pc2:cmRplyMkLst>
              </pc226:cmRplyChg>
            </pc226:cmChg>
          </p:ext>
        </pc:extLst>
      </pc:sldChg>
      <pc:sldChg chg="addCm">
        <pc:chgData name="Giovanni Madrigal" userId="K2PEihjQuIndTIP/hRl/FO098wzRFNQFfX3XEWQQwus=" providerId="None" clId="Web-{4025297A-DCE6-4192-8EB3-5BBFDD9CA445}" dt="2023-05-29T14:33:54.741" v="45"/>
        <pc:sldMkLst>
          <pc:docMk/>
          <pc:sldMk cId="1511439731" sldId="3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4025297A-DCE6-4192-8EB3-5BBFDD9CA445}" dt="2023-05-29T14:33:54.741" v="45"/>
              <pc2:cmMkLst xmlns:pc2="http://schemas.microsoft.com/office/powerpoint/2019/9/main/command">
                <pc:docMk/>
                <pc:sldMk cId="1511439731" sldId="314"/>
                <pc2:cmMk id="{A6E4B49A-4C89-48C7-A05C-02D389A67DFE}"/>
              </pc2:cmMkLst>
            </pc226:cmChg>
          </p:ext>
        </pc:extLst>
      </pc:sldChg>
      <pc:sldChg chg="modSp addCm">
        <pc:chgData name="Giovanni Madrigal" userId="K2PEihjQuIndTIP/hRl/FO098wzRFNQFfX3XEWQQwus=" providerId="None" clId="Web-{4025297A-DCE6-4192-8EB3-5BBFDD9CA445}" dt="2023-05-29T14:53:39.533" v="53"/>
        <pc:sldMkLst>
          <pc:docMk/>
          <pc:sldMk cId="1217678120" sldId="322"/>
        </pc:sldMkLst>
        <pc:spChg chg="mod">
          <ac:chgData name="Giovanni Madrigal" userId="K2PEihjQuIndTIP/hRl/FO098wzRFNQFfX3XEWQQwus=" providerId="None" clId="Web-{4025297A-DCE6-4192-8EB3-5BBFDD9CA445}" dt="2023-05-29T14:52:36.547" v="47" actId="1076"/>
          <ac:spMkLst>
            <pc:docMk/>
            <pc:sldMk cId="1217678120" sldId="322"/>
            <ac:spMk id="2" creationId="{00000000-0000-0000-0000-000000000000}"/>
          </ac:spMkLst>
        </pc:spChg>
        <pc:spChg chg="mod">
          <ac:chgData name="Giovanni Madrigal" userId="K2PEihjQuIndTIP/hRl/FO098wzRFNQFfX3XEWQQwus=" providerId="None" clId="Web-{4025297A-DCE6-4192-8EB3-5BBFDD9CA445}" dt="2023-05-29T14:52:59.126" v="52" actId="20577"/>
          <ac:spMkLst>
            <pc:docMk/>
            <pc:sldMk cId="1217678120" sldId="322"/>
            <ac:spMk id="3" creationId="{00000000-0000-0000-0000-000000000000}"/>
          </ac:spMkLst>
        </pc:spChg>
        <pc:spChg chg="mod">
          <ac:chgData name="Giovanni Madrigal" userId="K2PEihjQuIndTIP/hRl/FO098wzRFNQFfX3XEWQQwus=" providerId="None" clId="Web-{4025297A-DCE6-4192-8EB3-5BBFDD9CA445}" dt="2023-05-29T14:52:44.907" v="49" actId="1076"/>
          <ac:spMkLst>
            <pc:docMk/>
            <pc:sldMk cId="1217678120" sldId="322"/>
            <ac:spMk id="10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4025297A-DCE6-4192-8EB3-5BBFDD9CA445}" dt="2023-05-29T14:53:39.533" v="53"/>
              <pc2:cmMkLst xmlns:pc2="http://schemas.microsoft.com/office/powerpoint/2019/9/main/command">
                <pc:docMk/>
                <pc:sldMk cId="1217678120" sldId="322"/>
                <pc2:cmMk id="{1DAEB3F0-3E2B-4BF0-BFD4-49A0412D2A9B}"/>
              </pc2:cmMkLst>
            </pc226:cmChg>
          </p:ext>
        </pc:extLst>
      </pc:sldChg>
      <pc:sldChg chg="addCm">
        <pc:chgData name="Giovanni Madrigal" userId="K2PEihjQuIndTIP/hRl/FO098wzRFNQFfX3XEWQQwus=" providerId="None" clId="Web-{4025297A-DCE6-4192-8EB3-5BBFDD9CA445}" dt="2023-05-29T14:57:02.194" v="54"/>
        <pc:sldMkLst>
          <pc:docMk/>
          <pc:sldMk cId="1749042938" sldId="3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4025297A-DCE6-4192-8EB3-5BBFDD9CA445}" dt="2023-05-29T14:57:02.194" v="54"/>
              <pc2:cmMkLst xmlns:pc2="http://schemas.microsoft.com/office/powerpoint/2019/9/main/command">
                <pc:docMk/>
                <pc:sldMk cId="1749042938" sldId="333"/>
                <pc2:cmMk id="{F766CA3C-9E2A-45C9-8B5A-4DBC25788E52}"/>
              </pc2:cmMkLst>
            </pc226:cmChg>
          </p:ext>
        </pc:extLst>
      </pc:sldChg>
      <pc:sldChg chg="addSp delSp modSp">
        <pc:chgData name="Giovanni Madrigal" userId="K2PEihjQuIndTIP/hRl/FO098wzRFNQFfX3XEWQQwus=" providerId="None" clId="Web-{4025297A-DCE6-4192-8EB3-5BBFDD9CA445}" dt="2023-05-29T14:32:53.661" v="44" actId="14100"/>
        <pc:sldMkLst>
          <pc:docMk/>
          <pc:sldMk cId="4190669841" sldId="334"/>
        </pc:sldMkLst>
        <pc:spChg chg="add mod">
          <ac:chgData name="Giovanni Madrigal" userId="K2PEihjQuIndTIP/hRl/FO098wzRFNQFfX3XEWQQwus=" providerId="None" clId="Web-{4025297A-DCE6-4192-8EB3-5BBFDD9CA445}" dt="2023-05-29T14:32:53.661" v="44" actId="14100"/>
          <ac:spMkLst>
            <pc:docMk/>
            <pc:sldMk cId="4190669841" sldId="334"/>
            <ac:spMk id="4" creationId="{C425C1D5-4671-1B7B-C28C-5B00BC9454D1}"/>
          </ac:spMkLst>
        </pc:spChg>
        <pc:picChg chg="add del">
          <ac:chgData name="Giovanni Madrigal" userId="K2PEihjQuIndTIP/hRl/FO098wzRFNQFfX3XEWQQwus=" providerId="None" clId="Web-{4025297A-DCE6-4192-8EB3-5BBFDD9CA445}" dt="2023-05-29T14:32:44.958" v="43"/>
          <ac:picMkLst>
            <pc:docMk/>
            <pc:sldMk cId="4190669841" sldId="334"/>
            <ac:picMk id="3" creationId="{42411AC1-4601-430D-9905-81B86B74934F}"/>
          </ac:picMkLst>
        </pc:picChg>
      </pc:sldChg>
    </pc:docChg>
  </pc:docChgLst>
  <pc:docChgLst>
    <pc:chgData name="Negin Valizadegan" clId="Web-{C7CA987A-359E-4D4E-869C-E166E2195FB5}"/>
    <pc:docChg chg="modSld">
      <pc:chgData name="Negin Valizadegan" userId="" providerId="" clId="Web-{C7CA987A-359E-4D4E-869C-E166E2195FB5}" dt="2022-05-24T19:32:59.324" v="18" actId="20577"/>
      <pc:docMkLst>
        <pc:docMk/>
      </pc:docMkLst>
      <pc:sldChg chg="modSp">
        <pc:chgData name="Negin Valizadegan" userId="" providerId="" clId="Web-{C7CA987A-359E-4D4E-869C-E166E2195FB5}" dt="2022-05-24T19:32:14.793" v="7" actId="20577"/>
        <pc:sldMkLst>
          <pc:docMk/>
          <pc:sldMk cId="2101653883" sldId="319"/>
        </pc:sldMkLst>
        <pc:spChg chg="mod">
          <ac:chgData name="Negin Valizadegan" userId="" providerId="" clId="Web-{C7CA987A-359E-4D4E-869C-E166E2195FB5}" dt="2022-05-24T19:32:14.793" v="7" actId="20577"/>
          <ac:spMkLst>
            <pc:docMk/>
            <pc:sldMk cId="2101653883" sldId="319"/>
            <ac:spMk id="7" creationId="{00000000-0000-0000-0000-000000000000}"/>
          </ac:spMkLst>
        </pc:spChg>
        <pc:spChg chg="mod">
          <ac:chgData name="Negin Valizadegan" userId="" providerId="" clId="Web-{C7CA987A-359E-4D4E-869C-E166E2195FB5}" dt="2022-05-24T19:32:12.824" v="4" actId="20577"/>
          <ac:spMkLst>
            <pc:docMk/>
            <pc:sldMk cId="2101653883" sldId="319"/>
            <ac:spMk id="8" creationId="{00000000-0000-0000-0000-000000000000}"/>
          </ac:spMkLst>
        </pc:spChg>
      </pc:sldChg>
      <pc:sldChg chg="modSp">
        <pc:chgData name="Negin Valizadegan" userId="" providerId="" clId="Web-{C7CA987A-359E-4D4E-869C-E166E2195FB5}" dt="2022-05-24T19:32:31.981" v="11"/>
        <pc:sldMkLst>
          <pc:docMk/>
          <pc:sldMk cId="2722866401" sldId="321"/>
        </pc:sldMkLst>
        <pc:graphicFrameChg chg="mod modGraphic">
          <ac:chgData name="Negin Valizadegan" userId="" providerId="" clId="Web-{C7CA987A-359E-4D4E-869C-E166E2195FB5}" dt="2022-05-24T19:32:31.981" v="11"/>
          <ac:graphicFrameMkLst>
            <pc:docMk/>
            <pc:sldMk cId="2722866401" sldId="321"/>
            <ac:graphicFrameMk id="6" creationId="{00000000-0000-0000-0000-000000000000}"/>
          </ac:graphicFrameMkLst>
        </pc:graphicFrameChg>
      </pc:sldChg>
      <pc:sldChg chg="modSp">
        <pc:chgData name="Negin Valizadegan" userId="" providerId="" clId="Web-{C7CA987A-359E-4D4E-869C-E166E2195FB5}" dt="2022-05-24T19:32:59.324" v="18" actId="20577"/>
        <pc:sldMkLst>
          <pc:docMk/>
          <pc:sldMk cId="113850193" sldId="323"/>
        </pc:sldMkLst>
        <pc:spChg chg="mod">
          <ac:chgData name="Negin Valizadegan" userId="" providerId="" clId="Web-{C7CA987A-359E-4D4E-869C-E166E2195FB5}" dt="2022-05-24T19:32:43.621" v="13" actId="20577"/>
          <ac:spMkLst>
            <pc:docMk/>
            <pc:sldMk cId="113850193" sldId="323"/>
            <ac:spMk id="6" creationId="{00000000-0000-0000-0000-000000000000}"/>
          </ac:spMkLst>
        </pc:spChg>
        <pc:spChg chg="mod">
          <ac:chgData name="Negin Valizadegan" userId="" providerId="" clId="Web-{C7CA987A-359E-4D4E-869C-E166E2195FB5}" dt="2022-05-24T19:32:59.324" v="18" actId="20577"/>
          <ac:spMkLst>
            <pc:docMk/>
            <pc:sldMk cId="113850193" sldId="323"/>
            <ac:spMk id="8" creationId="{00000000-0000-0000-0000-000000000000}"/>
          </ac:spMkLst>
        </pc:spChg>
      </pc:sldChg>
    </pc:docChg>
  </pc:docChgLst>
  <pc:docChgLst>
    <pc:chgData name="Giovanni Madrigal" userId="K2PEihjQuIndTIP/hRl/FO098wzRFNQFfX3XEWQQwus=" providerId="None" clId="Web-{5C720C66-E0E7-4B7E-875F-235E513A439C}"/>
    <pc:docChg chg="modSld">
      <pc:chgData name="Giovanni Madrigal" userId="K2PEihjQuIndTIP/hRl/FO098wzRFNQFfX3XEWQQwus=" providerId="None" clId="Web-{5C720C66-E0E7-4B7E-875F-235E513A439C}" dt="2023-06-11T22:28:21.749" v="5"/>
      <pc:docMkLst>
        <pc:docMk/>
      </pc:docMkLst>
      <pc:sldChg chg="delSp">
        <pc:chgData name="Giovanni Madrigal" userId="K2PEihjQuIndTIP/hRl/FO098wzRFNQFfX3XEWQQwus=" providerId="None" clId="Web-{5C720C66-E0E7-4B7E-875F-235E513A439C}" dt="2023-06-11T22:27:36.060" v="0"/>
        <pc:sldMkLst>
          <pc:docMk/>
          <pc:sldMk cId="2751274113" sldId="335"/>
        </pc:sldMkLst>
        <pc:spChg chg="del">
          <ac:chgData name="Giovanni Madrigal" userId="K2PEihjQuIndTIP/hRl/FO098wzRFNQFfX3XEWQQwus=" providerId="None" clId="Web-{5C720C66-E0E7-4B7E-875F-235E513A439C}" dt="2023-06-11T22:27:36.060" v="0"/>
          <ac:spMkLst>
            <pc:docMk/>
            <pc:sldMk cId="2751274113" sldId="335"/>
            <ac:spMk id="4" creationId="{BF69EC34-4F74-4D45-A3F7-70CD41D07401}"/>
          </ac:spMkLst>
        </pc:spChg>
      </pc:sldChg>
      <pc:sldChg chg="delSp">
        <pc:chgData name="Giovanni Madrigal" userId="K2PEihjQuIndTIP/hRl/FO098wzRFNQFfX3XEWQQwus=" providerId="None" clId="Web-{5C720C66-E0E7-4B7E-875F-235E513A439C}" dt="2023-06-11T22:27:40.404" v="1"/>
        <pc:sldMkLst>
          <pc:docMk/>
          <pc:sldMk cId="838655360" sldId="337"/>
        </pc:sldMkLst>
        <pc:spChg chg="del">
          <ac:chgData name="Giovanni Madrigal" userId="K2PEihjQuIndTIP/hRl/FO098wzRFNQFfX3XEWQQwus=" providerId="None" clId="Web-{5C720C66-E0E7-4B7E-875F-235E513A439C}" dt="2023-06-11T22:27:40.404" v="1"/>
          <ac:spMkLst>
            <pc:docMk/>
            <pc:sldMk cId="838655360" sldId="337"/>
            <ac:spMk id="269" creationId="{00000000-0000-0000-0000-000000000000}"/>
          </ac:spMkLst>
        </pc:spChg>
      </pc:sldChg>
      <pc:sldChg chg="addSp delSp modSp">
        <pc:chgData name="Giovanni Madrigal" userId="K2PEihjQuIndTIP/hRl/FO098wzRFNQFfX3XEWQQwus=" providerId="None" clId="Web-{5C720C66-E0E7-4B7E-875F-235E513A439C}" dt="2023-06-11T22:28:21.749" v="5"/>
        <pc:sldMkLst>
          <pc:docMk/>
          <pc:sldMk cId="4207137880" sldId="339"/>
        </pc:sldMkLst>
        <pc:spChg chg="add mod">
          <ac:chgData name="Giovanni Madrigal" userId="K2PEihjQuIndTIP/hRl/FO098wzRFNQFfX3XEWQQwus=" providerId="None" clId="Web-{5C720C66-E0E7-4B7E-875F-235E513A439C}" dt="2023-06-11T22:28:03.655" v="3"/>
          <ac:spMkLst>
            <pc:docMk/>
            <pc:sldMk cId="4207137880" sldId="339"/>
            <ac:spMk id="4" creationId="{E186158D-BFC6-A075-B89E-2620AA56C7EA}"/>
          </ac:spMkLst>
        </pc:spChg>
        <pc:spChg chg="add del">
          <ac:chgData name="Giovanni Madrigal" userId="K2PEihjQuIndTIP/hRl/FO098wzRFNQFfX3XEWQQwus=" providerId="None" clId="Web-{5C720C66-E0E7-4B7E-875F-235E513A439C}" dt="2023-06-11T22:28:21.749" v="5"/>
          <ac:spMkLst>
            <pc:docMk/>
            <pc:sldMk cId="4207137880" sldId="339"/>
            <ac:spMk id="6" creationId="{6C18F150-F3C6-B291-02B5-92A4DB8EF6CD}"/>
          </ac:spMkLst>
        </pc:spChg>
        <pc:spChg chg="del">
          <ac:chgData name="Giovanni Madrigal" userId="K2PEihjQuIndTIP/hRl/FO098wzRFNQFfX3XEWQQwus=" providerId="None" clId="Web-{5C720C66-E0E7-4B7E-875F-235E513A439C}" dt="2023-06-11T22:28:03.249" v="2"/>
          <ac:spMkLst>
            <pc:docMk/>
            <pc:sldMk cId="4207137880" sldId="339"/>
            <ac:spMk id="290" creationId="{00000000-0000-0000-0000-000000000000}"/>
          </ac:spMkLst>
        </pc:spChg>
      </pc:sldChg>
    </pc:docChg>
  </pc:docChgLst>
  <pc:docChgLst>
    <pc:chgData name="Giovanni Madrigal" userId="K2PEihjQuIndTIP/hRl/FO098wzRFNQFfX3XEWQQwus=" providerId="None" clId="Web-{AA49E05D-741B-4210-8974-A6D5DE3AACC0}"/>
    <pc:docChg chg="mod">
      <pc:chgData name="Giovanni Madrigal" userId="K2PEihjQuIndTIP/hRl/FO098wzRFNQFfX3XEWQQwus=" providerId="None" clId="Web-{AA49E05D-741B-4210-8974-A6D5DE3AACC0}" dt="2023-05-23T19:56:27.294" v="2"/>
      <pc:docMkLst>
        <pc:docMk/>
      </pc:docMkLst>
      <pc:sldChg chg="addCm">
        <pc:chgData name="Giovanni Madrigal" userId="K2PEihjQuIndTIP/hRl/FO098wzRFNQFfX3XEWQQwus=" providerId="None" clId="Web-{AA49E05D-741B-4210-8974-A6D5DE3AACC0}" dt="2023-05-23T19:56:27.294" v="2"/>
        <pc:sldMkLst>
          <pc:docMk/>
          <pc:sldMk cId="2239936163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AA49E05D-741B-4210-8974-A6D5DE3AACC0}" dt="2023-05-23T19:56:27.294" v="2"/>
              <pc2:cmMkLst xmlns:pc2="http://schemas.microsoft.com/office/powerpoint/2019/9/main/command">
                <pc:docMk/>
                <pc:sldMk cId="2239936163" sldId="302"/>
                <pc2:cmMk id="{9863E765-FBD1-4763-B872-AADB6634CA60}"/>
              </pc2:cmMkLst>
            </pc226:cmChg>
          </p:ext>
        </pc:extLst>
      </pc:sldChg>
      <pc:sldChg chg="addCm">
        <pc:chgData name="Giovanni Madrigal" userId="K2PEihjQuIndTIP/hRl/FO098wzRFNQFfX3XEWQQwus=" providerId="None" clId="Web-{AA49E05D-741B-4210-8974-A6D5DE3AACC0}" dt="2023-05-23T19:55:07.604" v="1"/>
        <pc:sldMkLst>
          <pc:docMk/>
          <pc:sldMk cId="2751274113" sldId="33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AA49E05D-741B-4210-8974-A6D5DE3AACC0}" dt="2023-05-23T19:55:07.604" v="1"/>
              <pc2:cmMkLst xmlns:pc2="http://schemas.microsoft.com/office/powerpoint/2019/9/main/command">
                <pc:docMk/>
                <pc:sldMk cId="2751274113" sldId="335"/>
                <pc2:cmMk id="{42E8CD3E-8308-4B34-AF5E-13CB296DE805}"/>
              </pc2:cmMkLst>
            </pc226:cmChg>
          </p:ext>
        </pc:extLst>
      </pc:sldChg>
    </pc:docChg>
  </pc:docChgLst>
  <pc:docChgLst>
    <pc:chgData name="Giovanni Madrigal" userId="K2PEihjQuIndTIP/hRl/FO098wzRFNQFfX3XEWQQwus=" providerId="None" clId="Web-{8D10237F-21C3-46D3-8A73-5B6FE072D5B8}"/>
    <pc:docChg chg="modSld">
      <pc:chgData name="Giovanni Madrigal" userId="K2PEihjQuIndTIP/hRl/FO098wzRFNQFfX3XEWQQwus=" providerId="None" clId="Web-{8D10237F-21C3-46D3-8A73-5B6FE072D5B8}" dt="2023-06-07T16:09:33.782" v="20" actId="20577"/>
      <pc:docMkLst>
        <pc:docMk/>
      </pc:docMkLst>
      <pc:sldChg chg="modCm">
        <pc:chgData name="Giovanni Madrigal" userId="K2PEihjQuIndTIP/hRl/FO098wzRFNQFfX3XEWQQwus=" providerId="None" clId="Web-{8D10237F-21C3-46D3-8A73-5B6FE072D5B8}" dt="2023-06-07T16:06:05.245" v="0"/>
        <pc:sldMkLst>
          <pc:docMk/>
          <pc:sldMk cId="1317526010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D10237F-21C3-46D3-8A73-5B6FE072D5B8}" dt="2023-06-07T16:06:05.245" v="0"/>
              <pc2:cmMkLst xmlns:pc2="http://schemas.microsoft.com/office/powerpoint/2019/9/main/command">
                <pc:docMk/>
                <pc:sldMk cId="1317526010" sldId="313"/>
                <pc2:cmMk id="{9D160343-A38B-418C-A139-16724442EBB5}"/>
              </pc2:cmMkLst>
            </pc226:cmChg>
          </p:ext>
        </pc:extLst>
      </pc:sldChg>
      <pc:sldChg chg="modCm">
        <pc:chgData name="Giovanni Madrigal" userId="K2PEihjQuIndTIP/hRl/FO098wzRFNQFfX3XEWQQwus=" providerId="None" clId="Web-{8D10237F-21C3-46D3-8A73-5B6FE072D5B8}" dt="2023-06-07T16:07:20.576" v="2"/>
        <pc:sldMkLst>
          <pc:docMk/>
          <pc:sldMk cId="2990294314" sldId="3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D10237F-21C3-46D3-8A73-5B6FE072D5B8}" dt="2023-06-07T16:07:20.576" v="2"/>
              <pc2:cmMkLst xmlns:pc2="http://schemas.microsoft.com/office/powerpoint/2019/9/main/command">
                <pc:docMk/>
                <pc:sldMk cId="2990294314" sldId="318"/>
                <pc2:cmMk id="{2B1AAA49-787E-4517-A5F7-7A64947F04A5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8D10237F-21C3-46D3-8A73-5B6FE072D5B8}" dt="2023-06-07T16:07:18.309" v="1"/>
              <pc2:cmMkLst xmlns:pc2="http://schemas.microsoft.com/office/powerpoint/2019/9/main/command">
                <pc:docMk/>
                <pc:sldMk cId="2990294314" sldId="318"/>
                <pc2:cmMk id="{DF1D37FF-2C5B-449E-BE8B-1CA69E5ACDC3}"/>
              </pc2:cmMkLst>
            </pc226:cmChg>
          </p:ext>
        </pc:extLst>
      </pc:sldChg>
      <pc:sldChg chg="modCm">
        <pc:chgData name="Giovanni Madrigal" userId="K2PEihjQuIndTIP/hRl/FO098wzRFNQFfX3XEWQQwus=" providerId="None" clId="Web-{8D10237F-21C3-46D3-8A73-5B6FE072D5B8}" dt="2023-06-07T16:07:30.779" v="3"/>
        <pc:sldMkLst>
          <pc:docMk/>
          <pc:sldMk cId="2101653883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D10237F-21C3-46D3-8A73-5B6FE072D5B8}" dt="2023-06-07T16:07:30.779" v="3"/>
              <pc2:cmMkLst xmlns:pc2="http://schemas.microsoft.com/office/powerpoint/2019/9/main/command">
                <pc:docMk/>
                <pc:sldMk cId="2101653883" sldId="319"/>
                <pc2:cmMk id="{BF60D525-06C5-4F1D-A058-4A2A171569C9}"/>
              </pc2:cmMkLst>
            </pc226:cmChg>
          </p:ext>
        </pc:extLst>
      </pc:sldChg>
      <pc:sldChg chg="modCm">
        <pc:chgData name="Giovanni Madrigal" userId="K2PEihjQuIndTIP/hRl/FO098wzRFNQFfX3XEWQQwus=" providerId="None" clId="Web-{8D10237F-21C3-46D3-8A73-5B6FE072D5B8}" dt="2023-06-07T16:07:55.279" v="5"/>
        <pc:sldMkLst>
          <pc:docMk/>
          <pc:sldMk cId="46309302" sldId="3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D10237F-21C3-46D3-8A73-5B6FE072D5B8}" dt="2023-06-07T16:07:55.279" v="5"/>
              <pc2:cmMkLst xmlns:pc2="http://schemas.microsoft.com/office/powerpoint/2019/9/main/command">
                <pc:docMk/>
                <pc:sldMk cId="46309302" sldId="320"/>
                <pc2:cmMk id="{B92DBE8A-9C90-4F86-8927-A1F0F9B9B7C4}"/>
              </pc2:cmMkLst>
            </pc226:cmChg>
          </p:ext>
        </pc:extLst>
      </pc:sldChg>
      <pc:sldChg chg="modCm">
        <pc:chgData name="Giovanni Madrigal" userId="K2PEihjQuIndTIP/hRl/FO098wzRFNQFfX3XEWQQwus=" providerId="None" clId="Web-{8D10237F-21C3-46D3-8A73-5B6FE072D5B8}" dt="2023-06-07T16:07:39.623" v="4"/>
        <pc:sldMkLst>
          <pc:docMk/>
          <pc:sldMk cId="2722866401" sldId="3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D10237F-21C3-46D3-8A73-5B6FE072D5B8}" dt="2023-06-07T16:07:39.623" v="4"/>
              <pc2:cmMkLst xmlns:pc2="http://schemas.microsoft.com/office/powerpoint/2019/9/main/command">
                <pc:docMk/>
                <pc:sldMk cId="2722866401" sldId="321"/>
                <pc2:cmMk id="{948B2409-309C-4A0B-A11A-0B23E6B38D8A}"/>
              </pc2:cmMkLst>
            </pc226:cmChg>
          </p:ext>
        </pc:extLst>
      </pc:sldChg>
      <pc:sldChg chg="modCm">
        <pc:chgData name="Giovanni Madrigal" userId="K2PEihjQuIndTIP/hRl/FO098wzRFNQFfX3XEWQQwus=" providerId="None" clId="Web-{8D10237F-21C3-46D3-8A73-5B6FE072D5B8}" dt="2023-06-07T16:08:36.546" v="8"/>
        <pc:sldMkLst>
          <pc:docMk/>
          <pc:sldMk cId="1217678120" sldId="3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D10237F-21C3-46D3-8A73-5B6FE072D5B8}" dt="2023-06-07T16:08:36.546" v="8"/>
              <pc2:cmMkLst xmlns:pc2="http://schemas.microsoft.com/office/powerpoint/2019/9/main/command">
                <pc:docMk/>
                <pc:sldMk cId="1217678120" sldId="322"/>
                <pc2:cmMk id="{1DAEB3F0-3E2B-4BF0-BFD4-49A0412D2A9B}"/>
              </pc2:cmMkLst>
            </pc226:cmChg>
          </p:ext>
        </pc:extLst>
      </pc:sldChg>
      <pc:sldChg chg="modCm">
        <pc:chgData name="Giovanni Madrigal" userId="K2PEihjQuIndTIP/hRl/FO098wzRFNQFfX3XEWQQwus=" providerId="None" clId="Web-{8D10237F-21C3-46D3-8A73-5B6FE072D5B8}" dt="2023-06-07T16:08:44.046" v="9"/>
        <pc:sldMkLst>
          <pc:docMk/>
          <pc:sldMk cId="113850193" sldId="32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D10237F-21C3-46D3-8A73-5B6FE072D5B8}" dt="2023-06-07T16:08:44.046" v="9"/>
              <pc2:cmMkLst xmlns:pc2="http://schemas.microsoft.com/office/powerpoint/2019/9/main/command">
                <pc:docMk/>
                <pc:sldMk cId="113850193" sldId="323"/>
                <pc2:cmMk id="{0F2C35C5-DFC9-4EAB-84D8-2B820885B192}"/>
              </pc2:cmMkLst>
            </pc226:cmChg>
          </p:ext>
        </pc:extLst>
      </pc:sldChg>
      <pc:sldChg chg="modCm">
        <pc:chgData name="Giovanni Madrigal" userId="K2PEihjQuIndTIP/hRl/FO098wzRFNQFfX3XEWQQwus=" providerId="None" clId="Web-{8D10237F-21C3-46D3-8A73-5B6FE072D5B8}" dt="2023-06-07T16:07:59.529" v="6"/>
        <pc:sldMkLst>
          <pc:docMk/>
          <pc:sldMk cId="1035380050" sldId="3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D10237F-21C3-46D3-8A73-5B6FE072D5B8}" dt="2023-06-07T16:07:59.529" v="6"/>
              <pc2:cmMkLst xmlns:pc2="http://schemas.microsoft.com/office/powerpoint/2019/9/main/command">
                <pc:docMk/>
                <pc:sldMk cId="1035380050" sldId="327"/>
                <pc2:cmMk id="{2BAB0BC0-8B71-4E92-A35F-0F0D444E3198}"/>
              </pc2:cmMkLst>
            </pc226:cmChg>
          </p:ext>
        </pc:extLst>
      </pc:sldChg>
      <pc:sldChg chg="modCm">
        <pc:chgData name="Giovanni Madrigal" userId="K2PEihjQuIndTIP/hRl/FO098wzRFNQFfX3XEWQQwus=" providerId="None" clId="Web-{8D10237F-21C3-46D3-8A73-5B6FE072D5B8}" dt="2023-06-07T16:08:04.498" v="7"/>
        <pc:sldMkLst>
          <pc:docMk/>
          <pc:sldMk cId="2068216973" sldId="3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D10237F-21C3-46D3-8A73-5B6FE072D5B8}" dt="2023-06-07T16:08:04.498" v="7"/>
              <pc2:cmMkLst xmlns:pc2="http://schemas.microsoft.com/office/powerpoint/2019/9/main/command">
                <pc:docMk/>
                <pc:sldMk cId="2068216973" sldId="328"/>
                <pc2:cmMk id="{D5B3662D-8485-4794-B22E-F72BB6DEDD52}"/>
              </pc2:cmMkLst>
            </pc226:cmChg>
          </p:ext>
        </pc:extLst>
      </pc:sldChg>
      <pc:sldChg chg="modSp">
        <pc:chgData name="Giovanni Madrigal" userId="K2PEihjQuIndTIP/hRl/FO098wzRFNQFfX3XEWQQwus=" providerId="None" clId="Web-{8D10237F-21C3-46D3-8A73-5B6FE072D5B8}" dt="2023-06-07T16:09:33.782" v="20" actId="20577"/>
        <pc:sldMkLst>
          <pc:docMk/>
          <pc:sldMk cId="1749042938" sldId="333"/>
        </pc:sldMkLst>
        <pc:spChg chg="mod">
          <ac:chgData name="Giovanni Madrigal" userId="K2PEihjQuIndTIP/hRl/FO098wzRFNQFfX3XEWQQwus=" providerId="None" clId="Web-{8D10237F-21C3-46D3-8A73-5B6FE072D5B8}" dt="2023-06-07T16:09:33.782" v="20" actId="20577"/>
          <ac:spMkLst>
            <pc:docMk/>
            <pc:sldMk cId="1749042938" sldId="333"/>
            <ac:spMk id="4" creationId="{F3065E45-C1AC-B2C9-0864-B1B3B01B0F8A}"/>
          </ac:spMkLst>
        </pc:spChg>
      </pc:sldChg>
    </pc:docChg>
  </pc:docChgLst>
  <pc:docChgLst>
    <pc:chgData name="Roberto Cucalon Tamayo" userId="+MeWEEu9dI49lGyd+/T/1orA7fshJQQRe07MQVqAs+s=" providerId="None" clId="Web-{73B0C7D8-4F70-4438-8474-A832B8D4EDDD}"/>
    <pc:docChg chg="mod modSld">
      <pc:chgData name="Roberto Cucalon Tamayo" userId="+MeWEEu9dI49lGyd+/T/1orA7fshJQQRe07MQVqAs+s=" providerId="None" clId="Web-{73B0C7D8-4F70-4438-8474-A832B8D4EDDD}" dt="2023-05-25T22:13:21.340" v="8"/>
      <pc:docMkLst>
        <pc:docMk/>
      </pc:docMkLst>
      <pc:sldChg chg="addCm">
        <pc:chgData name="Roberto Cucalon Tamayo" userId="+MeWEEu9dI49lGyd+/T/1orA7fshJQQRe07MQVqAs+s=" providerId="None" clId="Web-{73B0C7D8-4F70-4438-8474-A832B8D4EDDD}" dt="2023-05-25T22:13:21.340" v="8"/>
        <pc:sldMkLst>
          <pc:docMk/>
          <pc:sldMk cId="1317526010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73B0C7D8-4F70-4438-8474-A832B8D4EDDD}" dt="2023-05-25T22:13:21.340" v="8"/>
              <pc2:cmMkLst xmlns:pc2="http://schemas.microsoft.com/office/powerpoint/2019/9/main/command">
                <pc:docMk/>
                <pc:sldMk cId="1317526010" sldId="313"/>
                <pc2:cmMk id="{9D160343-A38B-418C-A139-16724442EBB5}"/>
              </pc2:cmMkLst>
            </pc226:cmChg>
          </p:ext>
        </pc:extLst>
      </pc:sldChg>
      <pc:sldChg chg="modSp addCm modCm">
        <pc:chgData name="Roberto Cucalon Tamayo" userId="+MeWEEu9dI49lGyd+/T/1orA7fshJQQRe07MQVqAs+s=" providerId="None" clId="Web-{73B0C7D8-4F70-4438-8474-A832B8D4EDDD}" dt="2023-05-25T22:11:56.447" v="7"/>
        <pc:sldMkLst>
          <pc:docMk/>
          <pc:sldMk cId="2751274113" sldId="335"/>
        </pc:sldMkLst>
        <pc:spChg chg="mod">
          <ac:chgData name="Roberto Cucalon Tamayo" userId="+MeWEEu9dI49lGyd+/T/1orA7fshJQQRe07MQVqAs+s=" providerId="None" clId="Web-{73B0C7D8-4F70-4438-8474-A832B8D4EDDD}" dt="2023-05-25T22:11:07.243" v="6" actId="20577"/>
          <ac:spMkLst>
            <pc:docMk/>
            <pc:sldMk cId="2751274113" sldId="335"/>
            <ac:spMk id="4" creationId="{BF69EC34-4F74-4D45-A3F7-70CD41D0740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73B0C7D8-4F70-4438-8474-A832B8D4EDDD}" dt="2023-05-25T22:11:56.447" v="7"/>
              <pc2:cmMkLst xmlns:pc2="http://schemas.microsoft.com/office/powerpoint/2019/9/main/command">
                <pc:docMk/>
                <pc:sldMk cId="2751274113" sldId="335"/>
                <pc2:cmMk id="{443B6D04-5CC7-4161-A647-5C16B25C431A}"/>
              </pc2:cmMkLst>
            </pc226:cmChg>
            <pc226:cmChg xmlns:pc226="http://schemas.microsoft.com/office/powerpoint/2022/06/main/command" chg="add mod">
              <pc226:chgData name="Roberto Cucalon Tamayo" userId="+MeWEEu9dI49lGyd+/T/1orA7fshJQQRe07MQVqAs+s=" providerId="None" clId="Web-{73B0C7D8-4F70-4438-8474-A832B8D4EDDD}" dt="2023-05-25T22:10:38.258" v="2"/>
              <pc2:cmMkLst xmlns:pc2="http://schemas.microsoft.com/office/powerpoint/2019/9/main/command">
                <pc:docMk/>
                <pc:sldMk cId="2751274113" sldId="335"/>
                <pc2:cmMk id="{3CDC49F7-B17C-4A07-A0A6-021AE3969879}"/>
              </pc2:cmMkLst>
            </pc226:cmChg>
          </p:ext>
        </pc:extLst>
      </pc:sldChg>
    </pc:docChg>
  </pc:docChgLst>
  <pc:docChgLst>
    <pc:chgData name="Giovanni Madrigal" userId="K2PEihjQuIndTIP/hRl/FO098wzRFNQFfX3XEWQQwus=" providerId="None" clId="Web-{8AC1F65D-BD23-416F-924E-1AE26F0B54B0}"/>
    <pc:docChg chg="">
      <pc:chgData name="Giovanni Madrigal" userId="K2PEihjQuIndTIP/hRl/FO098wzRFNQFfX3XEWQQwus=" providerId="None" clId="Web-{8AC1F65D-BD23-416F-924E-1AE26F0B54B0}" dt="2023-06-07T19:53:35.548" v="4"/>
      <pc:docMkLst>
        <pc:docMk/>
      </pc:docMkLst>
      <pc:sldChg chg="modCm">
        <pc:chgData name="Giovanni Madrigal" userId="K2PEihjQuIndTIP/hRl/FO098wzRFNQFfX3XEWQQwus=" providerId="None" clId="Web-{8AC1F65D-BD23-416F-924E-1AE26F0B54B0}" dt="2023-06-07T19:52:46.297" v="2"/>
        <pc:sldMkLst>
          <pc:docMk/>
          <pc:sldMk cId="1217678120" sldId="3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AC1F65D-BD23-416F-924E-1AE26F0B54B0}" dt="2023-06-07T19:52:46.297" v="2"/>
              <pc2:cmMkLst xmlns:pc2="http://schemas.microsoft.com/office/powerpoint/2019/9/main/command">
                <pc:docMk/>
                <pc:sldMk cId="1217678120" sldId="322"/>
                <pc2:cmMk id="{83BEAA05-84AC-42AF-A115-47899EA04B6A}"/>
              </pc2:cmMkLst>
            </pc226:cmChg>
          </p:ext>
        </pc:extLst>
      </pc:sldChg>
      <pc:sldChg chg="modCm">
        <pc:chgData name="Giovanni Madrigal" userId="K2PEihjQuIndTIP/hRl/FO098wzRFNQFfX3XEWQQwus=" providerId="None" clId="Web-{8AC1F65D-BD23-416F-924E-1AE26F0B54B0}" dt="2023-06-07T19:53:35.548" v="4"/>
        <pc:sldMkLst>
          <pc:docMk/>
          <pc:sldMk cId="1749042938" sldId="3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AC1F65D-BD23-416F-924E-1AE26F0B54B0}" dt="2023-06-07T19:53:31.439" v="3"/>
              <pc2:cmMkLst xmlns:pc2="http://schemas.microsoft.com/office/powerpoint/2019/9/main/command">
                <pc:docMk/>
                <pc:sldMk cId="1749042938" sldId="333"/>
                <pc2:cmMk id="{F766CA3C-9E2A-45C9-8B5A-4DBC25788E52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8AC1F65D-BD23-416F-924E-1AE26F0B54B0}" dt="2023-06-07T19:53:35.548" v="4"/>
              <pc2:cmMkLst xmlns:pc2="http://schemas.microsoft.com/office/powerpoint/2019/9/main/command">
                <pc:docMk/>
                <pc:sldMk cId="1749042938" sldId="333"/>
                <pc2:cmMk id="{878EE58A-E236-402B-8CF1-77947C962154}"/>
              </pc2:cmMkLst>
            </pc226:cmChg>
          </p:ext>
        </pc:extLst>
      </pc:sldChg>
      <pc:sldChg chg="addCm">
        <pc:chgData name="Giovanni Madrigal" userId="K2PEihjQuIndTIP/hRl/FO098wzRFNQFfX3XEWQQwus=" providerId="None" clId="Web-{8AC1F65D-BD23-416F-924E-1AE26F0B54B0}" dt="2023-06-07T19:51:42.639" v="0"/>
        <pc:sldMkLst>
          <pc:docMk/>
          <pc:sldMk cId="4190669841" sldId="3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8AC1F65D-BD23-416F-924E-1AE26F0B54B0}" dt="2023-06-07T19:51:42.639" v="0"/>
              <pc2:cmMkLst xmlns:pc2="http://schemas.microsoft.com/office/powerpoint/2019/9/main/command">
                <pc:docMk/>
                <pc:sldMk cId="4190669841" sldId="334"/>
                <pc2:cmMk id="{CB0516BB-13BF-49F7-A844-D10781324DE4}"/>
              </pc2:cmMkLst>
            </pc226:cmChg>
          </p:ext>
        </pc:extLst>
      </pc:sldChg>
      <pc:sldChg chg="modCm">
        <pc:chgData name="Giovanni Madrigal" userId="K2PEihjQuIndTIP/hRl/FO098wzRFNQFfX3XEWQQwus=" providerId="None" clId="Web-{8AC1F65D-BD23-416F-924E-1AE26F0B54B0}" dt="2023-06-07T19:52:21.062" v="1"/>
        <pc:sldMkLst>
          <pc:docMk/>
          <pc:sldMk cId="3515876488" sldId="3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8AC1F65D-BD23-416F-924E-1AE26F0B54B0}" dt="2023-06-07T19:52:21.062" v="1"/>
              <pc2:cmMkLst xmlns:pc2="http://schemas.microsoft.com/office/powerpoint/2019/9/main/command">
                <pc:docMk/>
                <pc:sldMk cId="3515876488" sldId="336"/>
                <pc2:cmMk id="{A77A799C-EEAC-49A6-9098-F8105EB647FD}"/>
              </pc2:cmMkLst>
            </pc226:cmChg>
          </p:ext>
        </pc:extLst>
      </pc:sldChg>
    </pc:docChg>
  </pc:docChgLst>
  <pc:docChgLst>
    <pc:chgData name="Roberto Cucalon Tamayo" userId="+MeWEEu9dI49lGyd+/T/1orA7fshJQQRe07MQVqAs+s=" providerId="None" clId="Web-{76A7ABD6-BC89-4742-8EA5-BE0263E9F111}"/>
    <pc:docChg chg="addSld delSld addMainMaster modMainMaster">
      <pc:chgData name="Roberto Cucalon Tamayo" userId="+MeWEEu9dI49lGyd+/T/1orA7fshJQQRe07MQVqAs+s=" providerId="None" clId="Web-{76A7ABD6-BC89-4742-8EA5-BE0263E9F111}" dt="2023-06-08T19:33:39.165" v="6"/>
      <pc:docMkLst>
        <pc:docMk/>
      </pc:docMkLst>
      <pc:sldChg chg="del">
        <pc:chgData name="Roberto Cucalon Tamayo" userId="+MeWEEu9dI49lGyd+/T/1orA7fshJQQRe07MQVqAs+s=" providerId="None" clId="Web-{76A7ABD6-BC89-4742-8EA5-BE0263E9F111}" dt="2023-06-08T19:33:13.851" v="3"/>
        <pc:sldMkLst>
          <pc:docMk/>
          <pc:sldMk cId="1317526010" sldId="313"/>
        </pc:sldMkLst>
      </pc:sldChg>
      <pc:sldChg chg="del">
        <pc:chgData name="Roberto Cucalon Tamayo" userId="+MeWEEu9dI49lGyd+/T/1orA7fshJQQRe07MQVqAs+s=" providerId="None" clId="Web-{76A7ABD6-BC89-4742-8EA5-BE0263E9F111}" dt="2023-06-08T19:33:39.165" v="6"/>
        <pc:sldMkLst>
          <pc:docMk/>
          <pc:sldMk cId="4190669841" sldId="334"/>
        </pc:sldMkLst>
      </pc:sldChg>
      <pc:sldChg chg="add">
        <pc:chgData name="Roberto Cucalon Tamayo" userId="+MeWEEu9dI49lGyd+/T/1orA7fshJQQRe07MQVqAs+s=" providerId="None" clId="Web-{76A7ABD6-BC89-4742-8EA5-BE0263E9F111}" dt="2023-06-08T19:33:00.992" v="2"/>
        <pc:sldMkLst>
          <pc:docMk/>
          <pc:sldMk cId="838655360" sldId="337"/>
        </pc:sldMkLst>
      </pc:sldChg>
      <pc:sldChg chg="add del">
        <pc:chgData name="Roberto Cucalon Tamayo" userId="+MeWEEu9dI49lGyd+/T/1orA7fshJQQRe07MQVqAs+s=" providerId="None" clId="Web-{76A7ABD6-BC89-4742-8EA5-BE0263E9F111}" dt="2023-06-08T19:32:51.179" v="1"/>
        <pc:sldMkLst>
          <pc:docMk/>
          <pc:sldMk cId="2896328460" sldId="337"/>
        </pc:sldMkLst>
      </pc:sldChg>
      <pc:sldChg chg="add">
        <pc:chgData name="Roberto Cucalon Tamayo" userId="+MeWEEu9dI49lGyd+/T/1orA7fshJQQRe07MQVqAs+s=" providerId="None" clId="Web-{76A7ABD6-BC89-4742-8EA5-BE0263E9F111}" dt="2023-06-08T19:33:30.977" v="4"/>
        <pc:sldMkLst>
          <pc:docMk/>
          <pc:sldMk cId="1384890879" sldId="338"/>
        </pc:sldMkLst>
      </pc:sldChg>
      <pc:sldChg chg="add">
        <pc:chgData name="Roberto Cucalon Tamayo" userId="+MeWEEu9dI49lGyd+/T/1orA7fshJQQRe07MQVqAs+s=" providerId="None" clId="Web-{76A7ABD6-BC89-4742-8EA5-BE0263E9F111}" dt="2023-06-08T19:33:31.071" v="5"/>
        <pc:sldMkLst>
          <pc:docMk/>
          <pc:sldMk cId="4207137880" sldId="339"/>
        </pc:sldMkLst>
      </pc:sldChg>
      <pc:sldMasterChg chg="add addSldLayout">
        <pc:chgData name="Roberto Cucalon Tamayo" userId="+MeWEEu9dI49lGyd+/T/1orA7fshJQQRe07MQVqAs+s=" providerId="None" clId="Web-{76A7ABD6-BC89-4742-8EA5-BE0263E9F111}" dt="2023-06-08T19:32:47.085" v="0"/>
        <pc:sldMasterMkLst>
          <pc:docMk/>
          <pc:sldMasterMk cId="0" sldId="2147483660"/>
        </pc:sldMasterMkLst>
        <pc:sldLayoutChg chg="add">
          <pc:chgData name="Roberto Cucalon Tamayo" userId="+MeWEEu9dI49lGyd+/T/1orA7fshJQQRe07MQVqAs+s=" providerId="None" clId="Web-{76A7ABD6-BC89-4742-8EA5-BE0263E9F111}" dt="2023-06-08T19:32:47.085" v="0"/>
          <pc:sldLayoutMkLst>
            <pc:docMk/>
            <pc:sldMasterMk cId="0" sldId="2147483660"/>
            <pc:sldLayoutMk cId="0" sldId="2147483661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2:47.085" v="0"/>
          <pc:sldLayoutMkLst>
            <pc:docMk/>
            <pc:sldMasterMk cId="0" sldId="2147483660"/>
            <pc:sldLayoutMk cId="0" sldId="2147483662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2:47.085" v="0"/>
          <pc:sldLayoutMkLst>
            <pc:docMk/>
            <pc:sldMasterMk cId="0" sldId="2147483660"/>
            <pc:sldLayoutMk cId="0" sldId="2147483663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2:47.085" v="0"/>
          <pc:sldLayoutMkLst>
            <pc:docMk/>
            <pc:sldMasterMk cId="0" sldId="2147483660"/>
            <pc:sldLayoutMk cId="0" sldId="2147483664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2:47.085" v="0"/>
          <pc:sldLayoutMkLst>
            <pc:docMk/>
            <pc:sldMasterMk cId="0" sldId="2147483660"/>
            <pc:sldLayoutMk cId="0" sldId="2147483665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2:47.085" v="0"/>
          <pc:sldLayoutMkLst>
            <pc:docMk/>
            <pc:sldMasterMk cId="0" sldId="2147483660"/>
            <pc:sldLayoutMk cId="0" sldId="2147483666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2:47.085" v="0"/>
          <pc:sldLayoutMkLst>
            <pc:docMk/>
            <pc:sldMasterMk cId="0" sldId="2147483660"/>
            <pc:sldLayoutMk cId="0" sldId="2147483667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2:47.085" v="0"/>
          <pc:sldLayoutMkLst>
            <pc:docMk/>
            <pc:sldMasterMk cId="0" sldId="2147483660"/>
            <pc:sldLayoutMk cId="0" sldId="2147483668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2:47.085" v="0"/>
          <pc:sldLayoutMkLst>
            <pc:docMk/>
            <pc:sldMasterMk cId="0" sldId="2147483660"/>
            <pc:sldLayoutMk cId="0" sldId="2147483669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2:47.085" v="0"/>
          <pc:sldLayoutMkLst>
            <pc:docMk/>
            <pc:sldMasterMk cId="0" sldId="2147483660"/>
            <pc:sldLayoutMk cId="0" sldId="2147483670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2:47.085" v="0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add addSldLayout">
        <pc:chgData name="Roberto Cucalon Tamayo" userId="+MeWEEu9dI49lGyd+/T/1orA7fshJQQRe07MQVqAs+s=" providerId="None" clId="Web-{76A7ABD6-BC89-4742-8EA5-BE0263E9F111}" dt="2023-06-08T19:33:30.977" v="4"/>
        <pc:sldMasterMkLst>
          <pc:docMk/>
          <pc:sldMasterMk cId="2206252559" sldId="2147483672"/>
        </pc:sldMasterMkLst>
        <pc:sldLayoutChg chg="ad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206252559" sldId="2147483672"/>
            <pc:sldLayoutMk cId="3772160076" sldId="2147483673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206252559" sldId="2147483672"/>
            <pc:sldLayoutMk cId="3966212783" sldId="2147483674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206252559" sldId="2147483672"/>
            <pc:sldLayoutMk cId="1838497972" sldId="2147483675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206252559" sldId="2147483672"/>
            <pc:sldLayoutMk cId="2510530346" sldId="2147483676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206252559" sldId="2147483672"/>
            <pc:sldLayoutMk cId="2631328868" sldId="2147483677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206252559" sldId="2147483672"/>
            <pc:sldLayoutMk cId="1602859832" sldId="2147483678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206252559" sldId="2147483672"/>
            <pc:sldLayoutMk cId="3007661969" sldId="2147483679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206252559" sldId="2147483672"/>
            <pc:sldLayoutMk cId="3527328231" sldId="2147483680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206252559" sldId="2147483672"/>
            <pc:sldLayoutMk cId="1088968924" sldId="2147483681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206252559" sldId="2147483672"/>
            <pc:sldLayoutMk cId="808067568" sldId="2147483682"/>
          </pc:sldLayoutMkLst>
        </pc:sldLayoutChg>
        <pc:sldLayoutChg chg="ad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206252559" sldId="2147483672"/>
            <pc:sldLayoutMk cId="4137825110" sldId="2147483683"/>
          </pc:sldLayoutMkLst>
        </pc:sldLayoutChg>
      </pc:sldMasterChg>
      <pc:sldMasterChg chg="replId modSldLayout">
        <pc:chgData name="Roberto Cucalon Tamayo" userId="+MeWEEu9dI49lGyd+/T/1orA7fshJQQRe07MQVqAs+s=" providerId="None" clId="Web-{76A7ABD6-BC89-4742-8EA5-BE0263E9F111}" dt="2023-06-08T19:33:30.977" v="4"/>
        <pc:sldMasterMkLst>
          <pc:docMk/>
          <pc:sldMasterMk cId="2347769695" sldId="2147483684"/>
        </pc:sldMasterMkLst>
        <pc:sldLayoutChg chg="replI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347769695" sldId="2147483684"/>
            <pc:sldLayoutMk cId="2349932643" sldId="2147483685"/>
          </pc:sldLayoutMkLst>
        </pc:sldLayoutChg>
        <pc:sldLayoutChg chg="replI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347769695" sldId="2147483684"/>
            <pc:sldLayoutMk cId="3428233747" sldId="2147483686"/>
          </pc:sldLayoutMkLst>
        </pc:sldLayoutChg>
        <pc:sldLayoutChg chg="replI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347769695" sldId="2147483684"/>
            <pc:sldLayoutMk cId="2167407162" sldId="2147483687"/>
          </pc:sldLayoutMkLst>
        </pc:sldLayoutChg>
        <pc:sldLayoutChg chg="replI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347769695" sldId="2147483684"/>
            <pc:sldLayoutMk cId="257935785" sldId="2147483688"/>
          </pc:sldLayoutMkLst>
        </pc:sldLayoutChg>
        <pc:sldLayoutChg chg="replI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347769695" sldId="2147483684"/>
            <pc:sldLayoutMk cId="2450591979" sldId="2147483689"/>
          </pc:sldLayoutMkLst>
        </pc:sldLayoutChg>
        <pc:sldLayoutChg chg="replI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347769695" sldId="2147483684"/>
            <pc:sldLayoutMk cId="2404306700" sldId="2147483690"/>
          </pc:sldLayoutMkLst>
        </pc:sldLayoutChg>
        <pc:sldLayoutChg chg="replI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347769695" sldId="2147483684"/>
            <pc:sldLayoutMk cId="2433652275" sldId="2147483691"/>
          </pc:sldLayoutMkLst>
        </pc:sldLayoutChg>
        <pc:sldLayoutChg chg="replI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347769695" sldId="2147483684"/>
            <pc:sldLayoutMk cId="2554510759" sldId="2147483692"/>
          </pc:sldLayoutMkLst>
        </pc:sldLayoutChg>
        <pc:sldLayoutChg chg="replI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347769695" sldId="2147483684"/>
            <pc:sldLayoutMk cId="3512172095" sldId="2147483693"/>
          </pc:sldLayoutMkLst>
        </pc:sldLayoutChg>
        <pc:sldLayoutChg chg="replI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347769695" sldId="2147483684"/>
            <pc:sldLayoutMk cId="2516170680" sldId="2147483694"/>
          </pc:sldLayoutMkLst>
        </pc:sldLayoutChg>
        <pc:sldLayoutChg chg="replId">
          <pc:chgData name="Roberto Cucalon Tamayo" userId="+MeWEEu9dI49lGyd+/T/1orA7fshJQQRe07MQVqAs+s=" providerId="None" clId="Web-{76A7ABD6-BC89-4742-8EA5-BE0263E9F111}" dt="2023-06-08T19:33:30.977" v="4"/>
          <pc:sldLayoutMkLst>
            <pc:docMk/>
            <pc:sldMasterMk cId="2347769695" sldId="2147483684"/>
            <pc:sldLayoutMk cId="49323278" sldId="214748369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Bacterial Genome Assembly | Victor </a:t>
            </a:r>
            <a:r>
              <a:rPr lang="en-US" dirty="0" err="1"/>
              <a:t>Jongeneel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AA67F-C951-40BC-BBA1-6E010623DA80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3CC31-6CFA-4BAB-9F38-36610D59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76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Bacterial Genome Assembly | Victor </a:t>
            </a:r>
            <a:r>
              <a:rPr lang="en-US" dirty="0" err="1"/>
              <a:t>Jongeneel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551F-53C9-9640-B128-B307C3F47E48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E07A3-1CB8-0D4A-ABE6-A5436B811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056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Bacterial Genome Assembly | Victor </a:t>
            </a:r>
            <a:r>
              <a:rPr lang="en-US" dirty="0" err="1"/>
              <a:t>Jongeneel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1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Bacterial Genome Assembly | Victor Jongeneel</a:t>
            </a:r>
            <a:endParaRPr/>
          </a:p>
        </p:txBody>
      </p:sp>
      <p:sp>
        <p:nvSpPr>
          <p:cNvPr id="267" name="Google Shape;2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Bacterial Genome Assembly | Victor Jongeneel</a:t>
            </a:r>
            <a:endParaRPr/>
          </a:p>
        </p:txBody>
      </p:sp>
      <p:sp>
        <p:nvSpPr>
          <p:cNvPr id="284" name="Google Shape;28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96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03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90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6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722-E30F-334E-87DB-FF4C0F30FE06}" type="datetime1">
              <a:rPr lang="en-US" smtClean="0"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3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32A1-2665-BE4E-9804-C3B66F04791A}" type="datetime1">
              <a:rPr lang="en-US" smtClean="0"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7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4BE4-55D0-7B4C-AA3A-DF4F17387A0C}" type="datetime1">
              <a:rPr lang="en-US" smtClean="0"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6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3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3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6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5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5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65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65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65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6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8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6" name="Google Shape;136;p6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7" name="Google Shape;137;p6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28C6-72E1-EC47-84FA-AB1A43572A1A}" type="datetime1">
              <a:rPr lang="en-US" smtClean="0"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33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9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6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4" name="Google Shape;144;p6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7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7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1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1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7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722-E30F-334E-87DB-FF4C0F30FE06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0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28C6-72E1-EC47-84FA-AB1A43572A1A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2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52F5-4643-4844-996E-7109371D9272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97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35F-AD59-4B42-B5B0-5E75D76DD962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30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C34-6B56-0E4F-A823-7E8DE7811FD7}" type="datetime1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C213-A72D-0747-BC5E-A9D3D765974E}" type="datetime1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9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52E8-F699-C74A-B095-B425F46DD23E}" type="datetime1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52F5-4643-4844-996E-7109371D9272}" type="datetime1">
              <a:rPr lang="en-US" smtClean="0"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07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2F4-7CB4-BC4A-8413-153F0906BE3C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8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C89C-7F44-E04F-B46A-EF4C06A6C308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68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32A1-2665-BE4E-9804-C3B66F04791A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7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4BE4-55D0-7B4C-AA3A-DF4F17387A0C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35F-AD59-4B42-B5B0-5E75D76DD962}" type="datetime1">
              <a:rPr lang="en-US" smtClean="0"/>
              <a:t>6/12/23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C34-6B56-0E4F-A823-7E8DE7811FD7}" type="datetime1">
              <a:rPr lang="en-US" smtClean="0"/>
              <a:t>6/12/23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9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C213-A72D-0747-BC5E-A9D3D765974E}" type="datetime1">
              <a:rPr lang="en-US" smtClean="0"/>
              <a:t>6/12/23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0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52E8-F699-C74A-B095-B425F46DD23E}" type="datetime1">
              <a:rPr lang="en-US" smtClean="0"/>
              <a:t>6/12/23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5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2F4-7CB4-BC4A-8413-153F0906BE3C}" type="datetime1">
              <a:rPr lang="en-US" smtClean="0"/>
              <a:t>6/12/23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C89C-7F44-E04F-B46A-EF4C06A6C308}" type="datetime1">
              <a:rPr lang="en-US" smtClean="0"/>
              <a:t>6/12/23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7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D9A0-45FF-C74A-A336-9DF5B80322EC}" type="datetime1">
              <a:rPr lang="en-US" smtClean="0"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Linux | Saba Ghaffari |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8104-51C6-C44C-9211-BF7C16F4A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6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D9A0-45FF-C74A-A336-9DF5B80322EC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51073" y="1139433"/>
            <a:ext cx="6858000" cy="23876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/>
                </a:solidFill>
              </a:rPr>
              <a:t>Linux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00469" y="4123457"/>
            <a:ext cx="7600707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Saba Ghaffari </a:t>
            </a:r>
            <a:endParaRPr lang="en-US" sz="2800" dirty="0">
              <a:cs typeface="Calibri Light"/>
            </a:endParaRPr>
          </a:p>
          <a:p>
            <a:r>
              <a:rPr lang="en-US" sz="2800" dirty="0">
                <a:cs typeface="Calibri Light"/>
              </a:rPr>
              <a:t>Edited by: Gio Madrigal &amp; Roberto </a:t>
            </a:r>
            <a:r>
              <a:rPr lang="en-US" sz="2800" dirty="0" err="1">
                <a:cs typeface="Calibri Light"/>
              </a:rPr>
              <a:t>Cucalón</a:t>
            </a:r>
            <a:r>
              <a:rPr lang="en-US" sz="2800" dirty="0">
                <a:cs typeface="Calibri Light"/>
              </a:rPr>
              <a:t> Tamayo</a:t>
            </a:r>
          </a:p>
          <a:p>
            <a:endParaRPr lang="en-US" sz="2800" dirty="0">
              <a:cs typeface="Calibri 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8ECACB3-D7B9-5C3D-9225-C2116197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Linux | Saba </a:t>
            </a:r>
            <a:r>
              <a:rPr lang="de-DE" dirty="0" err="1"/>
              <a:t>Ghaffari</a:t>
            </a:r>
            <a:r>
              <a:rPr lang="de-DE" dirty="0"/>
              <a:t> |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3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1D: Changing directory (cd)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11260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dirty="0"/>
              <a:t>The lab is located in the following directory: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chemeClr val="tx2"/>
                </a:solidFill>
                <a:latin typeface="Consolas"/>
              </a:rPr>
              <a:t>/home/classroom/mayo/2020/01_Linux</a:t>
            </a:r>
            <a:endParaRPr lang="en-US" dirty="0">
              <a:solidFill>
                <a:schemeClr val="tx2"/>
              </a:solidFill>
              <a:latin typeface="Consolas"/>
            </a:endParaRPr>
          </a:p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Linux | Saba </a:t>
            </a:r>
            <a:r>
              <a:rPr lang="de-DE" dirty="0" err="1"/>
              <a:t>Ghaffari</a:t>
            </a:r>
            <a:r>
              <a:rPr lang="de-DE" dirty="0"/>
              <a:t> |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174976" y="2688290"/>
            <a:ext cx="7864374" cy="155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$ cd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/home/classroom/mayo/2020/01_Linux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Consolas"/>
              </a:rPr>
              <a:t># tip: use “tab” for auto-completion for path  </a:t>
            </a:r>
            <a:endParaRPr lang="en-US" sz="1400" dirty="0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$ ls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# to see the contents. You should see 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seqs.fa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</a:rPr>
              <a:t>  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     </a:t>
            </a:r>
            <a:endParaRPr lang="en-US" sz="1400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2650" y="4080217"/>
            <a:ext cx="7886700" cy="1726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Step 1E: Print working directory (</a:t>
            </a:r>
            <a:r>
              <a:rPr lang="en-US" dirty="0" err="1"/>
              <a:t>pwd</a:t>
            </a:r>
            <a:r>
              <a:rPr lang="en-US" dirty="0"/>
              <a:t>)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152650" y="5167316"/>
            <a:ext cx="7864374" cy="1035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$ </a:t>
            </a:r>
            <a:r>
              <a:rPr lang="en-US" sz="1400" dirty="0" err="1">
                <a:latin typeface="Consolas" panose="020B0609020204030204" pitchFamily="49" charset="0"/>
              </a:rPr>
              <a:t>pwd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# to see the full pathname. You should see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“/home/classroom/mayo/2020/01_Linux”</a:t>
            </a:r>
          </a:p>
        </p:txBody>
      </p:sp>
    </p:spTree>
    <p:extLst>
      <p:ext uri="{BB962C8B-B14F-4D97-AF65-F5344CB8AC3E}">
        <p14:creationId xmlns:p14="http://schemas.microsoft.com/office/powerpoint/2010/main" val="299029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2178534" y="4338533"/>
            <a:ext cx="7855747" cy="2323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nsolas"/>
              </a:rPr>
              <a:t>$ cat </a:t>
            </a:r>
            <a:r>
              <a:rPr lang="en-US" sz="1400" dirty="0" err="1">
                <a:latin typeface="Consolas"/>
              </a:rPr>
              <a:t>seqs.fa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# you should see two sequences on your screen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Consolas"/>
              </a:rPr>
              <a:t>&gt;seq1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Consolas"/>
              </a:rPr>
              <a:t>GATCGAGCGATCGTGCAGC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Consolas"/>
              </a:rPr>
              <a:t>GCAGAATGCGCGCTAG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Consolas"/>
              </a:rPr>
              <a:t>&gt;seq2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Consolas"/>
              </a:rPr>
              <a:t>GGTAGGGTAAATTGCCTAC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Consolas"/>
              </a:rPr>
              <a:t>CGTCGATCGAGTA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534" y="201224"/>
            <a:ext cx="7860821" cy="842484"/>
          </a:xfrm>
        </p:spPr>
        <p:txBody>
          <a:bodyPr/>
          <a:lstStyle/>
          <a:p>
            <a:r>
              <a:rPr lang="en-US" dirty="0"/>
              <a:t>Step 1F: Copying files (</a:t>
            </a:r>
            <a:r>
              <a:rPr lang="en-US" dirty="0" err="1"/>
              <a:t>cp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112724"/>
            <a:ext cx="7886700" cy="422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Copy </a:t>
            </a:r>
            <a:r>
              <a:rPr lang="en-US" sz="1400" dirty="0" err="1">
                <a:latin typeface="Consolas"/>
                <a:cs typeface="Consolas"/>
              </a:rPr>
              <a:t>seqs.fa</a:t>
            </a:r>
            <a:r>
              <a:rPr lang="en-US" sz="1400" dirty="0"/>
              <a:t> from the data directory to your working directory.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174976" y="1642035"/>
            <a:ext cx="7864374" cy="1220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$ cp /home/classroom/mayo/2020/01_Linux/</a:t>
            </a:r>
            <a:r>
              <a:rPr lang="en-US" sz="1400" dirty="0" err="1">
                <a:latin typeface="Consolas" panose="020B0609020204030204" pitchFamily="49" charset="0"/>
              </a:rPr>
              <a:t>seqs.fa</a:t>
            </a:r>
            <a:r>
              <a:rPr lang="en-US" sz="1400" dirty="0">
                <a:latin typeface="Consolas" panose="020B0609020204030204" pitchFamily="49" charset="0"/>
              </a:rPr>
              <a:t> ~/01_Linux/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Consolas"/>
              </a:rPr>
              <a:t># tip: use “tab” for auto-completion for path  </a:t>
            </a:r>
            <a:endParaRPr lang="en-US" sz="1400" dirty="0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$ cd ~/01_Linux/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     </a:t>
            </a:r>
            <a:endParaRPr lang="en-US" sz="1400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2650" y="2805932"/>
            <a:ext cx="7886700" cy="1726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Step 1G: Displaying the contents of a file on the screen (cat)</a:t>
            </a:r>
          </a:p>
        </p:txBody>
      </p:sp>
    </p:spTree>
    <p:extLst>
      <p:ext uri="{BB962C8B-B14F-4D97-AF65-F5344CB8AC3E}">
        <p14:creationId xmlns:p14="http://schemas.microsoft.com/office/powerpoint/2010/main" val="210165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Commands Summary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523418"/>
              </p:ext>
            </p:extLst>
          </p:nvPr>
        </p:nvGraphicFramePr>
        <p:xfrm>
          <a:off x="3337418" y="1825625"/>
          <a:ext cx="5702723" cy="33375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3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list files and directories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mkdir</a:t>
                      </a:r>
                      <a:r>
                        <a:rPr lang="en-US" sz="1400" dirty="0"/>
                        <a:t> directory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make</a:t>
                      </a:r>
                      <a:r>
                        <a:rPr lang="en-US" sz="1400" baseline="0" dirty="0"/>
                        <a:t> a directory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cd directory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change</a:t>
                      </a:r>
                      <a:r>
                        <a:rPr lang="en-US" sz="1400" baseline="0" dirty="0"/>
                        <a:t> to named directory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cd</a:t>
                      </a:r>
                      <a:r>
                        <a:rPr lang="en-US" sz="1400" baseline="0" dirty="0"/>
                        <a:t> ~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change to home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cd 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change to parent</a:t>
                      </a:r>
                      <a:r>
                        <a:rPr lang="en-US" sz="1400" baseline="0" dirty="0"/>
                        <a:t> directory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pwd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display the path of</a:t>
                      </a:r>
                      <a:r>
                        <a:rPr lang="en-US" sz="1400" baseline="0" dirty="0"/>
                        <a:t> the current directory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cp file1 file2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cp file1</a:t>
                      </a:r>
                      <a:r>
                        <a:rPr lang="en-US" sz="1400" baseline="0" dirty="0"/>
                        <a:t> and call it file2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cat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display the contents of a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Linux | Saba </a:t>
            </a:r>
            <a:r>
              <a:rPr lang="de-DE" dirty="0" err="1"/>
              <a:t>Ghaffari</a:t>
            </a:r>
            <a:r>
              <a:rPr lang="de-DE" dirty="0"/>
              <a:t> |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6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Useful</a:t>
            </a:r>
            <a:r>
              <a:rPr lang="zh-TW" altLang="en-US" dirty="0"/>
              <a:t> </a:t>
            </a:r>
            <a:r>
              <a:rPr lang="en-US" altLang="zh-TW" dirty="0"/>
              <a:t>tips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894814"/>
              </p:ext>
            </p:extLst>
          </p:nvPr>
        </p:nvGraphicFramePr>
        <p:xfrm>
          <a:off x="3337418" y="1825625"/>
          <a:ext cx="5702723" cy="11125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3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/>
                        <a:t>tab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/>
                        <a:t>auto-complete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path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/>
                        <a:t>retrieve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previous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commands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4667" y="2223923"/>
            <a:ext cx="414514" cy="23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21A1C1A-2981-2949-B188-49F6B341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Linux | Saba </a:t>
            </a:r>
            <a:r>
              <a:rPr lang="de-DE" dirty="0" err="1"/>
              <a:t>Ghaffari</a:t>
            </a:r>
            <a:r>
              <a:rPr lang="de-DE" dirty="0"/>
              <a:t> |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1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47887" y="3396448"/>
            <a:ext cx="7886700" cy="2852737"/>
          </a:xfrm>
        </p:spPr>
        <p:txBody>
          <a:bodyPr>
            <a:normAutofit/>
          </a:bodyPr>
          <a:lstStyle/>
          <a:p>
            <a:r>
              <a:rPr lang="en-US" sz="3200" dirty="0"/>
              <a:t>Accessing the IGB </a:t>
            </a:r>
            <a:r>
              <a:rPr lang="en-US" sz="3200" dirty="0" err="1"/>
              <a:t>Biocluster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52650" y="358588"/>
            <a:ext cx="7886700" cy="1122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Step 1H: Run sequence alignment program</a:t>
            </a: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F9FA0230-8B2F-41D4-907D-998102CBC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962" y="1622069"/>
            <a:ext cx="4364965" cy="393304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E00E8-A1B7-0579-5308-0716EF86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Linux | Saba </a:t>
            </a:r>
            <a:r>
              <a:rPr lang="de-DE" dirty="0" err="1"/>
              <a:t>Ghaffari</a:t>
            </a:r>
            <a:r>
              <a:rPr lang="de-DE" dirty="0"/>
              <a:t> |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8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1H: Run sequence alignment program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2152655" y="1822718"/>
            <a:ext cx="8100823" cy="3914699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onsolas"/>
              </a:rPr>
              <a:t>$ </a:t>
            </a:r>
            <a:r>
              <a:rPr lang="cs-CZ" sz="1400" dirty="0" err="1">
                <a:latin typeface="Consolas"/>
                <a:cs typeface="Courier New"/>
              </a:rPr>
              <a:t>srun</a:t>
            </a:r>
            <a:r>
              <a:rPr lang="cs-CZ" sz="1400" dirty="0">
                <a:latin typeface="Consolas"/>
                <a:cs typeface="Courier New"/>
              </a:rPr>
              <a:t> -p </a:t>
            </a:r>
            <a:r>
              <a:rPr lang="cs-CZ" sz="1400" dirty="0" err="1">
                <a:latin typeface="Consolas"/>
                <a:cs typeface="Courier New"/>
              </a:rPr>
              <a:t>classroom</a:t>
            </a:r>
            <a:r>
              <a:rPr lang="cs-CZ" sz="1400" dirty="0">
                <a:latin typeface="Consolas"/>
                <a:cs typeface="Courier New"/>
              </a:rPr>
              <a:t>  -c 2 --mem 8000 --</a:t>
            </a:r>
            <a:r>
              <a:rPr lang="cs-CZ" sz="1400" dirty="0" err="1">
                <a:latin typeface="Consolas"/>
                <a:cs typeface="Courier New"/>
              </a:rPr>
              <a:t>pty</a:t>
            </a:r>
            <a:r>
              <a:rPr lang="cs-CZ" sz="1400" dirty="0">
                <a:latin typeface="Consolas"/>
                <a:cs typeface="Courier New"/>
              </a:rPr>
              <a:t> </a:t>
            </a:r>
            <a:r>
              <a:rPr lang="cs-CZ" sz="1400">
                <a:latin typeface="Consolas"/>
                <a:cs typeface="Courier New"/>
              </a:rPr>
              <a:t>bash</a:t>
            </a:r>
            <a:endParaRPr lang="en-US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Open interactive session on </a:t>
            </a:r>
            <a:r>
              <a:rPr lang="en-US" sz="1400" dirty="0" err="1">
                <a:solidFill>
                  <a:schemeClr val="tx2"/>
                </a:solidFill>
                <a:latin typeface="Consolas"/>
              </a:rPr>
              <a:t>biocluster</a:t>
            </a:r>
            <a:r>
              <a:rPr lang="en-US" sz="1400" dirty="0">
                <a:solidFill>
                  <a:schemeClr val="tx2"/>
                </a:solidFill>
                <a:latin typeface="Consolas"/>
              </a:rPr>
              <a:t> with 2 </a:t>
            </a:r>
            <a:r>
              <a:rPr lang="en-US" sz="1400" dirty="0" err="1">
                <a:solidFill>
                  <a:schemeClr val="tx2"/>
                </a:solidFill>
                <a:latin typeface="Consolas"/>
              </a:rPr>
              <a:t>cpus</a:t>
            </a:r>
            <a:r>
              <a:rPr lang="en-US" sz="1400" dirty="0">
                <a:solidFill>
                  <a:schemeClr val="tx2"/>
                </a:solidFill>
                <a:latin typeface="Consolas"/>
              </a:rPr>
              <a:t> and 8G memory.</a:t>
            </a:r>
            <a:endParaRPr lang="en-US">
              <a:solidFill>
                <a:schemeClr val="tx2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$ </a:t>
            </a:r>
            <a:r>
              <a:rPr lang="ro-RO" sz="1400" dirty="0">
                <a:latin typeface="Consolas" panose="020B0609020204030204" pitchFamily="49" charset="0"/>
              </a:rPr>
              <a:t>module load ClustalW2</a:t>
            </a:r>
            <a:r>
              <a:rPr lang="en-US" sz="1400" dirty="0">
                <a:latin typeface="Consolas" panose="020B0609020204030204" pitchFamily="49" charset="0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# Load sequence aligner into the shell environment.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400" dirty="0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$ module list 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#See loaded tools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$ clustalw2 -INFILE=</a:t>
            </a:r>
            <a:r>
              <a:rPr lang="en-US" sz="1400" dirty="0" err="1">
                <a:latin typeface="Consolas" panose="020B0609020204030204" pitchFamily="49" charset="0"/>
              </a:rPr>
              <a:t>seqs.fa</a:t>
            </a: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# Run the 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</a:rPr>
              <a:t>clustalW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 sequence aligner.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35902-1D6D-3D0B-3D53-0C71AFD0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Linux | Saba </a:t>
            </a:r>
            <a:r>
              <a:rPr lang="de-DE" dirty="0" err="1"/>
              <a:t>Ghaffari</a:t>
            </a:r>
            <a:r>
              <a:rPr lang="de-DE" dirty="0"/>
              <a:t> |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103" y="132218"/>
            <a:ext cx="9985794" cy="1325563"/>
          </a:xfrm>
        </p:spPr>
        <p:txBody>
          <a:bodyPr/>
          <a:lstStyle/>
          <a:p>
            <a:r>
              <a:rPr lang="en-US" dirty="0"/>
              <a:t>Step 1H:  Run sequence alignment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2653" y="1444189"/>
            <a:ext cx="7740515" cy="5336113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nsolas"/>
              </a:rPr>
              <a:t>CLUSTAL 2.1 Multiple Sequence Alignments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nsolas"/>
              </a:rPr>
              <a:t>Sequence format is Pearson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</a:rPr>
              <a:t>Sequence 1: seq1          35 bp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</a:rPr>
              <a:t>Sequence 2: seq2          32 bp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</a:rPr>
              <a:t>Start of Pairwise alignments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</a:rPr>
              <a:t>Aligning...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nsolas"/>
              </a:rPr>
              <a:t>Sequences (1:2) Aligned. Score:  21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</a:rPr>
              <a:t>Guide tree file created:   [</a:t>
            </a:r>
            <a:r>
              <a:rPr lang="en-US" sz="1100" err="1">
                <a:latin typeface="Consolas"/>
              </a:rPr>
              <a:t>seqs.dnd</a:t>
            </a:r>
            <a:r>
              <a:rPr lang="en-US" sz="1100" dirty="0">
                <a:latin typeface="Consolas"/>
              </a:rPr>
              <a:t>]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nsolas"/>
              </a:rPr>
              <a:t>There are 1 groups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</a:rPr>
              <a:t>Start of Multiple Alignment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nsolas"/>
              </a:rPr>
              <a:t>Aligning...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</a:rPr>
              <a:t>Group 1:                     Delayed</a:t>
            </a:r>
          </a:p>
          <a:p>
            <a:pPr marL="0" indent="0">
              <a:buNone/>
            </a:pPr>
            <a:r>
              <a:rPr lang="en-US" sz="1100" dirty="0">
                <a:latin typeface="Consolas"/>
              </a:rPr>
              <a:t>Alignment Score 47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nsolas"/>
              </a:rPr>
              <a:t>CLUSTAL-Alignment file created  [</a:t>
            </a:r>
            <a:r>
              <a:rPr lang="en-US" sz="1100" err="1">
                <a:latin typeface="Consolas"/>
              </a:rPr>
              <a:t>seqs.aln</a:t>
            </a:r>
            <a:r>
              <a:rPr lang="en-US" sz="1100" dirty="0">
                <a:latin typeface="Consolas"/>
              </a:rPr>
              <a:t>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52649" y="1052088"/>
            <a:ext cx="7886700" cy="38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2"/>
                </a:solidFill>
              </a:rPr>
              <a:t>You will see this on your screen, when the program is done.</a:t>
            </a:r>
          </a:p>
        </p:txBody>
      </p:sp>
    </p:spTree>
    <p:extLst>
      <p:ext uri="{BB962C8B-B14F-4D97-AF65-F5344CB8AC3E}">
        <p14:creationId xmlns:p14="http://schemas.microsoft.com/office/powerpoint/2010/main" val="1217678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09855"/>
            <a:ext cx="7886700" cy="1325563"/>
          </a:xfrm>
        </p:spPr>
        <p:txBody>
          <a:bodyPr/>
          <a:lstStyle/>
          <a:p>
            <a:r>
              <a:rPr lang="en-US" dirty="0"/>
              <a:t>Step 1H: Run sequence alignment program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2152655" y="2486128"/>
            <a:ext cx="8100823" cy="2470497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onsolas"/>
              </a:rPr>
              <a:t>$ cat</a:t>
            </a:r>
            <a:r>
              <a:rPr lang="en-US" sz="1400" dirty="0">
                <a:latin typeface="Consolas"/>
                <a:cs typeface="Courier New"/>
              </a:rPr>
              <a:t> </a:t>
            </a:r>
            <a:r>
              <a:rPr lang="en-US" sz="1400" dirty="0" err="1">
                <a:latin typeface="Consolas"/>
                <a:cs typeface="Courier New"/>
              </a:rPr>
              <a:t>seqs.aln</a:t>
            </a:r>
            <a:endParaRPr lang="en-US" sz="1400" b="1" dirty="0">
              <a:solidFill>
                <a:srgbClr val="FF0000"/>
              </a:solidFill>
              <a:latin typeface="Consolas"/>
              <a:cs typeface="Courier New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# You should see the following on your screen.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CLUSTAL 2.1 multiple sequence alignment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seq1            GATCGAGCGA-TCGTGCAGCGCAGAATGCGCGCTAG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seq2            GGTAGGGTAAATTGCCTACCGTCGATCGAGTA----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</a:rPr>
              <a:t>                * * * *  * * *   * **  **  * * 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Linux | Saba </a:t>
            </a:r>
            <a:r>
              <a:rPr lang="de-DE" dirty="0" err="1"/>
              <a:t>Ghaffari</a:t>
            </a:r>
            <a:r>
              <a:rPr lang="de-DE" dirty="0"/>
              <a:t> |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4976" y="1713719"/>
            <a:ext cx="786437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/>
              <a:t>The alignment result is in </a:t>
            </a:r>
            <a:r>
              <a:rPr lang="en-US" sz="1600" dirty="0" err="1">
                <a:latin typeface="Consolas"/>
                <a:cs typeface="Consolas"/>
              </a:rPr>
              <a:t>seqs.aln</a:t>
            </a:r>
            <a:r>
              <a:rPr lang="en-US" sz="1600" dirty="0"/>
              <a:t>. Use </a:t>
            </a:r>
            <a:r>
              <a:rPr lang="en-US" sz="1600" b="1" dirty="0"/>
              <a:t>cat</a:t>
            </a:r>
            <a:r>
              <a:rPr lang="en-US" sz="1600" dirty="0"/>
              <a:t> command to see the result.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0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8382B-8751-6643-BB19-103DDE249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507" y="1114046"/>
            <a:ext cx="7886700" cy="31768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Exit </a:t>
            </a:r>
            <a:r>
              <a:rPr lang="en-US" sz="2800" b="1" dirty="0" err="1"/>
              <a:t>MobaXterm</a:t>
            </a:r>
            <a:r>
              <a:rPr lang="en-US" sz="2800" dirty="0"/>
              <a:t> by either of the following:</a:t>
            </a:r>
            <a:endParaRPr lang="en-US" sz="2800">
              <a:cs typeface="Calibri Light"/>
            </a:endParaRPr>
          </a:p>
          <a:p>
            <a:pPr marL="342900" indent="-342900"/>
            <a:endParaRPr lang="en-US" sz="2400" dirty="0">
              <a:cs typeface="Calibri Light"/>
            </a:endParaRP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Close the window</a:t>
            </a:r>
            <a:endParaRPr lang="en-US" sz="2400" dirty="0">
              <a:cs typeface="Calibri Light"/>
            </a:endParaRPr>
          </a:p>
          <a:p>
            <a:pPr marL="342900" indent="-342900"/>
            <a:endParaRPr lang="en-US" sz="2400" dirty="0">
              <a:latin typeface="Calibri Light"/>
              <a:cs typeface="Calibri Light"/>
            </a:endParaRPr>
          </a:p>
          <a:p>
            <a:pPr marL="342900" indent="-342900"/>
            <a:r>
              <a:rPr lang="en-US" sz="2400" dirty="0">
                <a:latin typeface="Calibri Light"/>
                <a:cs typeface="Calibri Light"/>
              </a:rPr>
              <a:t> Type ‘exit’ in the command prompt </a:t>
            </a:r>
            <a:r>
              <a:rPr lang="en-US" sz="2400" b="1" dirty="0">
                <a:latin typeface="Calibri Light"/>
                <a:cs typeface="Calibri Light"/>
              </a:rPr>
              <a:t>twice </a:t>
            </a:r>
            <a:r>
              <a:rPr lang="en-US" sz="2400" dirty="0">
                <a:latin typeface="Calibri Light"/>
                <a:cs typeface="Calibri Light"/>
              </a:rPr>
              <a:t>and then press &lt;return&gt;.</a:t>
            </a:r>
          </a:p>
          <a:p>
            <a:pPr marL="342900" indent="-342900"/>
            <a:endParaRPr lang="en-US" sz="2400" dirty="0"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sz="1600" dirty="0">
              <a:latin typeface="Consolas"/>
              <a:cs typeface="Courier New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AFB3B-AD1B-3C44-9F41-6983323A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65E45-C1AC-B2C9-0864-B1B3B01B0F8A}"/>
              </a:ext>
            </a:extLst>
          </p:cNvPr>
          <p:cNvSpPr txBox="1">
            <a:spLocks/>
          </p:cNvSpPr>
          <p:nvPr/>
        </p:nvSpPr>
        <p:spPr>
          <a:xfrm>
            <a:off x="3043304" y="4435661"/>
            <a:ext cx="6804434" cy="1025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nsolas"/>
              </a:rPr>
              <a:t>$ exit </a:t>
            </a:r>
            <a:r>
              <a:rPr lang="en-US" sz="1400" dirty="0">
                <a:solidFill>
                  <a:schemeClr val="tx2"/>
                </a:solidFill>
                <a:latin typeface="Consolas"/>
              </a:rPr>
              <a:t># first to exit interactive session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</a:rPr>
              <a:t>$ exit </a:t>
            </a:r>
            <a:r>
              <a:rPr lang="en-US" sz="1400" dirty="0">
                <a:solidFill>
                  <a:schemeClr val="tx2"/>
                </a:solidFill>
                <a:latin typeface="Consolas"/>
              </a:rPr>
              <a:t># again to exit the login node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</a:rPr>
              <a:t>&lt;return&gt;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1400" dirty="0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endParaRPr lang="en-US" sz="14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DEB620F-2F0C-3873-DE18-51DA4ED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Linux | Saba </a:t>
            </a:r>
            <a:r>
              <a:rPr lang="de-DE" dirty="0" err="1"/>
              <a:t>Ghaffari</a:t>
            </a:r>
            <a:r>
              <a:rPr lang="de-DE" dirty="0"/>
              <a:t> |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4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Linux commands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tx1"/>
                </a:solidFill>
              </a:rPr>
              <a:t>Using </a:t>
            </a:r>
            <a:r>
              <a:rPr lang="en-US" dirty="0" err="1">
                <a:solidFill>
                  <a:schemeClr val="tx1"/>
                </a:solidFill>
              </a:rPr>
              <a:t>ClustalW</a:t>
            </a:r>
            <a:r>
              <a:rPr lang="en-US" dirty="0">
                <a:solidFill>
                  <a:schemeClr val="tx1"/>
                </a:solidFill>
              </a:rPr>
              <a:t> to align two sequences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9CF191F-A2DF-A2EC-7081-79144EFD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Linux | Saba </a:t>
            </a:r>
            <a:r>
              <a:rPr lang="de-DE" dirty="0" err="1"/>
              <a:t>Ghaffari</a:t>
            </a:r>
            <a:r>
              <a:rPr lang="de-DE" dirty="0"/>
              <a:t> |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1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D0E3C151-5D49-D951-00BE-66CE0AF07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14" y="1398519"/>
            <a:ext cx="9534939" cy="5330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C9B6A2-D13C-45D0-95C4-E4B6898E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0: Open </a:t>
            </a:r>
            <a:r>
              <a:rPr lang="en-US" dirty="0" err="1"/>
              <a:t>MobaXterm</a:t>
            </a:r>
            <a:r>
              <a:rPr lang="en-US" dirty="0"/>
              <a:t> from VM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60019-2ED4-49FB-BF71-CB061918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C53FF0-159B-D710-1930-27846175F709}"/>
              </a:ext>
            </a:extLst>
          </p:cNvPr>
          <p:cNvGrpSpPr/>
          <p:nvPr/>
        </p:nvGrpSpPr>
        <p:grpSpPr>
          <a:xfrm>
            <a:off x="1364849" y="1988934"/>
            <a:ext cx="2514432" cy="1749777"/>
            <a:chOff x="2049545" y="1790151"/>
            <a:chExt cx="2514432" cy="1749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970311-61E5-4AE5-8209-FB611C80D592}"/>
                </a:ext>
              </a:extLst>
            </p:cNvPr>
            <p:cNvSpPr/>
            <p:nvPr/>
          </p:nvSpPr>
          <p:spPr>
            <a:xfrm>
              <a:off x="2049545" y="1790151"/>
              <a:ext cx="546931" cy="39605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6C30433-330D-41F9-9A2A-3845682C32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9545" y="2177655"/>
              <a:ext cx="652072" cy="136227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A973AB-61C9-47E8-A824-3D50724B3179}"/>
                </a:ext>
              </a:extLst>
            </p:cNvPr>
            <p:cNvCxnSpPr>
              <a:cxnSpLocks/>
            </p:cNvCxnSpPr>
            <p:nvPr/>
          </p:nvCxnSpPr>
          <p:spPr>
            <a:xfrm>
              <a:off x="2596476" y="1792836"/>
              <a:ext cx="1967501" cy="19534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94EF39-80E5-404A-A0B0-DE88A7A99828}"/>
                </a:ext>
              </a:extLst>
            </p:cNvPr>
            <p:cNvSpPr/>
            <p:nvPr/>
          </p:nvSpPr>
          <p:spPr>
            <a:xfrm>
              <a:off x="2701617" y="1980550"/>
              <a:ext cx="1862360" cy="155937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5E673CC-2C4D-4B97-9ED2-38E805322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76340" y="2162867"/>
              <a:ext cx="1312914" cy="1312914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6D003E-0C5B-4E96-A991-58C939C9B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3926" y="3098004"/>
              <a:ext cx="490832" cy="377777"/>
            </a:xfrm>
            <a:prstGeom prst="line">
              <a:avLst/>
            </a:prstGeom>
            <a:ln w="57150">
              <a:solidFill>
                <a:srgbClr val="3AA8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9550571-762B-4F1E-8737-6D7CE5C3C3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77910" y="3145629"/>
              <a:ext cx="392692" cy="349548"/>
            </a:xfrm>
            <a:prstGeom prst="line">
              <a:avLst/>
            </a:prstGeom>
            <a:ln w="76200">
              <a:solidFill>
                <a:srgbClr val="3AA8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27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 txBox="1">
            <a:spLocks noGrp="1"/>
          </p:cNvSpPr>
          <p:nvPr>
            <p:ph type="title"/>
          </p:nvPr>
        </p:nvSpPr>
        <p:spPr>
          <a:xfrm>
            <a:off x="1609186" y="80456"/>
            <a:ext cx="8537330" cy="79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3300"/>
            </a:pPr>
            <a:r>
              <a:rPr lang="en-US"/>
              <a:t>Step 0A: Accessing the IGB </a:t>
            </a:r>
            <a:r>
              <a:rPr lang="en-US" err="1"/>
              <a:t>Biocluster</a:t>
            </a:r>
            <a:r>
              <a:rPr lang="en-US"/>
              <a:t> for First Time</a:t>
            </a:r>
            <a:endParaRPr/>
          </a:p>
        </p:txBody>
      </p:sp>
      <p:sp>
        <p:nvSpPr>
          <p:cNvPr id="271" name="Google Shape;271;p4"/>
          <p:cNvSpPr txBox="1">
            <a:spLocks noGrp="1"/>
          </p:cNvSpPr>
          <p:nvPr>
            <p:ph type="body" idx="1"/>
          </p:nvPr>
        </p:nvSpPr>
        <p:spPr>
          <a:xfrm>
            <a:off x="1721330" y="1170909"/>
            <a:ext cx="3788758" cy="240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71450" indent="-171450">
              <a:spcBef>
                <a:spcPts val="0"/>
              </a:spcBef>
              <a:buSzPct val="100000"/>
            </a:pPr>
            <a:r>
              <a:rPr lang="en-US"/>
              <a:t>Open </a:t>
            </a:r>
            <a:r>
              <a:rPr lang="en-US" b="1" err="1"/>
              <a:t>MobaXterm</a:t>
            </a:r>
            <a:r>
              <a:rPr lang="en-US"/>
              <a:t> from the VM</a:t>
            </a:r>
            <a:endParaRPr lang="en-US" b="1">
              <a:solidFill>
                <a:srgbClr val="FF0000"/>
              </a:solidFill>
            </a:endParaRPr>
          </a:p>
          <a:p>
            <a:pPr marL="0" indent="0">
              <a:buSzPct val="100000"/>
              <a:buNone/>
            </a:pPr>
            <a:endParaRPr/>
          </a:p>
          <a:p>
            <a:pPr marL="171450" indent="-171450">
              <a:buSzPct val="131250"/>
            </a:pPr>
            <a:r>
              <a:rPr lang="en-US"/>
              <a:t>In a new session, select </a:t>
            </a:r>
            <a:r>
              <a:rPr lang="en-US" b="1"/>
              <a:t>SSH</a:t>
            </a:r>
            <a:r>
              <a:rPr lang="en-US"/>
              <a:t> and type the following host name:</a:t>
            </a:r>
            <a:endParaRPr sz="1600">
              <a:latin typeface="Consolas"/>
              <a:ea typeface="Consolas"/>
              <a:cs typeface="Consolas"/>
            </a:endParaRPr>
          </a:p>
          <a:p>
            <a:pPr marL="0" indent="0">
              <a:buSzPct val="100000"/>
              <a:buNone/>
            </a:pP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SzPct val="100000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  biologin3.igb.illinois.edu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SzPct val="100000"/>
              <a:buNone/>
            </a:pPr>
            <a:endParaRPr/>
          </a:p>
          <a:p>
            <a:pPr marL="342900">
              <a:buSzPct val="100000"/>
            </a:pPr>
            <a:r>
              <a:rPr lang="en-US"/>
              <a:t>Click </a:t>
            </a:r>
            <a:r>
              <a:rPr lang="en-US" b="1"/>
              <a:t>OK</a:t>
            </a:r>
            <a:endParaRPr b="1"/>
          </a:p>
          <a:p>
            <a:pPr marL="0" indent="0">
              <a:buSzPct val="100000"/>
              <a:buNone/>
            </a:pPr>
            <a:endParaRPr b="1"/>
          </a:p>
          <a:p>
            <a:pPr marL="0" indent="0">
              <a:buSzPct val="100000"/>
              <a:buNone/>
            </a:pPr>
            <a:endParaRPr/>
          </a:p>
          <a:p>
            <a:pPr marL="0" indent="0">
              <a:buSzPct val="100000"/>
              <a:buNone/>
            </a:pPr>
            <a:endParaRPr/>
          </a:p>
        </p:txBody>
      </p:sp>
      <p:sp>
        <p:nvSpPr>
          <p:cNvPr id="272" name="Google Shape;272;p4"/>
          <p:cNvSpPr txBox="1">
            <a:spLocks noGrp="1"/>
          </p:cNvSpPr>
          <p:nvPr>
            <p:ph type="sldNum" idx="12"/>
          </p:nvPr>
        </p:nvSpPr>
        <p:spPr>
          <a:xfrm>
            <a:off x="7973324" y="62959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grpSp>
        <p:nvGrpSpPr>
          <p:cNvPr id="273" name="Google Shape;273;p4"/>
          <p:cNvGrpSpPr/>
          <p:nvPr/>
        </p:nvGrpSpPr>
        <p:grpSpPr>
          <a:xfrm>
            <a:off x="5531508" y="811423"/>
            <a:ext cx="4994695" cy="2751827"/>
            <a:chOff x="4102398" y="828675"/>
            <a:chExt cx="4994695" cy="2751827"/>
          </a:xfrm>
        </p:grpSpPr>
        <p:sp>
          <p:nvSpPr>
            <p:cNvPr id="274" name="Google Shape;274;p4"/>
            <p:cNvSpPr/>
            <p:nvPr/>
          </p:nvSpPr>
          <p:spPr>
            <a:xfrm>
              <a:off x="4102398" y="828675"/>
              <a:ext cx="4994695" cy="275182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5" name="Google Shape;275;p4" descr="Graphical user interface, text, application, email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65478" y="881900"/>
              <a:ext cx="4876083" cy="26415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4"/>
          <p:cNvSpPr/>
          <p:nvPr/>
        </p:nvSpPr>
        <p:spPr>
          <a:xfrm rot="2400000">
            <a:off x="5077305" y="2922540"/>
            <a:ext cx="241539" cy="79362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E75B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4"/>
          <p:cNvGrpSpPr/>
          <p:nvPr/>
        </p:nvGrpSpPr>
        <p:grpSpPr>
          <a:xfrm>
            <a:off x="1581215" y="3666768"/>
            <a:ext cx="4623760" cy="3054945"/>
            <a:chOff x="30730" y="3606382"/>
            <a:chExt cx="4623760" cy="3054945"/>
          </a:xfrm>
        </p:grpSpPr>
        <p:pic>
          <p:nvPicPr>
            <p:cNvPr id="278" name="Google Shape;278;p4" descr="Graphical user interface, text, application, email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322" y="3646042"/>
              <a:ext cx="4481349" cy="2972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4"/>
            <p:cNvSpPr/>
            <p:nvPr/>
          </p:nvSpPr>
          <p:spPr>
            <a:xfrm>
              <a:off x="30730" y="3606382"/>
              <a:ext cx="4623760" cy="305494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8675A7-9868-3FDE-BBF1-007CD97F4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030" y="792814"/>
            <a:ext cx="5002557" cy="28265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54AC10-CE8A-A9E6-816F-2E4A011D00F9}"/>
              </a:ext>
            </a:extLst>
          </p:cNvPr>
          <p:cNvSpPr/>
          <p:nvPr/>
        </p:nvSpPr>
        <p:spPr>
          <a:xfrm>
            <a:off x="5563133" y="1055077"/>
            <a:ext cx="255776" cy="3197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7FDFAB1-B7F4-5E04-24DC-9B0CDB634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484" y="3666011"/>
            <a:ext cx="4640206" cy="31228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D2DF59-DFE5-F210-879B-24B044BBBAEC}"/>
              </a:ext>
            </a:extLst>
          </p:cNvPr>
          <p:cNvSpPr/>
          <p:nvPr/>
        </p:nvSpPr>
        <p:spPr>
          <a:xfrm>
            <a:off x="3202531" y="6367764"/>
            <a:ext cx="500894" cy="3463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5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1824846" y="304743"/>
            <a:ext cx="7886700" cy="89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300"/>
            </a:pPr>
            <a:r>
              <a:rPr lang="en-US"/>
              <a:t>Step 0A: Accessing the IGB Biocluster</a:t>
            </a:r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945616" y="1843770"/>
            <a:ext cx="7636138" cy="179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>
              <a:spcBef>
                <a:spcPts val="0"/>
              </a:spcBef>
              <a:buSzPct val="100000"/>
            </a:pPr>
            <a:r>
              <a:rPr lang="en-US" sz="2800" dirty="0"/>
              <a:t>Enter login credentials assigned to you.</a:t>
            </a:r>
            <a:endParaRPr sz="2800" dirty="0"/>
          </a:p>
          <a:p>
            <a:pPr marL="342900" indent="-218440">
              <a:buSzPct val="100000"/>
              <a:buNone/>
            </a:pPr>
            <a:endParaRPr sz="2800"/>
          </a:p>
          <a:p>
            <a:pPr marL="342900">
              <a:buSzPct val="100000"/>
            </a:pPr>
            <a:r>
              <a:rPr lang="en-US" sz="2800" dirty="0"/>
              <a:t>Example username: </a:t>
            </a:r>
            <a:r>
              <a:rPr lang="en-US" sz="2800" b="1" dirty="0"/>
              <a:t>Class01</a:t>
            </a:r>
            <a:r>
              <a:rPr lang="en-US" sz="2800" dirty="0"/>
              <a:t> </a:t>
            </a:r>
            <a:endParaRPr sz="2800" dirty="0"/>
          </a:p>
          <a:p>
            <a:pPr marL="342900" indent="-218440">
              <a:buSzPct val="100000"/>
              <a:buNone/>
            </a:pPr>
            <a:endParaRPr sz="2800"/>
          </a:p>
          <a:p>
            <a:pPr marL="342900">
              <a:buSzPct val="100000"/>
            </a:pPr>
            <a:r>
              <a:rPr lang="en-US" sz="2800" dirty="0"/>
              <a:t>You will not see any characters on screen when typing in password. Just type it.</a:t>
            </a:r>
            <a:endParaRPr sz="2800" dirty="0"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7981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/>
          </a:p>
        </p:txBody>
      </p:sp>
      <p:pic>
        <p:nvPicPr>
          <p:cNvPr id="289" name="Google Shape;289;p5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8952" y="4011243"/>
            <a:ext cx="6976174" cy="123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5A28040-8C3C-A8FD-93D8-6DA692047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268" y="4041091"/>
            <a:ext cx="7043437" cy="14614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6158D-BFC6-A075-B89E-2620AA56C7E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Linux | Saba </a:t>
            </a:r>
            <a:r>
              <a:rPr lang="de-DE" dirty="0" err="1"/>
              <a:t>Ghaffari</a:t>
            </a:r>
            <a:r>
              <a:rPr lang="de-DE" dirty="0"/>
              <a:t> |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3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875A70C-E1DF-659E-E650-47D012A6D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333" y="1339498"/>
            <a:ext cx="5066984" cy="31021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9186" y="80456"/>
            <a:ext cx="7886700" cy="790727"/>
          </a:xfrm>
        </p:spPr>
        <p:txBody>
          <a:bodyPr/>
          <a:lstStyle/>
          <a:p>
            <a:r>
              <a:rPr lang="en-US"/>
              <a:t>Step 0A: Accessing the IGB </a:t>
            </a:r>
            <a:r>
              <a:rPr lang="en-US" err="1"/>
              <a:t>Biocluster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8967" y="1196788"/>
            <a:ext cx="3788758" cy="2406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If you have done this before</a:t>
            </a:r>
            <a:r>
              <a:rPr lang="en-US"/>
              <a:t>, just double-click on the session you created once and type username and password.</a:t>
            </a:r>
            <a:endParaRPr lang="en-US" b="1" err="1">
              <a:solidFill>
                <a:srgbClr val="FF0000"/>
              </a:solidFill>
              <a:cs typeface="Calibri Light"/>
            </a:endParaRPr>
          </a:p>
          <a:p>
            <a:pPr marL="0" indent="0">
              <a:buNone/>
            </a:pPr>
            <a:endParaRPr lang="en-US" b="1">
              <a:cs typeface="Calibri Light"/>
            </a:endParaRPr>
          </a:p>
          <a:p>
            <a:pPr marL="0" indent="0">
              <a:buNone/>
            </a:pPr>
            <a:endParaRPr lang="en-US">
              <a:cs typeface="Calibri Light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6</a:t>
            </a:fld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C54F510-B651-44C3-B298-1F9498AB9D75}"/>
              </a:ext>
            </a:extLst>
          </p:cNvPr>
          <p:cNvSpPr/>
          <p:nvPr/>
        </p:nvSpPr>
        <p:spPr>
          <a:xfrm rot="2400000">
            <a:off x="5590024" y="2121292"/>
            <a:ext cx="147077" cy="154933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E15D7F-8320-7154-A201-627D3A4C4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44" y="3666975"/>
            <a:ext cx="6124968" cy="27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9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Linux | Saba </a:t>
            </a:r>
            <a:r>
              <a:rPr lang="de-DE" dirty="0" err="1"/>
              <a:t>Ghaffari</a:t>
            </a:r>
            <a:r>
              <a:rPr lang="de-DE" dirty="0"/>
              <a:t> |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AD839299-6A6E-CDD1-4347-DA3C8148D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933" y="144088"/>
            <a:ext cx="7988135" cy="60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3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1B: Listing files and directories (</a:t>
            </a:r>
            <a:r>
              <a:rPr lang="en-US" dirty="0" err="1"/>
              <a:t>ls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Linux | Saba </a:t>
            </a:r>
            <a:r>
              <a:rPr lang="de-DE" dirty="0" err="1"/>
              <a:t>Ghaffari</a:t>
            </a:r>
            <a:r>
              <a:rPr lang="de-DE" dirty="0"/>
              <a:t> |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152775" y="2127735"/>
            <a:ext cx="7864374" cy="1408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$ </a:t>
            </a:r>
            <a:r>
              <a:rPr lang="en-US" sz="1400" dirty="0" err="1">
                <a:latin typeface="Consolas" panose="020B0609020204030204" pitchFamily="49" charset="0"/>
              </a:rPr>
              <a:t>ls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 listing files in your current directory. When you first login, your directory is your home directory.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 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25F3E1-09B4-42CD-8DC6-0CFF483C236D}"/>
              </a:ext>
            </a:extLst>
          </p:cNvPr>
          <p:cNvSpPr/>
          <p:nvPr/>
        </p:nvSpPr>
        <p:spPr>
          <a:xfrm>
            <a:off x="3209924" y="2175842"/>
            <a:ext cx="161925" cy="36878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9D895B-9C7E-400D-B395-E2285F2FF6DA}"/>
              </a:ext>
            </a:extLst>
          </p:cNvPr>
          <p:cNvSpPr/>
          <p:nvPr/>
        </p:nvSpPr>
        <p:spPr>
          <a:xfrm>
            <a:off x="3190874" y="2601775"/>
            <a:ext cx="200025" cy="22024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0EA1FD-8A7C-41C5-840E-6BB12E77700E}"/>
              </a:ext>
            </a:extLst>
          </p:cNvPr>
          <p:cNvSpPr txBox="1"/>
          <p:nvPr/>
        </p:nvSpPr>
        <p:spPr>
          <a:xfrm>
            <a:off x="1247775" y="4276725"/>
            <a:ext cx="311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 = command prompt </a:t>
            </a:r>
          </a:p>
          <a:p>
            <a:r>
              <a:rPr lang="en-US" dirty="0"/>
              <a:t># = notes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6B4605-7F29-461F-87BA-131115EEF20F}"/>
              </a:ext>
            </a:extLst>
          </p:cNvPr>
          <p:cNvGrpSpPr/>
          <p:nvPr/>
        </p:nvGrpSpPr>
        <p:grpSpPr>
          <a:xfrm>
            <a:off x="657225" y="1439309"/>
            <a:ext cx="10359924" cy="688425"/>
            <a:chOff x="657225" y="1439309"/>
            <a:chExt cx="10359924" cy="6884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A47E3C-CD22-4124-B346-2FA3466917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4150" r="12647" b="6061"/>
            <a:stretch/>
          </p:blipFill>
          <p:spPr>
            <a:xfrm>
              <a:off x="676275" y="1439309"/>
              <a:ext cx="10340874" cy="66571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111D329-462D-4914-ACC2-1713A7E90984}"/>
                </a:ext>
              </a:extLst>
            </p:cNvPr>
            <p:cNvSpPr/>
            <p:nvPr/>
          </p:nvSpPr>
          <p:spPr>
            <a:xfrm>
              <a:off x="3450490" y="1819030"/>
              <a:ext cx="420077" cy="283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EF5F5F-0452-47DE-BBDD-C10054D86B2F}"/>
                </a:ext>
              </a:extLst>
            </p:cNvPr>
            <p:cNvSpPr/>
            <p:nvPr/>
          </p:nvSpPr>
          <p:spPr>
            <a:xfrm>
              <a:off x="657225" y="1866901"/>
              <a:ext cx="2533649" cy="2127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FDB612-9079-4F7D-8BFC-6A787841C40E}"/>
                </a:ext>
              </a:extLst>
            </p:cNvPr>
            <p:cNvSpPr/>
            <p:nvPr/>
          </p:nvSpPr>
          <p:spPr>
            <a:xfrm>
              <a:off x="3228974" y="1758951"/>
              <a:ext cx="161925" cy="368783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87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1C: Making Directories (</a:t>
            </a:r>
            <a:r>
              <a:rPr lang="en-US" dirty="0" err="1"/>
              <a:t>mkdir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Linux | Saba </a:t>
            </a:r>
            <a:r>
              <a:rPr lang="de-DE" dirty="0" err="1"/>
              <a:t>Ghaffari</a:t>
            </a:r>
            <a:r>
              <a:rPr lang="de-DE" dirty="0"/>
              <a:t> |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152650" y="1812591"/>
            <a:ext cx="7864374" cy="1902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$ </a:t>
            </a:r>
            <a:r>
              <a:rPr lang="en-US" sz="1400" dirty="0" err="1">
                <a:latin typeface="Consolas" panose="020B0609020204030204" pitchFamily="49" charset="0"/>
              </a:rPr>
              <a:t>mkdir</a:t>
            </a:r>
            <a:r>
              <a:rPr lang="en-US" sz="1400" dirty="0">
                <a:latin typeface="Consolas" panose="020B0609020204030204" pitchFamily="49" charset="0"/>
              </a:rPr>
              <a:t> ~/01_Linux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 create a subdirectory in your home directory. The tilde ~ character refers to your home directory.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$ </a:t>
            </a:r>
            <a:r>
              <a:rPr lang="en-US" sz="1400" dirty="0" err="1">
                <a:latin typeface="Consolas" panose="020B0609020204030204" pitchFamily="49" charset="0"/>
              </a:rPr>
              <a:t>ls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 to see the directory you just created.</a:t>
            </a:r>
            <a:endParaRPr lang="en-US" sz="14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7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18653</TotalTime>
  <Words>911</Words>
  <Application>Microsoft Macintosh PowerPoint</Application>
  <PresentationFormat>Widescreen</PresentationFormat>
  <Paragraphs>188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Consolas</vt:lpstr>
      <vt:lpstr>Wingdings</vt:lpstr>
      <vt:lpstr>Office Theme</vt:lpstr>
      <vt:lpstr>Office Theme</vt:lpstr>
      <vt:lpstr>Office Theme</vt:lpstr>
      <vt:lpstr>Linux </vt:lpstr>
      <vt:lpstr>Linux commands</vt:lpstr>
      <vt:lpstr>Step 0: Open MobaXterm from VM</vt:lpstr>
      <vt:lpstr>Step 0A: Accessing the IGB Biocluster for First Time</vt:lpstr>
      <vt:lpstr>Step 0A: Accessing the IGB Biocluster</vt:lpstr>
      <vt:lpstr>Step 0A: Accessing the IGB Biocluster</vt:lpstr>
      <vt:lpstr>PowerPoint Presentation</vt:lpstr>
      <vt:lpstr>Step 1B: Listing files and directories (ls)</vt:lpstr>
      <vt:lpstr>Step 1C: Making Directories (mkdir)</vt:lpstr>
      <vt:lpstr>Step 1D: Changing directory (cd)</vt:lpstr>
      <vt:lpstr>Step 1F: Copying files (cp)</vt:lpstr>
      <vt:lpstr>Commands Summary</vt:lpstr>
      <vt:lpstr>Useful tips</vt:lpstr>
      <vt:lpstr>Accessing the IGB Biocluster</vt:lpstr>
      <vt:lpstr>Step 1H: Run sequence alignment program</vt:lpstr>
      <vt:lpstr>Step 1H:  Run sequence alignment program</vt:lpstr>
      <vt:lpstr>Step 1H: Run sequence alignment program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Yun-Juan Chang</dc:creator>
  <cp:lastModifiedBy>Madrigal, Gio</cp:lastModifiedBy>
  <cp:revision>1102</cp:revision>
  <cp:lastPrinted>2013-06-10T22:10:34Z</cp:lastPrinted>
  <dcterms:created xsi:type="dcterms:W3CDTF">2013-06-05T18:46:48Z</dcterms:created>
  <dcterms:modified xsi:type="dcterms:W3CDTF">2023-06-12T19:35:58Z</dcterms:modified>
</cp:coreProperties>
</file>