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/>
    <p:restoredTop sz="96327"/>
  </p:normalViewPr>
  <p:slideViewPr>
    <p:cSldViewPr snapToGrid="0" snapToObjects="1">
      <p:cViewPr varScale="1">
        <p:scale>
          <a:sx n="99" d="100"/>
          <a:sy n="99" d="100"/>
        </p:scale>
        <p:origin x="184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F580-0184-8F43-8AAA-361A42C9D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60ECC-5D5C-8D4D-9FDC-F98C9F55C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D97CB-615F-2B43-AE32-9EA0E13F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A122D-6023-9C4C-BB28-A9E115C2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ABD2F-590F-B349-B753-48DD29BD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8616-0A44-974D-9DE1-3318A079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AA668-2715-B745-897B-3A456E973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AF7F4-45C3-6F4B-B67C-C3FA14B3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E3595-2A63-454C-9DCA-BAF94E51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95FF6-6290-8B40-B09A-EE65F1A3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D012E-21F1-BF41-BA97-52368D78C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C88F0-5C88-644D-BA8D-7BDA2CD2D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13B71-4D8E-2A45-84BF-F6A8B93B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C95CA-E7CA-8741-9766-A16552FA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07CE9-6665-2A47-8DAF-58BD427E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5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FD4B0-2807-9144-B83F-B30D1810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3B758-8E70-9646-AD32-D8079FCF2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1D4FB-3801-A249-8FDB-0C0583F1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5EFE0-EF4A-4448-B56C-A40176E0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3FF8E-EBB5-7241-B8F0-2F182817E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1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C179D-9C29-944E-8926-7B51873D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7D6F7-1CB0-9643-87E8-0B0C7339F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10AE8-C4A3-3141-9B44-AA3AABC6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69C5E-FB2B-0247-8F77-11EF9651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FDAD7-E35E-4746-9D48-C5BCDAF72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C4DDA-3016-7C42-91FD-2884420A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C8B1D-A790-5F4A-8E5F-7ED7BD9CA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1E701-A5F5-2341-B3B6-259328560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C18C6-D957-0446-B2EB-D1AC3EB7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F3D24-78A8-364A-B270-F4706899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D318A-06DC-9D4D-A842-61F0F492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3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E3857-18B5-3846-9E9D-D56886C38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E7B7F-BB32-DB45-B54C-32A020648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431EF-0A46-8C4A-90E7-D5B36E8DE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A08707-157C-5F43-A8D0-025DBB46F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7367D-F1F4-C147-A18C-5E814B17A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6FCF0E-87B9-5645-9B85-6AB9FB394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C8C9B-A765-6D4C-814D-4E6DCEB8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C3F663-FA4A-D346-AEC2-9B8A2A2D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2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997E-3199-E847-920D-8BFABC49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311488-66E2-5A4C-A052-A6623ACB9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D32C9-1FE1-A544-9D9A-09006DEE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EF8CA-9CA4-F54B-A314-10D88C5E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2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821BB-B185-6547-8493-E5A6B7B2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598CD8-88D8-AE47-8E63-159266A5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03BE9-7C1E-B843-A36F-5B6E5832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1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58BD8-63CD-3D45-AEC0-37E4CA34A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73AB6-F324-9241-943F-4C57979B8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8D395-D520-A448-A8CB-253454F7C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AB794-04A8-CC46-9323-EAE1D314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52202-1041-524C-AD5B-E76D52F9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F2A20-FFB8-B245-B570-34EB0CF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5C248-9860-DC46-87C1-2D4617C6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4B358-C0ED-FC45-A017-E6D587AB6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9781E-5E87-9344-BDFC-4BDDF48FA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7160A-6A34-5C4F-BE1B-3789EBEF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2D82F-54C5-CB4A-998A-7B28C99C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97404-4F99-0D48-957D-43CC9F23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75CB7-56F8-9941-8C88-32EBA1A1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FD561-FD00-B147-85C3-B2FA5AA2F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C4180-50E0-1A42-9616-46EE34E50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E941-3BC6-024E-9552-E397104C319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34B9D-DC52-D341-9C8F-C4FB862AC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27ED6-2A2B-6241-A05B-ACFC4923F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5D3C-7E12-F54E-AADF-D15B8C18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3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D2245-48CE-EA49-AE95-DDD21000A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498230" y="1615062"/>
            <a:ext cx="9792471" cy="3171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First &amp; Last Name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Degree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Year(s) in Program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Presenter</a:t>
            </a:r>
          </a:p>
        </p:txBody>
      </p:sp>
      <p:pic>
        <p:nvPicPr>
          <p:cNvPr id="1026" name="Picture 2" descr="A tree with pink flowers&#10;&#10;Description automatically generated with medium confidence">
            <a:extLst>
              <a:ext uri="{FF2B5EF4-FFF2-40B4-BE49-F238E27FC236}">
                <a16:creationId xmlns:a16="http://schemas.microsoft.com/office/drawing/2014/main" id="{FA347A20-B206-B04F-A697-ED1A62756B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7917"/>
            <a:ext cx="12192000" cy="6858000"/>
          </a:xfrm>
          <a:prstGeom prst="rect">
            <a:avLst/>
          </a:prstGeom>
          <a:blipFill dpi="0" rotWithShape="1">
            <a:blip r:embed="rId4">
              <a:alphaModFix amt="50000"/>
            </a:blip>
            <a:srcRect/>
            <a:stretch>
              <a:fillRect/>
            </a:stretch>
          </a:blipFill>
          <a:effectLst>
            <a:outerShdw blurRad="50800" dist="50800" dir="5400000" algn="ctr" rotWithShape="0">
              <a:srgbClr val="000000">
                <a:alpha val="23516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4BBCC4-81D2-074D-930B-17C9C3D025F3}"/>
              </a:ext>
            </a:extLst>
          </p:cNvPr>
          <p:cNvSpPr txBox="1"/>
          <p:nvPr/>
        </p:nvSpPr>
        <p:spPr>
          <a:xfrm>
            <a:off x="0" y="17917"/>
            <a:ext cx="29992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First and Last Name</a:t>
            </a:r>
          </a:p>
          <a:p>
            <a:r>
              <a:rPr lang="en-US" sz="2800" dirty="0"/>
              <a:t>Degree</a:t>
            </a:r>
          </a:p>
          <a:p>
            <a:r>
              <a:rPr lang="en-US" sz="2800" dirty="0"/>
              <a:t>Years (s) in Program</a:t>
            </a:r>
          </a:p>
          <a:p>
            <a:r>
              <a:rPr lang="en-US" sz="2800" dirty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43234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365</dc:creator>
  <cp:lastModifiedBy>Office 365</cp:lastModifiedBy>
  <cp:revision>5</cp:revision>
  <dcterms:created xsi:type="dcterms:W3CDTF">2021-04-27T20:28:04Z</dcterms:created>
  <dcterms:modified xsi:type="dcterms:W3CDTF">2021-04-29T16:04:10Z</dcterms:modified>
</cp:coreProperties>
</file>