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81" r:id="rId6"/>
    <p:sldId id="280" r:id="rId7"/>
    <p:sldId id="279" r:id="rId8"/>
    <p:sldId id="261" r:id="rId9"/>
    <p:sldId id="284" r:id="rId10"/>
    <p:sldId id="285" r:id="rId11"/>
    <p:sldId id="286" r:id="rId12"/>
    <p:sldId id="260" r:id="rId13"/>
    <p:sldId id="262" r:id="rId14"/>
    <p:sldId id="263" r:id="rId15"/>
    <p:sldId id="300" r:id="rId16"/>
    <p:sldId id="312" r:id="rId17"/>
    <p:sldId id="311" r:id="rId18"/>
    <p:sldId id="310" r:id="rId19"/>
    <p:sldId id="268" r:id="rId20"/>
    <p:sldId id="308" r:id="rId21"/>
    <p:sldId id="313" r:id="rId22"/>
    <p:sldId id="316" r:id="rId23"/>
    <p:sldId id="315" r:id="rId24"/>
    <p:sldId id="317" r:id="rId25"/>
    <p:sldId id="270" r:id="rId26"/>
    <p:sldId id="299" r:id="rId27"/>
    <p:sldId id="28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FF"/>
    <a:srgbClr val="00FFFF"/>
    <a:srgbClr val="F2DCDB"/>
    <a:srgbClr val="0C0D0E"/>
    <a:srgbClr val="DA7154"/>
    <a:srgbClr val="953735"/>
    <a:srgbClr val="93CDDD"/>
    <a:srgbClr val="DBEEF4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936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5918635170603676E-2"/>
          <c:y val="2.2323693556570268E-2"/>
          <c:w val="0.81188747114442017"/>
          <c:h val="0.95535261288685946"/>
        </c:manualLayout>
      </c:layout>
      <c:scatterChart>
        <c:scatterStyle val="lineMarker"/>
        <c:varyColors val="0"/>
        <c:ser>
          <c:idx val="0"/>
          <c:order val="0"/>
          <c:tx>
            <c:strRef>
              <c:f>PSD_2!$A$2</c:f>
              <c:strCache>
                <c:ptCount val="1"/>
                <c:pt idx="0">
                  <c:v>4U 1728, 300GHz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PSD_2!$A$4:$A$9</c:f>
              <c:numCache>
                <c:formatCode>General</c:formatCode>
                <c:ptCount val="6"/>
                <c:pt idx="0">
                  <c:v>4.3859649122807002E-4</c:v>
                </c:pt>
                <c:pt idx="1">
                  <c:v>9.4298245614035095E-4</c:v>
                </c:pt>
                <c:pt idx="2">
                  <c:v>1.5986842105263101E-3</c:v>
                </c:pt>
                <c:pt idx="3">
                  <c:v>3.5592324561403502E-3</c:v>
                </c:pt>
                <c:pt idx="4">
                  <c:v>4.99980921052631E-3</c:v>
                </c:pt>
                <c:pt idx="5">
                  <c:v>6.8725589912280701E-3</c:v>
                </c:pt>
              </c:numCache>
            </c:numRef>
          </c:xVal>
          <c:yVal>
            <c:numRef>
              <c:f>PSD_2!$E$4:$E$9</c:f>
              <c:numCache>
                <c:formatCode>General</c:formatCode>
                <c:ptCount val="6"/>
                <c:pt idx="0">
                  <c:v>8.8218135808187323</c:v>
                </c:pt>
                <c:pt idx="1">
                  <c:v>15.783912981631316</c:v>
                </c:pt>
                <c:pt idx="2">
                  <c:v>3.3277637306616192</c:v>
                </c:pt>
                <c:pt idx="3">
                  <c:v>2.2792713943303875</c:v>
                </c:pt>
                <c:pt idx="4">
                  <c:v>3.3564533072100673</c:v>
                </c:pt>
                <c:pt idx="5">
                  <c:v>1.6722097733806349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ABF-42AF-9F71-0A0609388546}"/>
            </c:ext>
          </c:extLst>
        </c:ser>
        <c:ser>
          <c:idx val="32"/>
          <c:order val="1"/>
          <c:tx>
            <c:strRef>
              <c:f>PSD_2!$H$12</c:f>
              <c:strCache>
                <c:ptCount val="1"/>
                <c:pt idx="0">
                  <c:v>Cir X-1 92GHz</c:v>
                </c:pt>
              </c:strCache>
            </c:strRef>
          </c:tx>
          <c:spPr>
            <a:ln w="25400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xVal>
            <c:numRef>
              <c:f>PSD_2!$H$13:$H$18</c:f>
              <c:numCache>
                <c:formatCode>General</c:formatCode>
                <c:ptCount val="6"/>
                <c:pt idx="1">
                  <c:v>3.3333333333333301E-3</c:v>
                </c:pt>
                <c:pt idx="2">
                  <c:v>6.8333333333333302E-3</c:v>
                </c:pt>
                <c:pt idx="3">
                  <c:v>1.6666666514033202E-2</c:v>
                </c:pt>
                <c:pt idx="4">
                  <c:v>3.33333330280665E-2</c:v>
                </c:pt>
                <c:pt idx="5">
                  <c:v>3.33333330280665E-2</c:v>
                </c:pt>
              </c:numCache>
            </c:numRef>
          </c:xVal>
          <c:yVal>
            <c:numRef>
              <c:f>PSD_2!$J$13:$J$18</c:f>
              <c:numCache>
                <c:formatCode>General</c:formatCode>
                <c:ptCount val="6"/>
                <c:pt idx="1">
                  <c:v>2.1348701459044501</c:v>
                </c:pt>
                <c:pt idx="2">
                  <c:v>0.32990268053725003</c:v>
                </c:pt>
                <c:pt idx="3">
                  <c:v>0.51766893550923998</c:v>
                </c:pt>
                <c:pt idx="4">
                  <c:v>9.3260649729854039E-2</c:v>
                </c:pt>
                <c:pt idx="5">
                  <c:v>9.3260649729854039E-2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ABF-42AF-9F71-0A0609388546}"/>
            </c:ext>
          </c:extLst>
        </c:ser>
        <c:ser>
          <c:idx val="1"/>
          <c:order val="2"/>
          <c:tx>
            <c:strRef>
              <c:f>PSD_2!$A$12</c:f>
              <c:strCache>
                <c:ptCount val="1"/>
                <c:pt idx="0">
                  <c:v>Cyg X-1, 45GHz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PSD_2!$A$14:$A$30</c:f>
              <c:numCache>
                <c:formatCode>General</c:formatCode>
                <c:ptCount val="17"/>
                <c:pt idx="0">
                  <c:v>1.52485513876181E-4</c:v>
                </c:pt>
                <c:pt idx="1">
                  <c:v>3.2784385483378999E-4</c:v>
                </c:pt>
                <c:pt idx="2">
                  <c:v>5.5580969807868198E-4</c:v>
                </c:pt>
                <c:pt idx="3">
                  <c:v>8.5216529429704105E-4</c:v>
                </c:pt>
                <c:pt idx="4">
                  <c:v>1.2374275693809E-3</c:v>
                </c:pt>
                <c:pt idx="5">
                  <c:v>1.7382685269899301E-3</c:v>
                </c:pt>
                <c:pt idx="6">
                  <c:v>2.3893617718816701E-3</c:v>
                </c:pt>
                <c:pt idx="7">
                  <c:v>3.2357829902409201E-3</c:v>
                </c:pt>
                <c:pt idx="8">
                  <c:v>4.3361305741079596E-3</c:v>
                </c:pt>
                <c:pt idx="9">
                  <c:v>5.7665824331351E-3</c:v>
                </c:pt>
                <c:pt idx="10">
                  <c:v>7.6261698498703897E-3</c:v>
                </c:pt>
                <c:pt idx="11">
                  <c:v>1.00436334916262E-2</c:v>
                </c:pt>
                <c:pt idx="12">
                  <c:v>1.31863362259088E-2</c:v>
                </c:pt>
                <c:pt idx="13">
                  <c:v>1.72718497804763E-2</c:v>
                </c:pt>
                <c:pt idx="14">
                  <c:v>2.2583017401413899E-2</c:v>
                </c:pt>
                <c:pt idx="15">
                  <c:v>2.9487535308632899E-2</c:v>
                </c:pt>
                <c:pt idx="16">
                  <c:v>3.84634085880175E-2</c:v>
                </c:pt>
              </c:numCache>
            </c:numRef>
          </c:xVal>
          <c:yVal>
            <c:numRef>
              <c:f>PSD_2!$E$14:$E$30</c:f>
              <c:numCache>
                <c:formatCode>General</c:formatCode>
                <c:ptCount val="17"/>
                <c:pt idx="0">
                  <c:v>316.79566813683999</c:v>
                </c:pt>
                <c:pt idx="1">
                  <c:v>26.428218716634802</c:v>
                </c:pt>
                <c:pt idx="2">
                  <c:v>24.930603201774101</c:v>
                </c:pt>
                <c:pt idx="3">
                  <c:v>11.598600709000099</c:v>
                </c:pt>
                <c:pt idx="4">
                  <c:v>6.6193459229962492</c:v>
                </c:pt>
                <c:pt idx="5">
                  <c:v>2.40770198407645</c:v>
                </c:pt>
                <c:pt idx="6">
                  <c:v>2.2061078677605601</c:v>
                </c:pt>
                <c:pt idx="7">
                  <c:v>1.1107124975840879</c:v>
                </c:pt>
                <c:pt idx="8">
                  <c:v>0.46574042606594201</c:v>
                </c:pt>
                <c:pt idx="9">
                  <c:v>0.54919250051162194</c:v>
                </c:pt>
                <c:pt idx="10">
                  <c:v>0.38661985859915593</c:v>
                </c:pt>
                <c:pt idx="11">
                  <c:v>0.13923421711468029</c:v>
                </c:pt>
                <c:pt idx="12">
                  <c:v>9.5313421239204596E-2</c:v>
                </c:pt>
                <c:pt idx="13">
                  <c:v>4.1289042033543999E-2</c:v>
                </c:pt>
                <c:pt idx="14">
                  <c:v>3.5863698406097697E-2</c:v>
                </c:pt>
                <c:pt idx="15">
                  <c:v>2.5607452584476591E-2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ABF-42AF-9F71-0A0609388546}"/>
            </c:ext>
          </c:extLst>
        </c:ser>
        <c:ser>
          <c:idx val="2"/>
          <c:order val="3"/>
          <c:tx>
            <c:strRef>
              <c:f>PSD_2!$A$32</c:f>
              <c:strCache>
                <c:ptCount val="1"/>
                <c:pt idx="0">
                  <c:v>Cyg X-1, 22GHz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PSD_2!$A$34:$A$52</c:f>
              <c:numCache>
                <c:formatCode>General</c:formatCode>
                <c:ptCount val="19"/>
                <c:pt idx="0">
                  <c:v>1.5290519877675799E-4</c:v>
                </c:pt>
                <c:pt idx="1">
                  <c:v>3.2874617737003E-4</c:v>
                </c:pt>
                <c:pt idx="2">
                  <c:v>5.5733944954128398E-4</c:v>
                </c:pt>
                <c:pt idx="3">
                  <c:v>8.5451070336391404E-4</c:v>
                </c:pt>
                <c:pt idx="4">
                  <c:v>1.2408333333333299E-3</c:v>
                </c:pt>
                <c:pt idx="5">
                  <c:v>1.74305275229357E-3</c:v>
                </c:pt>
                <c:pt idx="6">
                  <c:v>2.39593799694189E-3</c:v>
                </c:pt>
                <c:pt idx="7">
                  <c:v>3.2446888149847098E-3</c:v>
                </c:pt>
                <c:pt idx="8">
                  <c:v>4.3480648784403704E-3</c:v>
                </c:pt>
                <c:pt idx="9">
                  <c:v>5.7824537609327204E-3</c:v>
                </c:pt>
                <c:pt idx="10">
                  <c:v>7.64715930817279E-3</c:v>
                </c:pt>
                <c:pt idx="11">
                  <c:v>1.0071276519584799E-2</c:v>
                </c:pt>
                <c:pt idx="12">
                  <c:v>1.32226288944205E-2</c:v>
                </c:pt>
                <c:pt idx="13">
                  <c:v>1.7319386981706899E-2</c:v>
                </c:pt>
                <c:pt idx="14">
                  <c:v>2.2645172495179298E-2</c:v>
                </c:pt>
                <c:pt idx="15">
                  <c:v>2.95686936626933E-2</c:v>
                </c:pt>
                <c:pt idx="16">
                  <c:v>3.8569271180461599E-2</c:v>
                </c:pt>
                <c:pt idx="17">
                  <c:v>5.0270021953560298E-2</c:v>
                </c:pt>
                <c:pt idx="18">
                  <c:v>8.5255266765125598E-2</c:v>
                </c:pt>
              </c:numCache>
            </c:numRef>
          </c:xVal>
          <c:yVal>
            <c:numRef>
              <c:f>PSD_2!$E$34:$E$52</c:f>
              <c:numCache>
                <c:formatCode>General</c:formatCode>
                <c:ptCount val="19"/>
                <c:pt idx="0">
                  <c:v>7.8314921211453496</c:v>
                </c:pt>
                <c:pt idx="1">
                  <c:v>2.1953773744359104</c:v>
                </c:pt>
                <c:pt idx="2">
                  <c:v>1.4859777807132</c:v>
                </c:pt>
                <c:pt idx="3">
                  <c:v>1.95144005370289</c:v>
                </c:pt>
                <c:pt idx="4">
                  <c:v>3.1414056968968902</c:v>
                </c:pt>
                <c:pt idx="5">
                  <c:v>0.75523207475187104</c:v>
                </c:pt>
                <c:pt idx="6">
                  <c:v>0.26806975540396899</c:v>
                </c:pt>
                <c:pt idx="7">
                  <c:v>0.39101413753248104</c:v>
                </c:pt>
                <c:pt idx="8">
                  <c:v>0.475754295111672</c:v>
                </c:pt>
                <c:pt idx="9">
                  <c:v>0.29092737460616802</c:v>
                </c:pt>
                <c:pt idx="10">
                  <c:v>0.18599472386490298</c:v>
                </c:pt>
                <c:pt idx="11">
                  <c:v>0.15235775157189899</c:v>
                </c:pt>
                <c:pt idx="12">
                  <c:v>7.4573037506881309E-2</c:v>
                </c:pt>
                <c:pt idx="13">
                  <c:v>1.1550263070190202E-2</c:v>
                </c:pt>
                <c:pt idx="14">
                  <c:v>6.8289638290317022E-3</c:v>
                </c:pt>
                <c:pt idx="15">
                  <c:v>7.1514456781117024E-3</c:v>
                </c:pt>
                <c:pt idx="16">
                  <c:v>7.776980846901903E-3</c:v>
                </c:pt>
                <c:pt idx="17">
                  <c:v>4.072558661358497E-3</c:v>
                </c:pt>
                <c:pt idx="18">
                  <c:v>5.1074286648493993E-3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ABF-42AF-9F71-0A0609388546}"/>
            </c:ext>
          </c:extLst>
        </c:ser>
        <c:ser>
          <c:idx val="3"/>
          <c:order val="4"/>
          <c:tx>
            <c:strRef>
              <c:f>PSD_2!$A$74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PSD_2!$A$76:$A$94</c:f>
              <c:numCache>
                <c:formatCode>General</c:formatCode>
                <c:ptCount val="19"/>
                <c:pt idx="0">
                  <c:v>2.9274004683840701E-4</c:v>
                </c:pt>
                <c:pt idx="1">
                  <c:v>6.2939110070257603E-4</c:v>
                </c:pt>
                <c:pt idx="2">
                  <c:v>1.0670374707259899E-3</c:v>
                </c:pt>
                <c:pt idx="3">
                  <c:v>1.6359777517564399E-3</c:v>
                </c:pt>
                <c:pt idx="4">
                  <c:v>2.3756001170960098E-3</c:v>
                </c:pt>
                <c:pt idx="5">
                  <c:v>3.3371091920374701E-3</c:v>
                </c:pt>
                <c:pt idx="6">
                  <c:v>4.58707098946135E-3</c:v>
                </c:pt>
                <c:pt idx="7">
                  <c:v>6.2120213261124104E-3</c:v>
                </c:pt>
                <c:pt idx="8">
                  <c:v>1.1070622832699E-2</c:v>
                </c:pt>
                <c:pt idx="9">
                  <c:v>1.9281659378830501E-2</c:v>
                </c:pt>
                <c:pt idx="10">
                  <c:v>2.5314986232292301E-2</c:v>
                </c:pt>
                <c:pt idx="11">
                  <c:v>3.3158311141792601E-2</c:v>
                </c:pt>
                <c:pt idx="12">
                  <c:v>4.3354633524143003E-2</c:v>
                </c:pt>
                <c:pt idx="13">
                  <c:v>5.6609852621198602E-2</c:v>
                </c:pt>
                <c:pt idx="14">
                  <c:v>7.3841637447370795E-2</c:v>
                </c:pt>
                <c:pt idx="15">
                  <c:v>9.6242957721394795E-2</c:v>
                </c:pt>
                <c:pt idx="16">
                  <c:v>0.125364674077625</c:v>
                </c:pt>
              </c:numCache>
            </c:numRef>
          </c:xVal>
          <c:yVal>
            <c:numRef>
              <c:f>PSD_2!$D$76:$D$94</c:f>
              <c:numCache>
                <c:formatCode>General</c:formatCode>
                <c:ptCount val="19"/>
                <c:pt idx="0">
                  <c:v>3.4281095193565401</c:v>
                </c:pt>
                <c:pt idx="1">
                  <c:v>0.75122186266882796</c:v>
                </c:pt>
                <c:pt idx="2">
                  <c:v>0.434114834660775</c:v>
                </c:pt>
                <c:pt idx="3">
                  <c:v>4.2652301230242599E-2</c:v>
                </c:pt>
                <c:pt idx="4">
                  <c:v>3.1619441256968597E-2</c:v>
                </c:pt>
                <c:pt idx="5">
                  <c:v>2.2073140004890902E-2</c:v>
                </c:pt>
                <c:pt idx="6">
                  <c:v>5.9113209523396996E-3</c:v>
                </c:pt>
                <c:pt idx="7">
                  <c:v>1.44849987283844E-2</c:v>
                </c:pt>
                <c:pt idx="8">
                  <c:v>6.54910612211886E-3</c:v>
                </c:pt>
                <c:pt idx="9">
                  <c:v>3.4713150162525002E-3</c:v>
                </c:pt>
                <c:pt idx="10">
                  <c:v>5.3353584548239902E-3</c:v>
                </c:pt>
                <c:pt idx="11">
                  <c:v>2.8130215886307802E-3</c:v>
                </c:pt>
                <c:pt idx="12">
                  <c:v>4.0828721294708702E-3</c:v>
                </c:pt>
                <c:pt idx="13">
                  <c:v>7.65394125528201E-3</c:v>
                </c:pt>
                <c:pt idx="14">
                  <c:v>5.2960656627931799E-4</c:v>
                </c:pt>
                <c:pt idx="15">
                  <c:v>2.0535787363379601E-3</c:v>
                </c:pt>
                <c:pt idx="16">
                  <c:v>7.0148686219435202E-4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ABF-42AF-9F71-0A0609388546}"/>
            </c:ext>
          </c:extLst>
        </c:ser>
        <c:ser>
          <c:idx val="4"/>
          <c:order val="5"/>
          <c:tx>
            <c:strRef>
              <c:f>PSD_2!$A$96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PSD_2!$A$98:$A$113</c:f>
              <c:numCache>
                <c:formatCode>General</c:formatCode>
                <c:ptCount val="16"/>
                <c:pt idx="0">
                  <c:v>2.93255131964809E-4</c:v>
                </c:pt>
                <c:pt idx="1">
                  <c:v>6.3049853372433996E-4</c:v>
                </c:pt>
                <c:pt idx="2">
                  <c:v>1.0689149560117301E-3</c:v>
                </c:pt>
                <c:pt idx="3">
                  <c:v>1.6388563049853299E-3</c:v>
                </c:pt>
                <c:pt idx="4">
                  <c:v>2.37978005865102E-3</c:v>
                </c:pt>
                <c:pt idx="5">
                  <c:v>3.3429809384164198E-3</c:v>
                </c:pt>
                <c:pt idx="6">
                  <c:v>4.5951420821114296E-3</c:v>
                </c:pt>
                <c:pt idx="7">
                  <c:v>8.3391039017595304E-3</c:v>
                </c:pt>
                <c:pt idx="8">
                  <c:v>1.10901019344574E-2</c:v>
                </c:pt>
                <c:pt idx="9">
                  <c:v>1.46663993769648E-2</c:v>
                </c:pt>
                <c:pt idx="10">
                  <c:v>1.93155860522243E-2</c:v>
                </c:pt>
                <c:pt idx="11">
                  <c:v>2.5359528730061701E-2</c:v>
                </c:pt>
                <c:pt idx="12">
                  <c:v>3.32166542112503E-2</c:v>
                </c:pt>
                <c:pt idx="13">
                  <c:v>4.3430917336795501E-2</c:v>
                </c:pt>
              </c:numCache>
            </c:numRef>
          </c:xVal>
          <c:yVal>
            <c:numRef>
              <c:f>PSD_2!$E$98:$E$113</c:f>
              <c:numCache>
                <c:formatCode>General</c:formatCode>
                <c:ptCount val="16"/>
                <c:pt idx="0">
                  <c:v>0.58215594463285902</c:v>
                </c:pt>
                <c:pt idx="1">
                  <c:v>0.29372030496465901</c:v>
                </c:pt>
                <c:pt idx="2">
                  <c:v>0.15850041497619999</c:v>
                </c:pt>
                <c:pt idx="3">
                  <c:v>0.11029378390441801</c:v>
                </c:pt>
                <c:pt idx="4">
                  <c:v>6.9540833184971798E-2</c:v>
                </c:pt>
                <c:pt idx="5">
                  <c:v>3.52202801878818E-2</c:v>
                </c:pt>
                <c:pt idx="6">
                  <c:v>8.2364939486946898E-3</c:v>
                </c:pt>
                <c:pt idx="7">
                  <c:v>4.9009803185553702E-2</c:v>
                </c:pt>
                <c:pt idx="8">
                  <c:v>4.6371197738570999E-2</c:v>
                </c:pt>
                <c:pt idx="9">
                  <c:v>3.2006699020830101E-2</c:v>
                </c:pt>
                <c:pt idx="10">
                  <c:v>4.51602834876767E-2</c:v>
                </c:pt>
                <c:pt idx="11">
                  <c:v>3.3197708791255706E-2</c:v>
                </c:pt>
                <c:pt idx="12">
                  <c:v>1.5197134776989E-2</c:v>
                </c:pt>
                <c:pt idx="13">
                  <c:v>2.237217329973919E-2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6ABF-42AF-9F71-0A0609388546}"/>
            </c:ext>
          </c:extLst>
        </c:ser>
        <c:ser>
          <c:idx val="5"/>
          <c:order val="6"/>
          <c:tx>
            <c:strRef>
              <c:f>PSD_2!$A$115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PSD_2!$A$117:$A$130</c:f>
              <c:numCache>
                <c:formatCode>General</c:formatCode>
                <c:ptCount val="14"/>
                <c:pt idx="0">
                  <c:v>3.0165912518853599E-4</c:v>
                </c:pt>
                <c:pt idx="1">
                  <c:v>6.4856711915535405E-4</c:v>
                </c:pt>
                <c:pt idx="2">
                  <c:v>1.09954751131221E-3</c:v>
                </c:pt>
                <c:pt idx="3">
                  <c:v>1.6858220211161299E-3</c:v>
                </c:pt>
                <c:pt idx="4">
                  <c:v>2.4479788838612298E-3</c:v>
                </c:pt>
                <c:pt idx="5">
                  <c:v>3.43878280542986E-3</c:v>
                </c:pt>
                <c:pt idx="6">
                  <c:v>4.7268279034690802E-3</c:v>
                </c:pt>
                <c:pt idx="7">
                  <c:v>6.4012865309200596E-3</c:v>
                </c:pt>
                <c:pt idx="8">
                  <c:v>8.5780827466063296E-3</c:v>
                </c:pt>
                <c:pt idx="9">
                  <c:v>1.5086703431508201E-2</c:v>
                </c:pt>
                <c:pt idx="10">
                  <c:v>1.9869124717371001E-2</c:v>
                </c:pt>
                <c:pt idx="11">
                  <c:v>2.6086272388992599E-2</c:v>
                </c:pt>
                <c:pt idx="12">
                  <c:v>3.4168564362100598E-2</c:v>
                </c:pt>
              </c:numCache>
            </c:numRef>
          </c:xVal>
          <c:yVal>
            <c:numRef>
              <c:f>PSD_2!$E$117:$E$130</c:f>
              <c:numCache>
                <c:formatCode>General</c:formatCode>
                <c:ptCount val="14"/>
                <c:pt idx="0">
                  <c:v>1.0067850951870059</c:v>
                </c:pt>
                <c:pt idx="1">
                  <c:v>0.53652576803409602</c:v>
                </c:pt>
                <c:pt idx="2">
                  <c:v>0.1236279756996983</c:v>
                </c:pt>
                <c:pt idx="3">
                  <c:v>0.41142941275575801</c:v>
                </c:pt>
                <c:pt idx="4">
                  <c:v>0.50329480606830601</c:v>
                </c:pt>
                <c:pt idx="5">
                  <c:v>0.22743754826270199</c:v>
                </c:pt>
                <c:pt idx="6">
                  <c:v>0.22214169737315898</c:v>
                </c:pt>
                <c:pt idx="7">
                  <c:v>0.25326741005257297</c:v>
                </c:pt>
                <c:pt idx="8">
                  <c:v>0.14109037190407539</c:v>
                </c:pt>
                <c:pt idx="9">
                  <c:v>0.10389441314533396</c:v>
                </c:pt>
                <c:pt idx="10">
                  <c:v>0.1108662769508514</c:v>
                </c:pt>
                <c:pt idx="11">
                  <c:v>0.10293646704534389</c:v>
                </c:pt>
                <c:pt idx="12">
                  <c:v>0.38024307347373099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6ABF-42AF-9F71-0A0609388546}"/>
            </c:ext>
          </c:extLst>
        </c:ser>
        <c:ser>
          <c:idx val="6"/>
          <c:order val="7"/>
          <c:tx>
            <c:strRef>
              <c:f>PSD_2!$A$132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PSD_2!$A$134:$A$147</c:f>
              <c:numCache>
                <c:formatCode>General</c:formatCode>
                <c:ptCount val="14"/>
                <c:pt idx="0">
                  <c:v>3.0165912518853599E-4</c:v>
                </c:pt>
                <c:pt idx="1">
                  <c:v>6.4856711915535405E-4</c:v>
                </c:pt>
                <c:pt idx="2">
                  <c:v>1.09954751131221E-3</c:v>
                </c:pt>
                <c:pt idx="3">
                  <c:v>2.4479788838612298E-3</c:v>
                </c:pt>
                <c:pt idx="4">
                  <c:v>3.43878280542986E-3</c:v>
                </c:pt>
                <c:pt idx="5">
                  <c:v>4.7268279034690802E-3</c:v>
                </c:pt>
                <c:pt idx="6">
                  <c:v>6.4012865309200596E-3</c:v>
                </c:pt>
                <c:pt idx="7">
                  <c:v>8.5780827466063296E-3</c:v>
                </c:pt>
                <c:pt idx="8">
                  <c:v>1.14079178269984E-2</c:v>
                </c:pt>
                <c:pt idx="9">
                  <c:v>1.5086703431508201E-2</c:v>
                </c:pt>
                <c:pt idx="10">
                  <c:v>1.9869124717371001E-2</c:v>
                </c:pt>
                <c:pt idx="11">
                  <c:v>3.4168564362100598E-2</c:v>
                </c:pt>
              </c:numCache>
            </c:numRef>
          </c:xVal>
          <c:yVal>
            <c:numRef>
              <c:f>PSD_2!$E$134:$E$147</c:f>
              <c:numCache>
                <c:formatCode>General</c:formatCode>
                <c:ptCount val="14"/>
                <c:pt idx="0">
                  <c:v>1.4036087604930598</c:v>
                </c:pt>
                <c:pt idx="1">
                  <c:v>0.88142333581153098</c:v>
                </c:pt>
                <c:pt idx="2">
                  <c:v>0.49246827849851305</c:v>
                </c:pt>
                <c:pt idx="3">
                  <c:v>8.7689518039995321E-2</c:v>
                </c:pt>
                <c:pt idx="4">
                  <c:v>8.9257555607543851E-2</c:v>
                </c:pt>
                <c:pt idx="5">
                  <c:v>0.1182220961739943</c:v>
                </c:pt>
                <c:pt idx="6">
                  <c:v>1.2772799838324814E-2</c:v>
                </c:pt>
                <c:pt idx="7">
                  <c:v>9.3944600115601809E-2</c:v>
                </c:pt>
                <c:pt idx="8">
                  <c:v>4.0698604626200507E-2</c:v>
                </c:pt>
                <c:pt idx="9">
                  <c:v>3.1912346151997104E-2</c:v>
                </c:pt>
                <c:pt idx="10">
                  <c:v>2.3699535098681904E-2</c:v>
                </c:pt>
                <c:pt idx="11">
                  <c:v>3.4260992613852709E-2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6ABF-42AF-9F71-0A0609388546}"/>
            </c:ext>
          </c:extLst>
        </c:ser>
        <c:ser>
          <c:idx val="7"/>
          <c:order val="8"/>
          <c:tx>
            <c:strRef>
              <c:f>PSD_2!$A$149</c:f>
              <c:strCache>
                <c:ptCount val="1"/>
                <c:pt idx="0">
                  <c:v>GRS 1915, 9GHz</c:v>
                </c:pt>
              </c:strCache>
            </c:strRef>
          </c:tx>
          <c:spPr>
            <a:ln w="2540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PSD_2!$A$151:$A$166</c:f>
              <c:numCache>
                <c:formatCode>General</c:formatCode>
                <c:ptCount val="16"/>
                <c:pt idx="0">
                  <c:v>1.88323917137476E-4</c:v>
                </c:pt>
                <c:pt idx="1">
                  <c:v>6.8644067796610098E-4</c:v>
                </c:pt>
                <c:pt idx="2">
                  <c:v>1.05244821092278E-3</c:v>
                </c:pt>
                <c:pt idx="3">
                  <c:v>1.52825800376647E-3</c:v>
                </c:pt>
                <c:pt idx="4">
                  <c:v>2.14681073446327E-3</c:v>
                </c:pt>
                <c:pt idx="5">
                  <c:v>2.95092928436911E-3</c:v>
                </c:pt>
                <c:pt idx="6">
                  <c:v>5.3552437485875704E-3</c:v>
                </c:pt>
                <c:pt idx="7">
                  <c:v>7.1218922027306902E-3</c:v>
                </c:pt>
                <c:pt idx="8">
                  <c:v>9.4185351931167591E-3</c:v>
                </c:pt>
                <c:pt idx="9">
                  <c:v>1.2404171080618601E-2</c:v>
                </c:pt>
                <c:pt idx="10">
                  <c:v>1.6285497734371001E-2</c:v>
                </c:pt>
                <c:pt idx="11">
                  <c:v>2.1331222384249199E-2</c:v>
                </c:pt>
                <c:pt idx="12">
                  <c:v>2.7890664429090901E-2</c:v>
                </c:pt>
                <c:pt idx="13">
                  <c:v>3.6417939087384998E-2</c:v>
                </c:pt>
              </c:numCache>
            </c:numRef>
          </c:xVal>
          <c:yVal>
            <c:numRef>
              <c:f>PSD_2!$E$151:$E$166</c:f>
              <c:numCache>
                <c:formatCode>General</c:formatCode>
                <c:ptCount val="16"/>
                <c:pt idx="0">
                  <c:v>11.053777200828499</c:v>
                </c:pt>
                <c:pt idx="1">
                  <c:v>2.4742887928378097</c:v>
                </c:pt>
                <c:pt idx="2">
                  <c:v>0.13235427194133098</c:v>
                </c:pt>
                <c:pt idx="3">
                  <c:v>0.32207256405910001</c:v>
                </c:pt>
                <c:pt idx="4">
                  <c:v>0.25186862131664101</c:v>
                </c:pt>
                <c:pt idx="5">
                  <c:v>0.14947912532873608</c:v>
                </c:pt>
                <c:pt idx="6">
                  <c:v>0.11851651095564208</c:v>
                </c:pt>
                <c:pt idx="7">
                  <c:v>4.4269252677957005E-2</c:v>
                </c:pt>
                <c:pt idx="8">
                  <c:v>0.26788221751111901</c:v>
                </c:pt>
                <c:pt idx="9">
                  <c:v>7.1811549532320051E-2</c:v>
                </c:pt>
                <c:pt idx="10">
                  <c:v>2.8244905769214013E-2</c:v>
                </c:pt>
                <c:pt idx="11">
                  <c:v>4.682445027780302E-2</c:v>
                </c:pt>
                <c:pt idx="12">
                  <c:v>1.724845014683507E-2</c:v>
                </c:pt>
                <c:pt idx="13">
                  <c:v>7.6401411392227003E-2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6ABF-42AF-9F71-0A0609388546}"/>
            </c:ext>
          </c:extLst>
        </c:ser>
        <c:ser>
          <c:idx val="8"/>
          <c:order val="9"/>
          <c:tx>
            <c:strRef>
              <c:f>PSD_2!$A$168</c:f>
              <c:strCache>
                <c:ptCount val="1"/>
                <c:pt idx="0">
                  <c:v>GRS 1915, 92GHz</c:v>
                </c:pt>
              </c:strCache>
            </c:strRef>
          </c:tx>
          <c:spPr>
            <a:ln w="2540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PSD_2!$A$170:$A$181</c:f>
              <c:numCache>
                <c:formatCode>General</c:formatCode>
                <c:ptCount val="12"/>
                <c:pt idx="0">
                  <c:v>8.0064051240992702E-4</c:v>
                </c:pt>
                <c:pt idx="1">
                  <c:v>1.7213771016813401E-3</c:v>
                </c:pt>
                <c:pt idx="2">
                  <c:v>2.9183346677341799E-3</c:v>
                </c:pt>
                <c:pt idx="3">
                  <c:v>4.4743795036028796E-3</c:v>
                </c:pt>
                <c:pt idx="4">
                  <c:v>6.4972377902321804E-3</c:v>
                </c:pt>
                <c:pt idx="5">
                  <c:v>9.1269535628502804E-3</c:v>
                </c:pt>
                <c:pt idx="6">
                  <c:v>1.25455840672538E-2</c:v>
                </c:pt>
                <c:pt idx="7">
                  <c:v>1.69898037229783E-2</c:v>
                </c:pt>
                <c:pt idx="8">
                  <c:v>2.2767289275420301E-2</c:v>
                </c:pt>
                <c:pt idx="9">
                  <c:v>3.02780204935948E-2</c:v>
                </c:pt>
                <c:pt idx="10">
                  <c:v>4.0041971077221697E-2</c:v>
                </c:pt>
              </c:numCache>
            </c:numRef>
          </c:xVal>
          <c:yVal>
            <c:numRef>
              <c:f>PSD_2!$E$170:$E$180</c:f>
              <c:numCache>
                <c:formatCode>General</c:formatCode>
                <c:ptCount val="11"/>
                <c:pt idx="0">
                  <c:v>95.105761304643309</c:v>
                </c:pt>
                <c:pt idx="1">
                  <c:v>37.502238974173494</c:v>
                </c:pt>
                <c:pt idx="2">
                  <c:v>6.72641120223303</c:v>
                </c:pt>
                <c:pt idx="3">
                  <c:v>4.5345459116606301</c:v>
                </c:pt>
                <c:pt idx="4">
                  <c:v>0.80328625763594097</c:v>
                </c:pt>
                <c:pt idx="5">
                  <c:v>1.1689647559449898</c:v>
                </c:pt>
                <c:pt idx="6">
                  <c:v>0.30087167414541699</c:v>
                </c:pt>
                <c:pt idx="7">
                  <c:v>0.83718284819105404</c:v>
                </c:pt>
                <c:pt idx="8">
                  <c:v>0.217304672872805</c:v>
                </c:pt>
                <c:pt idx="9">
                  <c:v>0.1876246740701559</c:v>
                </c:pt>
                <c:pt idx="10">
                  <c:v>7.8359144796019603E-2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6ABF-42AF-9F71-0A0609388546}"/>
            </c:ext>
          </c:extLst>
        </c:ser>
        <c:ser>
          <c:idx val="9"/>
          <c:order val="10"/>
          <c:tx>
            <c:strRef>
              <c:f>PSD_2!$A$183</c:f>
              <c:strCache>
                <c:ptCount val="1"/>
                <c:pt idx="0">
                  <c:v>GRS 1915, 10GHz</c:v>
                </c:pt>
              </c:strCache>
            </c:strRef>
          </c:tx>
          <c:spPr>
            <a:ln w="25400" cap="rnd">
              <a:solidFill>
                <a:schemeClr val="bg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2">
                  <a:lumMod val="50000"/>
                </a:schemeClr>
              </a:solidFill>
              <a:ln w="9525">
                <a:solidFill>
                  <a:schemeClr val="bg2">
                    <a:lumMod val="50000"/>
                  </a:schemeClr>
                </a:solidFill>
              </a:ln>
              <a:effectLst/>
            </c:spPr>
          </c:marker>
          <c:xVal>
            <c:numRef>
              <c:f>PSD_2!$A$185:$A$202</c:f>
              <c:numCache>
                <c:formatCode>General</c:formatCode>
                <c:ptCount val="18"/>
                <c:pt idx="0">
                  <c:v>1.12422709387296E-4</c:v>
                </c:pt>
                <c:pt idx="1">
                  <c:v>2.41708825182686E-4</c:v>
                </c:pt>
                <c:pt idx="2">
                  <c:v>4.09780775716694E-4</c:v>
                </c:pt>
                <c:pt idx="3">
                  <c:v>6.2827431141090396E-4</c:v>
                </c:pt>
                <c:pt idx="4">
                  <c:v>9.1231590781337799E-4</c:v>
                </c:pt>
                <c:pt idx="5">
                  <c:v>1.2815699831365899E-3</c:v>
                </c:pt>
                <c:pt idx="6">
                  <c:v>1.76160028105677E-3</c:v>
                </c:pt>
                <c:pt idx="7">
                  <c:v>2.3856396683529998E-3</c:v>
                </c:pt>
                <c:pt idx="8">
                  <c:v>3.1968908718381099E-3</c:v>
                </c:pt>
                <c:pt idx="9">
                  <c:v>4.2515174363687404E-3</c:v>
                </c:pt>
                <c:pt idx="10">
                  <c:v>5.6225319702585697E-3</c:v>
                </c:pt>
                <c:pt idx="11">
                  <c:v>7.4048508643153399E-3</c:v>
                </c:pt>
                <c:pt idx="12">
                  <c:v>9.7218654265891404E-3</c:v>
                </c:pt>
                <c:pt idx="13">
                  <c:v>1.2733984357545001E-2</c:v>
                </c:pt>
                <c:pt idx="14">
                  <c:v>2.1740219961103299E-2</c:v>
                </c:pt>
                <c:pt idx="15">
                  <c:v>2.8357845252413499E-2</c:v>
                </c:pt>
                <c:pt idx="16">
                  <c:v>3.6960758131116801E-2</c:v>
                </c:pt>
              </c:numCache>
            </c:numRef>
          </c:xVal>
          <c:yVal>
            <c:numRef>
              <c:f>PSD_2!$E$185:$E$202</c:f>
              <c:numCache>
                <c:formatCode>General</c:formatCode>
                <c:ptCount val="18"/>
                <c:pt idx="0">
                  <c:v>5.1888995159478695</c:v>
                </c:pt>
                <c:pt idx="1">
                  <c:v>0.53998707166705007</c:v>
                </c:pt>
                <c:pt idx="2">
                  <c:v>0.15823975344635399</c:v>
                </c:pt>
                <c:pt idx="3">
                  <c:v>0.13556624473300899</c:v>
                </c:pt>
                <c:pt idx="4">
                  <c:v>6.3509974634102698E-2</c:v>
                </c:pt>
                <c:pt idx="5">
                  <c:v>2.68905188165371E-2</c:v>
                </c:pt>
                <c:pt idx="6">
                  <c:v>2.4623249827946097E-2</c:v>
                </c:pt>
                <c:pt idx="7">
                  <c:v>1.3552131023538359E-2</c:v>
                </c:pt>
                <c:pt idx="8">
                  <c:v>1.4751761312453901E-3</c:v>
                </c:pt>
                <c:pt idx="9">
                  <c:v>4.7668245026079702E-3</c:v>
                </c:pt>
                <c:pt idx="10">
                  <c:v>5.9084599811662503E-3</c:v>
                </c:pt>
                <c:pt idx="11">
                  <c:v>3.5151035912666397E-3</c:v>
                </c:pt>
                <c:pt idx="12">
                  <c:v>4.5254129839266896E-3</c:v>
                </c:pt>
                <c:pt idx="13">
                  <c:v>1.55169554901191E-3</c:v>
                </c:pt>
                <c:pt idx="14">
                  <c:v>1.0210606390417202E-3</c:v>
                </c:pt>
                <c:pt idx="15">
                  <c:v>1.456550856046709E-3</c:v>
                </c:pt>
                <c:pt idx="16">
                  <c:v>2.0099171769508797E-3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6ABF-42AF-9F71-0A0609388546}"/>
            </c:ext>
          </c:extLst>
        </c:ser>
        <c:ser>
          <c:idx val="10"/>
          <c:order val="11"/>
          <c:tx>
            <c:strRef>
              <c:f>PSD_2!$A$204</c:f>
              <c:strCache>
                <c:ptCount val="1"/>
                <c:pt idx="0">
                  <c:v>GX 339, 233GHz</c:v>
                </c:pt>
              </c:strCache>
            </c:strRef>
          </c:tx>
          <c:spPr>
            <a:ln w="2540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PSD_2!$A$206:$A$215</c:f>
              <c:numCache>
                <c:formatCode>General</c:formatCode>
                <c:ptCount val="10"/>
                <c:pt idx="0">
                  <c:v>1.1764705882352899E-3</c:v>
                </c:pt>
                <c:pt idx="1">
                  <c:v>2.5294117647058799E-3</c:v>
                </c:pt>
                <c:pt idx="2">
                  <c:v>4.2882352941176396E-3</c:v>
                </c:pt>
                <c:pt idx="3">
                  <c:v>6.57470588235294E-3</c:v>
                </c:pt>
                <c:pt idx="4">
                  <c:v>9.5471176470588205E-3</c:v>
                </c:pt>
                <c:pt idx="5">
                  <c:v>1.3411252941176399E-2</c:v>
                </c:pt>
                <c:pt idx="6">
                  <c:v>1.8434628823529399E-2</c:v>
                </c:pt>
                <c:pt idx="7">
                  <c:v>2.4965017470588199E-2</c:v>
                </c:pt>
                <c:pt idx="8">
                  <c:v>3.3454522711764703E-2</c:v>
                </c:pt>
                <c:pt idx="9">
                  <c:v>4.4490879525294097E-2</c:v>
                </c:pt>
              </c:numCache>
            </c:numRef>
          </c:xVal>
          <c:yVal>
            <c:numRef>
              <c:f>PSD_2!$D$206:$D$215</c:f>
              <c:numCache>
                <c:formatCode>General</c:formatCode>
                <c:ptCount val="10"/>
                <c:pt idx="0">
                  <c:v>34.439127020779402</c:v>
                </c:pt>
                <c:pt idx="1">
                  <c:v>7.7361264544089403</c:v>
                </c:pt>
                <c:pt idx="2">
                  <c:v>27.767432529920001</c:v>
                </c:pt>
                <c:pt idx="3">
                  <c:v>12.889752766079701</c:v>
                </c:pt>
                <c:pt idx="4">
                  <c:v>6.3779913024037898</c:v>
                </c:pt>
                <c:pt idx="5">
                  <c:v>0.67772738044748604</c:v>
                </c:pt>
                <c:pt idx="6">
                  <c:v>0.60472183770300203</c:v>
                </c:pt>
                <c:pt idx="7">
                  <c:v>0.64349026951608002</c:v>
                </c:pt>
                <c:pt idx="8">
                  <c:v>0.40399473971127398</c:v>
                </c:pt>
                <c:pt idx="9">
                  <c:v>0.25489378211014702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6ABF-42AF-9F71-0A0609388546}"/>
            </c:ext>
          </c:extLst>
        </c:ser>
        <c:ser>
          <c:idx val="11"/>
          <c:order val="12"/>
          <c:tx>
            <c:strRef>
              <c:f>PSD_2!$A$217</c:f>
              <c:strCache>
                <c:ptCount val="1"/>
                <c:pt idx="0">
                  <c:v>GX 339, 145GHz</c:v>
                </c:pt>
              </c:strCache>
            </c:strRef>
          </c:tx>
          <c:spPr>
            <a:ln w="2540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PSD_2!$A$219:$A$227</c:f>
              <c:numCache>
                <c:formatCode>General</c:formatCode>
                <c:ptCount val="9"/>
                <c:pt idx="0">
                  <c:v>1.9230769230769199E-3</c:v>
                </c:pt>
                <c:pt idx="1">
                  <c:v>4.1346153846153798E-3</c:v>
                </c:pt>
                <c:pt idx="2">
                  <c:v>7.0096153846153798E-3</c:v>
                </c:pt>
                <c:pt idx="3">
                  <c:v>1.0747115384615299E-2</c:v>
                </c:pt>
                <c:pt idx="4">
                  <c:v>1.56058653846153E-2</c:v>
                </c:pt>
                <c:pt idx="5">
                  <c:v>2.1922240384615301E-2</c:v>
                </c:pt>
                <c:pt idx="6">
                  <c:v>3.0133527884615301E-2</c:v>
                </c:pt>
                <c:pt idx="7">
                  <c:v>5.4685277509615403E-2</c:v>
                </c:pt>
              </c:numCache>
            </c:numRef>
          </c:xVal>
          <c:yVal>
            <c:numRef>
              <c:f>PSD_2!$D$219:$D$227</c:f>
              <c:numCache>
                <c:formatCode>General</c:formatCode>
                <c:ptCount val="9"/>
                <c:pt idx="0">
                  <c:v>10.1849679310494</c:v>
                </c:pt>
                <c:pt idx="1">
                  <c:v>11.009969544014099</c:v>
                </c:pt>
                <c:pt idx="2">
                  <c:v>14.845614988220101</c:v>
                </c:pt>
                <c:pt idx="3">
                  <c:v>12.0258104778815</c:v>
                </c:pt>
                <c:pt idx="4">
                  <c:v>1.1242803628842899</c:v>
                </c:pt>
                <c:pt idx="5">
                  <c:v>0.210044592555235</c:v>
                </c:pt>
                <c:pt idx="6">
                  <c:v>0.39519899350841697</c:v>
                </c:pt>
                <c:pt idx="7">
                  <c:v>0.39841411489239897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6ABF-42AF-9F71-0A0609388546}"/>
            </c:ext>
          </c:extLst>
        </c:ser>
        <c:ser>
          <c:idx val="12"/>
          <c:order val="13"/>
          <c:tx>
            <c:strRef>
              <c:f>PSD_2!$A$229</c:f>
              <c:strCache>
                <c:ptCount val="1"/>
                <c:pt idx="0">
                  <c:v>GX 339, 97GHz</c:v>
                </c:pt>
              </c:strCache>
            </c:strRef>
          </c:tx>
          <c:spPr>
            <a:ln w="2540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PSD_2!$A$231:$A$241</c:f>
              <c:numCache>
                <c:formatCode>General</c:formatCode>
                <c:ptCount val="11"/>
                <c:pt idx="1">
                  <c:v>4.7566371681415903E-3</c:v>
                </c:pt>
                <c:pt idx="2">
                  <c:v>8.0641592920353902E-3</c:v>
                </c:pt>
                <c:pt idx="3">
                  <c:v>1.2363938053097301E-2</c:v>
                </c:pt>
                <c:pt idx="4">
                  <c:v>1.7953650442477799E-2</c:v>
                </c:pt>
                <c:pt idx="5">
                  <c:v>2.52202765486725E-2</c:v>
                </c:pt>
                <c:pt idx="6">
                  <c:v>3.4666890486725603E-2</c:v>
                </c:pt>
                <c:pt idx="7">
                  <c:v>4.6947488606194597E-2</c:v>
                </c:pt>
                <c:pt idx="8">
                  <c:v>6.2912266161504402E-2</c:v>
                </c:pt>
                <c:pt idx="9">
                  <c:v>8.3666476983406998E-2</c:v>
                </c:pt>
                <c:pt idx="10">
                  <c:v>0.11064695105187999</c:v>
                </c:pt>
              </c:numCache>
            </c:numRef>
          </c:xVal>
          <c:yVal>
            <c:numRef>
              <c:f>PSD_2!$D$231:$D$241</c:f>
              <c:numCache>
                <c:formatCode>General</c:formatCode>
                <c:ptCount val="11"/>
                <c:pt idx="1">
                  <c:v>6.2083285544937397</c:v>
                </c:pt>
                <c:pt idx="2">
                  <c:v>3.9359893110165598</c:v>
                </c:pt>
                <c:pt idx="3">
                  <c:v>0.98293990453992297</c:v>
                </c:pt>
                <c:pt idx="4">
                  <c:v>0.39958650359471698</c:v>
                </c:pt>
                <c:pt idx="5">
                  <c:v>0.167938089971614</c:v>
                </c:pt>
                <c:pt idx="6">
                  <c:v>0.18930922910298001</c:v>
                </c:pt>
                <c:pt idx="7">
                  <c:v>2.55953541029382E-2</c:v>
                </c:pt>
                <c:pt idx="8">
                  <c:v>9.4657808446414193E-2</c:v>
                </c:pt>
                <c:pt idx="9">
                  <c:v>0.13804414581239499</c:v>
                </c:pt>
                <c:pt idx="10">
                  <c:v>-4.3576952397617698E-2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6ABF-42AF-9F71-0A0609388546}"/>
            </c:ext>
          </c:extLst>
        </c:ser>
        <c:ser>
          <c:idx val="13"/>
          <c:order val="14"/>
          <c:tx>
            <c:strRef>
              <c:f>PSD_2!$A$243</c:f>
              <c:strCache>
                <c:ptCount val="1"/>
                <c:pt idx="0">
                  <c:v>J1348-63, 97GHz</c:v>
                </c:pt>
              </c:strCache>
            </c:strRef>
          </c:tx>
          <c:spPr>
            <a:ln w="25400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PSD_2!$A$245:$A$252</c:f>
              <c:numCache>
                <c:formatCode>General</c:formatCode>
                <c:ptCount val="8"/>
                <c:pt idx="0">
                  <c:v>3.3444816053511701E-3</c:v>
                </c:pt>
                <c:pt idx="1">
                  <c:v>7.1906354515050104E-3</c:v>
                </c:pt>
                <c:pt idx="2">
                  <c:v>1.2190635451505E-2</c:v>
                </c:pt>
                <c:pt idx="3">
                  <c:v>1.8690635451505001E-2</c:v>
                </c:pt>
                <c:pt idx="4">
                  <c:v>2.7140635451505E-2</c:v>
                </c:pt>
                <c:pt idx="5">
                  <c:v>3.8125635451504998E-2</c:v>
                </c:pt>
                <c:pt idx="6">
                  <c:v>5.2406135451505E-2</c:v>
                </c:pt>
                <c:pt idx="7">
                  <c:v>7.0970785451504995E-2</c:v>
                </c:pt>
              </c:numCache>
            </c:numRef>
          </c:xVal>
          <c:yVal>
            <c:numRef>
              <c:f>PSD_2!$D$245:$D$252</c:f>
              <c:numCache>
                <c:formatCode>General</c:formatCode>
                <c:ptCount val="8"/>
                <c:pt idx="0">
                  <c:v>3.6052309842966403E-2</c:v>
                </c:pt>
                <c:pt idx="1">
                  <c:v>4.0275909826590602E-3</c:v>
                </c:pt>
                <c:pt idx="2">
                  <c:v>1.9502525922650199E-2</c:v>
                </c:pt>
                <c:pt idx="3">
                  <c:v>5.2746177980547999E-3</c:v>
                </c:pt>
                <c:pt idx="4">
                  <c:v>2.9184217867670699E-3</c:v>
                </c:pt>
                <c:pt idx="5">
                  <c:v>4.4554109960821698E-3</c:v>
                </c:pt>
                <c:pt idx="6">
                  <c:v>6.5157701522925999E-4</c:v>
                </c:pt>
                <c:pt idx="7">
                  <c:v>-1.67482690195215E-3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6ABF-42AF-9F71-0A0609388546}"/>
            </c:ext>
          </c:extLst>
        </c:ser>
        <c:ser>
          <c:idx val="14"/>
          <c:order val="15"/>
          <c:tx>
            <c:strRef>
              <c:f>PSD_2!$A$254</c:f>
              <c:strCache>
                <c:ptCount val="1"/>
                <c:pt idx="0">
                  <c:v>J1348-63, 145GHz</c:v>
                </c:pt>
              </c:strCache>
            </c:strRef>
          </c:tx>
          <c:spPr>
            <a:ln w="25400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PSD_2!$A$256:$A$263</c:f>
              <c:numCache>
                <c:formatCode>General</c:formatCode>
                <c:ptCount val="8"/>
                <c:pt idx="0">
                  <c:v>3.3670033670033599E-3</c:v>
                </c:pt>
                <c:pt idx="1">
                  <c:v>1.2272727272727201E-2</c:v>
                </c:pt>
                <c:pt idx="2">
                  <c:v>1.8816498316498301E-2</c:v>
                </c:pt>
                <c:pt idx="3">
                  <c:v>2.73234006734006E-2</c:v>
                </c:pt>
                <c:pt idx="4">
                  <c:v>3.8382373737373701E-2</c:v>
                </c:pt>
                <c:pt idx="5">
                  <c:v>7.1448703198653193E-2</c:v>
                </c:pt>
              </c:numCache>
            </c:numRef>
          </c:xVal>
          <c:yVal>
            <c:numRef>
              <c:f>PSD_2!$D$256:$D$263</c:f>
              <c:numCache>
                <c:formatCode>General</c:formatCode>
                <c:ptCount val="8"/>
                <c:pt idx="0">
                  <c:v>0.22857157077107601</c:v>
                </c:pt>
                <c:pt idx="1">
                  <c:v>0.126517159359436</c:v>
                </c:pt>
                <c:pt idx="2">
                  <c:v>1.36010600362755E-2</c:v>
                </c:pt>
                <c:pt idx="3">
                  <c:v>5.3633704876435203E-3</c:v>
                </c:pt>
                <c:pt idx="4">
                  <c:v>1.22148837448931E-3</c:v>
                </c:pt>
                <c:pt idx="5">
                  <c:v>5.9242542038730195E-4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6ABF-42AF-9F71-0A0609388546}"/>
            </c:ext>
          </c:extLst>
        </c:ser>
        <c:ser>
          <c:idx val="15"/>
          <c:order val="16"/>
          <c:tx>
            <c:strRef>
              <c:f>PSD_2!$A$265</c:f>
              <c:strCache>
                <c:ptCount val="1"/>
                <c:pt idx="0">
                  <c:v>J1348-63, 225GHz</c:v>
                </c:pt>
              </c:strCache>
            </c:strRef>
          </c:tx>
          <c:spPr>
            <a:ln w="25400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PSD_2!$A$267:$A$276</c:f>
              <c:numCache>
                <c:formatCode>General</c:formatCode>
                <c:ptCount val="10"/>
                <c:pt idx="1">
                  <c:v>5.3086419753086396E-3</c:v>
                </c:pt>
                <c:pt idx="2">
                  <c:v>8.9999999999999993E-3</c:v>
                </c:pt>
                <c:pt idx="3">
                  <c:v>1.37987654320987E-2</c:v>
                </c:pt>
                <c:pt idx="4">
                  <c:v>2.0037160493827099E-2</c:v>
                </c:pt>
                <c:pt idx="5">
                  <c:v>2.8147074074074001E-2</c:v>
                </c:pt>
                <c:pt idx="6">
                  <c:v>3.8689961728394999E-2</c:v>
                </c:pt>
                <c:pt idx="7">
                  <c:v>5.23957156790123E-2</c:v>
                </c:pt>
                <c:pt idx="8">
                  <c:v>7.0213195814814805E-2</c:v>
                </c:pt>
                <c:pt idx="9">
                  <c:v>9.3375919991357997E-2</c:v>
                </c:pt>
              </c:numCache>
            </c:numRef>
          </c:xVal>
          <c:yVal>
            <c:numRef>
              <c:f>PSD_2!$D$267:$D$276</c:f>
              <c:numCache>
                <c:formatCode>General</c:formatCode>
                <c:ptCount val="10"/>
                <c:pt idx="1">
                  <c:v>0.13939540928909899</c:v>
                </c:pt>
                <c:pt idx="2">
                  <c:v>6.9411873186437906E-2</c:v>
                </c:pt>
                <c:pt idx="3">
                  <c:v>0.11028781081852899</c:v>
                </c:pt>
                <c:pt idx="4">
                  <c:v>2.8604171490527598E-3</c:v>
                </c:pt>
                <c:pt idx="5">
                  <c:v>1.4597808602365E-2</c:v>
                </c:pt>
                <c:pt idx="6">
                  <c:v>7.4915962852504696E-3</c:v>
                </c:pt>
                <c:pt idx="7">
                  <c:v>1.05133481979349E-2</c:v>
                </c:pt>
                <c:pt idx="8">
                  <c:v>1.8093925252778999E-4</c:v>
                </c:pt>
                <c:pt idx="9">
                  <c:v>3.0739342245612502E-3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6ABF-42AF-9F71-0A0609388546}"/>
            </c:ext>
          </c:extLst>
        </c:ser>
        <c:ser>
          <c:idx val="16"/>
          <c:order val="17"/>
          <c:tx>
            <c:strRef>
              <c:f>PSD_2!$A$278</c:f>
              <c:strCache>
                <c:ptCount val="1"/>
                <c:pt idx="0">
                  <c:v>J1348-63, 325GHz</c:v>
                </c:pt>
              </c:strCache>
            </c:strRef>
          </c:tx>
          <c:spPr>
            <a:ln w="25400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PSD_2!$A$280:$A$289</c:f>
              <c:numCache>
                <c:formatCode>General</c:formatCode>
                <c:ptCount val="10"/>
                <c:pt idx="0">
                  <c:v>2.4691358024691301E-3</c:v>
                </c:pt>
                <c:pt idx="1">
                  <c:v>5.3086419753086396E-3</c:v>
                </c:pt>
                <c:pt idx="2">
                  <c:v>8.9999999999999993E-3</c:v>
                </c:pt>
                <c:pt idx="3">
                  <c:v>1.37987654320987E-2</c:v>
                </c:pt>
                <c:pt idx="4">
                  <c:v>2.0037160493827099E-2</c:v>
                </c:pt>
                <c:pt idx="5">
                  <c:v>2.8147074074074001E-2</c:v>
                </c:pt>
                <c:pt idx="6">
                  <c:v>3.8689961728394999E-2</c:v>
                </c:pt>
                <c:pt idx="7">
                  <c:v>5.23957156790123E-2</c:v>
                </c:pt>
                <c:pt idx="8">
                  <c:v>9.3375919991357997E-2</c:v>
                </c:pt>
              </c:numCache>
            </c:numRef>
          </c:xVal>
          <c:yVal>
            <c:numRef>
              <c:f>PSD_2!$D$280:$D$289</c:f>
              <c:numCache>
                <c:formatCode>General</c:formatCode>
                <c:ptCount val="10"/>
                <c:pt idx="0">
                  <c:v>2.7863964341053499E-2</c:v>
                </c:pt>
                <c:pt idx="1">
                  <c:v>0.13186864905440601</c:v>
                </c:pt>
                <c:pt idx="2">
                  <c:v>7.2188064456499904E-2</c:v>
                </c:pt>
                <c:pt idx="3">
                  <c:v>0.113464380862937</c:v>
                </c:pt>
                <c:pt idx="4">
                  <c:v>4.6011379484732703E-3</c:v>
                </c:pt>
                <c:pt idx="5">
                  <c:v>1.56724320654151E-2</c:v>
                </c:pt>
                <c:pt idx="6">
                  <c:v>6.6000818392168304E-3</c:v>
                </c:pt>
                <c:pt idx="7">
                  <c:v>8.5673815083430194E-3</c:v>
                </c:pt>
                <c:pt idx="8">
                  <c:v>2.9677919857814599E-3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6ABF-42AF-9F71-0A0609388546}"/>
            </c:ext>
          </c:extLst>
        </c:ser>
        <c:ser>
          <c:idx val="17"/>
          <c:order val="18"/>
          <c:tx>
            <c:strRef>
              <c:f>PSD_2!$A$291</c:f>
              <c:strCache>
                <c:ptCount val="1"/>
                <c:pt idx="0">
                  <c:v>J1535-57, 97GHz</c:v>
                </c:pt>
              </c:strCache>
            </c:strRef>
          </c:tx>
          <c:spPr>
            <a:ln w="25400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PSD_2!$A$293:$A$307</c:f>
              <c:numCache>
                <c:formatCode>General</c:formatCode>
                <c:ptCount val="15"/>
                <c:pt idx="0">
                  <c:v>1.77619893428063E-3</c:v>
                </c:pt>
                <c:pt idx="1">
                  <c:v>3.8188277087033702E-3</c:v>
                </c:pt>
                <c:pt idx="2">
                  <c:v>6.4742451154529302E-3</c:v>
                </c:pt>
                <c:pt idx="3">
                  <c:v>9.9262877442273505E-3</c:v>
                </c:pt>
                <c:pt idx="4">
                  <c:v>2.02478952042628E-2</c:v>
                </c:pt>
                <c:pt idx="5">
                  <c:v>2.7832032859680202E-2</c:v>
                </c:pt>
                <c:pt idx="6">
                  <c:v>3.7691411811722801E-2</c:v>
                </c:pt>
                <c:pt idx="7">
                  <c:v>5.0508604449378297E-2</c:v>
                </c:pt>
                <c:pt idx="8">
                  <c:v>6.7170954878330302E-2</c:v>
                </c:pt>
                <c:pt idx="9">
                  <c:v>8.8832010435967904E-2</c:v>
                </c:pt>
                <c:pt idx="10">
                  <c:v>0.116991382660896</c:v>
                </c:pt>
                <c:pt idx="11">
                  <c:v>0.15359856655330401</c:v>
                </c:pt>
                <c:pt idx="12">
                  <c:v>0.201187905613434</c:v>
                </c:pt>
                <c:pt idx="13">
                  <c:v>0.26305404639160301</c:v>
                </c:pt>
              </c:numCache>
            </c:numRef>
          </c:xVal>
          <c:yVal>
            <c:numRef>
              <c:f>PSD_2!$D$293:$D$307</c:f>
              <c:numCache>
                <c:formatCode>General</c:formatCode>
                <c:ptCount val="15"/>
                <c:pt idx="0">
                  <c:v>2.9014616601858799E-2</c:v>
                </c:pt>
                <c:pt idx="1">
                  <c:v>5.21001492899014E-2</c:v>
                </c:pt>
                <c:pt idx="2">
                  <c:v>1.43485227269461E-2</c:v>
                </c:pt>
                <c:pt idx="3">
                  <c:v>1.57117738693847E-3</c:v>
                </c:pt>
                <c:pt idx="4">
                  <c:v>1.65107586802467E-3</c:v>
                </c:pt>
                <c:pt idx="5">
                  <c:v>9.4772737671789298E-4</c:v>
                </c:pt>
                <c:pt idx="6">
                  <c:v>4.0568574828382301E-4</c:v>
                </c:pt>
                <c:pt idx="7">
                  <c:v>2.6650073797174201E-4</c:v>
                </c:pt>
                <c:pt idx="8">
                  <c:v>2.1061301613854101E-4</c:v>
                </c:pt>
                <c:pt idx="9">
                  <c:v>1.7150270857241699E-4</c:v>
                </c:pt>
                <c:pt idx="10">
                  <c:v>1.5451713994693399E-4</c:v>
                </c:pt>
                <c:pt idx="11">
                  <c:v>1.3885704211816E-4</c:v>
                </c:pt>
                <c:pt idx="12">
                  <c:v>1.3466418283794701E-4</c:v>
                </c:pt>
                <c:pt idx="13">
                  <c:v>1.4385376187262599E-4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6ABF-42AF-9F71-0A0609388546}"/>
            </c:ext>
          </c:extLst>
        </c:ser>
        <c:ser>
          <c:idx val="18"/>
          <c:order val="19"/>
          <c:tx>
            <c:strRef>
              <c:f>PSD_2!$A$309</c:f>
              <c:strCache>
                <c:ptCount val="1"/>
                <c:pt idx="0">
                  <c:v>J1535-57, 145GHz</c:v>
                </c:pt>
              </c:strCache>
            </c:strRef>
          </c:tx>
          <c:spPr>
            <a:ln w="25400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xVal>
            <c:numRef>
              <c:f>PSD_2!$A$311:$A$325</c:f>
              <c:numCache>
                <c:formatCode>General</c:formatCode>
                <c:ptCount val="15"/>
                <c:pt idx="0">
                  <c:v>1.54798761609907E-3</c:v>
                </c:pt>
                <c:pt idx="1">
                  <c:v>3.3281733746130002E-3</c:v>
                </c:pt>
                <c:pt idx="2">
                  <c:v>5.6424148606811098E-3</c:v>
                </c:pt>
                <c:pt idx="3">
                  <c:v>8.6509287925696596E-3</c:v>
                </c:pt>
                <c:pt idx="4">
                  <c:v>1.2561996904024699E-2</c:v>
                </c:pt>
                <c:pt idx="5">
                  <c:v>1.7646385448916401E-2</c:v>
                </c:pt>
                <c:pt idx="6">
                  <c:v>2.4256090557275501E-2</c:v>
                </c:pt>
                <c:pt idx="7">
                  <c:v>3.2848707198142403E-2</c:v>
                </c:pt>
                <c:pt idx="8">
                  <c:v>4.4019108831269298E-2</c:v>
                </c:pt>
                <c:pt idx="9">
                  <c:v>5.8540630954334399E-2</c:v>
                </c:pt>
                <c:pt idx="10">
                  <c:v>7.7418609714318895E-2</c:v>
                </c:pt>
                <c:pt idx="11">
                  <c:v>0.10195998210229799</c:v>
                </c:pt>
                <c:pt idx="12">
                  <c:v>0.13386376620667201</c:v>
                </c:pt>
                <c:pt idx="13">
                  <c:v>0.17533868554235801</c:v>
                </c:pt>
                <c:pt idx="14">
                  <c:v>0.22925608067875</c:v>
                </c:pt>
              </c:numCache>
            </c:numRef>
          </c:xVal>
          <c:yVal>
            <c:numRef>
              <c:f>PSD_2!$D$311:$D$325</c:f>
              <c:numCache>
                <c:formatCode>General</c:formatCode>
                <c:ptCount val="15"/>
                <c:pt idx="0">
                  <c:v>1.76617631591626E-2</c:v>
                </c:pt>
                <c:pt idx="1">
                  <c:v>7.6700256042036896E-2</c:v>
                </c:pt>
                <c:pt idx="2">
                  <c:v>9.5395217676323002E-3</c:v>
                </c:pt>
                <c:pt idx="3">
                  <c:v>9.1003484957203305E-3</c:v>
                </c:pt>
                <c:pt idx="4">
                  <c:v>5.0785246723375E-3</c:v>
                </c:pt>
                <c:pt idx="5">
                  <c:v>3.8044229559798101E-3</c:v>
                </c:pt>
                <c:pt idx="6">
                  <c:v>1.74972547066722E-3</c:v>
                </c:pt>
                <c:pt idx="7">
                  <c:v>2.08015210873065E-4</c:v>
                </c:pt>
                <c:pt idx="8">
                  <c:v>4.4711101373444699E-4</c:v>
                </c:pt>
                <c:pt idx="9">
                  <c:v>3.13184707285138E-4</c:v>
                </c:pt>
                <c:pt idx="10">
                  <c:v>2.0990183452001301E-4</c:v>
                </c:pt>
                <c:pt idx="11">
                  <c:v>1.5846041923466499E-4</c:v>
                </c:pt>
                <c:pt idx="12">
                  <c:v>1.2227435559195699E-4</c:v>
                </c:pt>
                <c:pt idx="13" formatCode="0.00E+00">
                  <c:v>9.3736836070288493E-5</c:v>
                </c:pt>
                <c:pt idx="14">
                  <c:v>1.02835665954505E-4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6ABF-42AF-9F71-0A0609388546}"/>
            </c:ext>
          </c:extLst>
        </c:ser>
        <c:ser>
          <c:idx val="19"/>
          <c:order val="20"/>
          <c:tx>
            <c:strRef>
              <c:f>PSD_2!$A$327</c:f>
              <c:strCache>
                <c:ptCount val="1"/>
                <c:pt idx="0">
                  <c:v>J1535-57, 235GHz</c:v>
                </c:pt>
              </c:strCache>
            </c:strRef>
          </c:tx>
          <c:spPr>
            <a:ln w="25400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xVal>
            <c:numRef>
              <c:f>PSD_2!$A$329:$A$345</c:f>
              <c:numCache>
                <c:formatCode>General</c:formatCode>
                <c:ptCount val="17"/>
                <c:pt idx="0">
                  <c:v>8.9445438282647499E-4</c:v>
                </c:pt>
                <c:pt idx="1">
                  <c:v>1.9230769230769199E-3</c:v>
                </c:pt>
                <c:pt idx="2">
                  <c:v>3.2602862254024999E-3</c:v>
                </c:pt>
                <c:pt idx="3">
                  <c:v>4.9986583184257602E-3</c:v>
                </c:pt>
                <c:pt idx="4">
                  <c:v>7.2585420393559896E-3</c:v>
                </c:pt>
                <c:pt idx="5">
                  <c:v>1.01963908765652E-2</c:v>
                </c:pt>
                <c:pt idx="6">
                  <c:v>1.40155943649373E-2</c:v>
                </c:pt>
                <c:pt idx="7">
                  <c:v>1.8980558899821101E-2</c:v>
                </c:pt>
                <c:pt idx="8">
                  <c:v>2.5435012795169899E-2</c:v>
                </c:pt>
                <c:pt idx="9">
                  <c:v>3.3825802859123399E-2</c:v>
                </c:pt>
                <c:pt idx="10">
                  <c:v>4.4733829942262902E-2</c:v>
                </c:pt>
                <c:pt idx="11">
                  <c:v>5.89142651503443E-2</c:v>
                </c:pt>
                <c:pt idx="12">
                  <c:v>7.7348830920850195E-2</c:v>
                </c:pt>
                <c:pt idx="13">
                  <c:v>0.101313766422507</c:v>
                </c:pt>
                <c:pt idx="14">
                  <c:v>0.132468182574662</c:v>
                </c:pt>
                <c:pt idx="15">
                  <c:v>0.17296892357246299</c:v>
                </c:pt>
                <c:pt idx="16">
                  <c:v>0.22561988686960499</c:v>
                </c:pt>
              </c:numCache>
            </c:numRef>
          </c:xVal>
          <c:yVal>
            <c:numRef>
              <c:f>PSD_2!$D$329:$D$345</c:f>
              <c:numCache>
                <c:formatCode>General</c:formatCode>
                <c:ptCount val="17"/>
                <c:pt idx="0">
                  <c:v>0.55549588284632001</c:v>
                </c:pt>
                <c:pt idx="1">
                  <c:v>9.14923535977549E-2</c:v>
                </c:pt>
                <c:pt idx="2">
                  <c:v>0.15763479274383899</c:v>
                </c:pt>
                <c:pt idx="3">
                  <c:v>5.2408669762498299E-2</c:v>
                </c:pt>
                <c:pt idx="4">
                  <c:v>1.44494270539842E-2</c:v>
                </c:pt>
                <c:pt idx="5">
                  <c:v>2.19469929736354E-2</c:v>
                </c:pt>
                <c:pt idx="6">
                  <c:v>1.04972542671349E-2</c:v>
                </c:pt>
                <c:pt idx="7">
                  <c:v>7.3143794624702897E-3</c:v>
                </c:pt>
                <c:pt idx="8">
                  <c:v>1.93617811479831E-3</c:v>
                </c:pt>
                <c:pt idx="9">
                  <c:v>1.80358627989526E-3</c:v>
                </c:pt>
                <c:pt idx="10">
                  <c:v>1.53916145106886E-3</c:v>
                </c:pt>
                <c:pt idx="11">
                  <c:v>4.6884775083562901E-4</c:v>
                </c:pt>
                <c:pt idx="12">
                  <c:v>4.7893883721851201E-4</c:v>
                </c:pt>
                <c:pt idx="13">
                  <c:v>3.23038278239666E-4</c:v>
                </c:pt>
                <c:pt idx="14">
                  <c:v>2.5655342173583399E-4</c:v>
                </c:pt>
                <c:pt idx="15">
                  <c:v>1.9328143166273101E-4</c:v>
                </c:pt>
                <c:pt idx="16">
                  <c:v>1.79670898633514E-4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6ABF-42AF-9F71-0A0609388546}"/>
            </c:ext>
          </c:extLst>
        </c:ser>
        <c:ser>
          <c:idx val="20"/>
          <c:order val="21"/>
          <c:tx>
            <c:strRef>
              <c:f>PSD_2!$A$347</c:f>
              <c:strCache>
                <c:ptCount val="1"/>
                <c:pt idx="0">
                  <c:v>J1803-298, 6GHz</c:v>
                </c:pt>
              </c:strCache>
            </c:strRef>
          </c:tx>
          <c:spPr>
            <a:ln w="25400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xVal>
            <c:numRef>
              <c:f>PSD_2!$A$349:$A$360</c:f>
              <c:numCache>
                <c:formatCode>General</c:formatCode>
                <c:ptCount val="12"/>
                <c:pt idx="1">
                  <c:v>1.5658743131868099E-2</c:v>
                </c:pt>
                <c:pt idx="2">
                  <c:v>2.1523948489010899E-2</c:v>
                </c:pt>
                <c:pt idx="3">
                  <c:v>2.9148715453296701E-2</c:v>
                </c:pt>
                <c:pt idx="4">
                  <c:v>3.9060912506868099E-2</c:v>
                </c:pt>
                <c:pt idx="5">
                  <c:v>5.1946768676510997E-2</c:v>
                </c:pt>
                <c:pt idx="6">
                  <c:v>6.8698381697046701E-2</c:v>
                </c:pt>
                <c:pt idx="7">
                  <c:v>9.0475478623743097E-2</c:v>
                </c:pt>
              </c:numCache>
            </c:numRef>
          </c:xVal>
          <c:yVal>
            <c:numRef>
              <c:f>PSD_2!$D$349:$D$360</c:f>
              <c:numCache>
                <c:formatCode>General</c:formatCode>
                <c:ptCount val="12"/>
                <c:pt idx="1">
                  <c:v>4.9808973492744399E-3</c:v>
                </c:pt>
                <c:pt idx="2">
                  <c:v>1.0544115231838501E-3</c:v>
                </c:pt>
                <c:pt idx="3">
                  <c:v>3.2973623294682E-3</c:v>
                </c:pt>
                <c:pt idx="4">
                  <c:v>2.7554234037791099E-3</c:v>
                </c:pt>
                <c:pt idx="5">
                  <c:v>1.801741136114E-3</c:v>
                </c:pt>
                <c:pt idx="6">
                  <c:v>1.3713966996274001E-3</c:v>
                </c:pt>
                <c:pt idx="7">
                  <c:v>5.3218446971549404E-4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6ABF-42AF-9F71-0A0609388546}"/>
            </c:ext>
          </c:extLst>
        </c:ser>
        <c:ser>
          <c:idx val="21"/>
          <c:order val="22"/>
          <c:tx>
            <c:strRef>
              <c:f>PSD_2!$A$362</c:f>
              <c:strCache>
                <c:ptCount val="1"/>
                <c:pt idx="0">
                  <c:v>J1908+094, 6GHz</c:v>
                </c:pt>
              </c:strCache>
            </c:strRef>
          </c:tx>
          <c:spPr>
            <a:ln w="25400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xVal>
            <c:numRef>
              <c:f>PSD_2!$A$364:$A$375</c:f>
              <c:numCache>
                <c:formatCode>General</c:formatCode>
                <c:ptCount val="12"/>
                <c:pt idx="0">
                  <c:v>2.80112044817927E-3</c:v>
                </c:pt>
                <c:pt idx="1">
                  <c:v>6.0224089635854301E-3</c:v>
                </c:pt>
                <c:pt idx="2">
                  <c:v>1.02100840336134E-2</c:v>
                </c:pt>
                <c:pt idx="3">
                  <c:v>1.5654061624649801E-2</c:v>
                </c:pt>
                <c:pt idx="4">
                  <c:v>3.1931554621848698E-2</c:v>
                </c:pt>
                <c:pt idx="5">
                  <c:v>5.9440517787114802E-2</c:v>
                </c:pt>
                <c:pt idx="6">
                  <c:v>7.9653625504201603E-2</c:v>
                </c:pt>
                <c:pt idx="7">
                  <c:v>0.105930665536414</c:v>
                </c:pt>
                <c:pt idx="8">
                  <c:v>0.140090817578291</c:v>
                </c:pt>
                <c:pt idx="9">
                  <c:v>0.18449901523273099</c:v>
                </c:pt>
              </c:numCache>
            </c:numRef>
          </c:xVal>
          <c:yVal>
            <c:numRef>
              <c:f>PSD_2!$E$364:$E$375</c:f>
              <c:numCache>
                <c:formatCode>General</c:formatCode>
                <c:ptCount val="12"/>
                <c:pt idx="0">
                  <c:v>2.83282974492652E-3</c:v>
                </c:pt>
                <c:pt idx="1">
                  <c:v>1.176906121648495E-3</c:v>
                </c:pt>
                <c:pt idx="2">
                  <c:v>1.56501540876313E-3</c:v>
                </c:pt>
                <c:pt idx="3">
                  <c:v>9.8002329164597799E-4</c:v>
                </c:pt>
                <c:pt idx="4">
                  <c:v>1.157230319043424E-3</c:v>
                </c:pt>
                <c:pt idx="5">
                  <c:v>1.2190318122725801E-3</c:v>
                </c:pt>
                <c:pt idx="6">
                  <c:v>7.5399006952100501E-4</c:v>
                </c:pt>
                <c:pt idx="7">
                  <c:v>1.8724579248835231E-4</c:v>
                </c:pt>
                <c:pt idx="8">
                  <c:v>7.0924791454945893E-4</c:v>
                </c:pt>
                <c:pt idx="9">
                  <c:v>1.816378539635155E-4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6ABF-42AF-9F71-0A0609388546}"/>
            </c:ext>
          </c:extLst>
        </c:ser>
        <c:ser>
          <c:idx val="23"/>
          <c:order val="24"/>
          <c:tx>
            <c:strRef>
              <c:f>PSD_2!$A$386</c:f>
              <c:strCache>
                <c:ptCount val="1"/>
                <c:pt idx="0">
                  <c:v>J1910-057, 6GHz</c:v>
                </c:pt>
              </c:strCache>
            </c:strRef>
          </c:tx>
          <c:spPr>
            <a:ln w="25400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xVal>
            <c:numRef>
              <c:f>PSD_2!$A$388:$A$403</c:f>
              <c:numCache>
                <c:formatCode>General</c:formatCode>
                <c:ptCount val="16"/>
                <c:pt idx="0">
                  <c:v>5.3050397877984004E-4</c:v>
                </c:pt>
                <c:pt idx="1">
                  <c:v>1.14058355437665E-3</c:v>
                </c:pt>
                <c:pt idx="2">
                  <c:v>1.9336870026525101E-3</c:v>
                </c:pt>
                <c:pt idx="3">
                  <c:v>2.9647214854111401E-3</c:v>
                </c:pt>
                <c:pt idx="4">
                  <c:v>4.3050663129973396E-3</c:v>
                </c:pt>
                <c:pt idx="5">
                  <c:v>6.0475145888594104E-3</c:v>
                </c:pt>
                <c:pt idx="6">
                  <c:v>8.3126973474800993E-3</c:v>
                </c:pt>
                <c:pt idx="7">
                  <c:v>1.1257434933686999E-2</c:v>
                </c:pt>
                <c:pt idx="8">
                  <c:v>1.50855937957559E-2</c:v>
                </c:pt>
                <c:pt idx="9">
                  <c:v>2.0062200316445601E-2</c:v>
                </c:pt>
                <c:pt idx="10">
                  <c:v>2.6531788793342101E-2</c:v>
                </c:pt>
                <c:pt idx="11">
                  <c:v>3.4942253813307698E-2</c:v>
                </c:pt>
                <c:pt idx="12">
                  <c:v>4.5875858339262901E-2</c:v>
                </c:pt>
                <c:pt idx="13">
                  <c:v>6.0089544223004603E-2</c:v>
                </c:pt>
                <c:pt idx="14">
                  <c:v>7.8567335871868899E-2</c:v>
                </c:pt>
                <c:pt idx="15">
                  <c:v>0.102588465015392</c:v>
                </c:pt>
              </c:numCache>
            </c:numRef>
          </c:xVal>
          <c:yVal>
            <c:numRef>
              <c:f>PSD_2!$D$388:$D$403</c:f>
              <c:numCache>
                <c:formatCode>General</c:formatCode>
                <c:ptCount val="16"/>
                <c:pt idx="0">
                  <c:v>1.1180341811351899</c:v>
                </c:pt>
                <c:pt idx="1">
                  <c:v>0.29354073052247298</c:v>
                </c:pt>
                <c:pt idx="2">
                  <c:v>0.94888174774279499</c:v>
                </c:pt>
                <c:pt idx="3">
                  <c:v>0.21226066280192901</c:v>
                </c:pt>
                <c:pt idx="4">
                  <c:v>2.44347354300888E-2</c:v>
                </c:pt>
                <c:pt idx="5">
                  <c:v>3.2847612351441402E-2</c:v>
                </c:pt>
                <c:pt idx="6">
                  <c:v>1.2770112059077601E-2</c:v>
                </c:pt>
                <c:pt idx="7">
                  <c:v>1.82581533457708E-2</c:v>
                </c:pt>
                <c:pt idx="8">
                  <c:v>6.6922410185354698E-3</c:v>
                </c:pt>
                <c:pt idx="9">
                  <c:v>-2.3369044467205901E-2</c:v>
                </c:pt>
                <c:pt idx="10">
                  <c:v>-7.1020647088284499E-3</c:v>
                </c:pt>
                <c:pt idx="11">
                  <c:v>-6.4065939726608498E-3</c:v>
                </c:pt>
                <c:pt idx="12">
                  <c:v>-1.4616633322736701E-2</c:v>
                </c:pt>
                <c:pt idx="13">
                  <c:v>-1.25199380097519E-2</c:v>
                </c:pt>
                <c:pt idx="14">
                  <c:v>-1.1608679151749899E-2</c:v>
                </c:pt>
                <c:pt idx="15">
                  <c:v>-1.19641137019995E-2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7-6ABF-42AF-9F71-0A0609388546}"/>
            </c:ext>
          </c:extLst>
        </c:ser>
        <c:ser>
          <c:idx val="24"/>
          <c:order val="25"/>
          <c:tx>
            <c:strRef>
              <c:f>PSD_2!$A$405</c:f>
              <c:strCache>
                <c:ptCount val="1"/>
                <c:pt idx="0">
                  <c:v>Sco X-1, 10GHz</c:v>
                </c:pt>
              </c:strCache>
            </c:strRef>
          </c:tx>
          <c:spPr>
            <a:ln w="25400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PSD_2!$A$407:$A$424</c:f>
              <c:numCache>
                <c:formatCode>General</c:formatCode>
                <c:ptCount val="18"/>
                <c:pt idx="0" formatCode="0.00E+00">
                  <c:v>4.7032264133195303E-5</c:v>
                </c:pt>
                <c:pt idx="1">
                  <c:v>1.0111936788637E-4</c:v>
                </c:pt>
                <c:pt idx="2">
                  <c:v>1.71432602765497E-4</c:v>
                </c:pt>
                <c:pt idx="3">
                  <c:v>2.6283980810836197E-4</c:v>
                </c:pt>
                <c:pt idx="4">
                  <c:v>3.8166917505408701E-4</c:v>
                </c:pt>
                <c:pt idx="5">
                  <c:v>5.3614735208352905E-4</c:v>
                </c:pt>
                <c:pt idx="6">
                  <c:v>7.3696898222180395E-4</c:v>
                </c:pt>
                <c:pt idx="7">
                  <c:v>9.9803710140156099E-4</c:v>
                </c:pt>
                <c:pt idx="8">
                  <c:v>1.33742565633524E-3</c:v>
                </c:pt>
                <c:pt idx="9">
                  <c:v>1.7786307777490299E-3</c:v>
                </c:pt>
                <c:pt idx="10">
                  <c:v>4.0671617425223601E-3</c:v>
                </c:pt>
                <c:pt idx="11">
                  <c:v>5.3272876897922797E-3</c:v>
                </c:pt>
                <c:pt idx="12">
                  <c:v>6.9654514212431897E-3</c:v>
                </c:pt>
                <c:pt idx="13">
                  <c:v>9.0950642721293606E-3</c:v>
                </c:pt>
                <c:pt idx="14">
                  <c:v>1.18635609782813E-2</c:v>
                </c:pt>
              </c:numCache>
            </c:numRef>
          </c:xVal>
          <c:yVal>
            <c:numRef>
              <c:f>PSD_2!$E$407:$E$424</c:f>
              <c:numCache>
                <c:formatCode>General</c:formatCode>
                <c:ptCount val="18"/>
                <c:pt idx="0">
                  <c:v>140.301560614316</c:v>
                </c:pt>
                <c:pt idx="1">
                  <c:v>28.037049982510698</c:v>
                </c:pt>
                <c:pt idx="2">
                  <c:v>61.903479541434201</c:v>
                </c:pt>
                <c:pt idx="3">
                  <c:v>35.236531758138902</c:v>
                </c:pt>
                <c:pt idx="4">
                  <c:v>4.5414127898285201</c:v>
                </c:pt>
                <c:pt idx="5">
                  <c:v>2.8618560885891799</c:v>
                </c:pt>
                <c:pt idx="6">
                  <c:v>1.2778321447812901</c:v>
                </c:pt>
                <c:pt idx="7">
                  <c:v>2.0504634992240698</c:v>
                </c:pt>
                <c:pt idx="8">
                  <c:v>0.64583294406904002</c:v>
                </c:pt>
                <c:pt idx="9">
                  <c:v>0.37702888480854801</c:v>
                </c:pt>
                <c:pt idx="10">
                  <c:v>0.54956190450126197</c:v>
                </c:pt>
                <c:pt idx="11">
                  <c:v>0.16905348513524199</c:v>
                </c:pt>
                <c:pt idx="12">
                  <c:v>0.26377742641519697</c:v>
                </c:pt>
                <c:pt idx="13">
                  <c:v>0.18728545284818998</c:v>
                </c:pt>
                <c:pt idx="14">
                  <c:v>6.5285308265692982E-2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6ABF-42AF-9F71-0A0609388546}"/>
            </c:ext>
          </c:extLst>
        </c:ser>
        <c:ser>
          <c:idx val="25"/>
          <c:order val="26"/>
          <c:tx>
            <c:strRef>
              <c:f>PSD_2!$A$426</c:f>
              <c:strCache>
                <c:ptCount val="1"/>
                <c:pt idx="0">
                  <c:v>Sco X-1, 92GHz</c:v>
                </c:pt>
              </c:strCache>
            </c:strRef>
          </c:tx>
          <c:spPr>
            <a:ln w="25400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PSD_2!$A$428:$A$439</c:f>
              <c:numCache>
                <c:formatCode>General</c:formatCode>
                <c:ptCount val="12"/>
                <c:pt idx="0">
                  <c:v>8.2169268693508602E-4</c:v>
                </c:pt>
                <c:pt idx="1">
                  <c:v>1.7666392769104301E-3</c:v>
                </c:pt>
                <c:pt idx="2">
                  <c:v>2.9950698438783799E-3</c:v>
                </c:pt>
                <c:pt idx="3">
                  <c:v>4.5920295809367302E-3</c:v>
                </c:pt>
                <c:pt idx="4">
                  <c:v>6.6680772391125697E-3</c:v>
                </c:pt>
                <c:pt idx="5">
                  <c:v>9.3669391947411602E-3</c:v>
                </c:pt>
                <c:pt idx="6">
                  <c:v>1.28754597370583E-2</c:v>
                </c:pt>
                <c:pt idx="7">
                  <c:v>1.7436536442070601E-2</c:v>
                </c:pt>
                <c:pt idx="8">
                  <c:v>3.1074155790057501E-2</c:v>
                </c:pt>
                <c:pt idx="9">
                  <c:v>4.1094841310969597E-2</c:v>
                </c:pt>
                <c:pt idx="10">
                  <c:v>5.41217324881553E-2</c:v>
                </c:pt>
              </c:numCache>
            </c:numRef>
          </c:xVal>
          <c:yVal>
            <c:numRef>
              <c:f>PSD_2!$E$428:$E$439</c:f>
              <c:numCache>
                <c:formatCode>General</c:formatCode>
                <c:ptCount val="12"/>
                <c:pt idx="0">
                  <c:v>12.274829946753199</c:v>
                </c:pt>
                <c:pt idx="1">
                  <c:v>7.8723187901052603</c:v>
                </c:pt>
                <c:pt idx="2">
                  <c:v>1.8875659495569099</c:v>
                </c:pt>
                <c:pt idx="3">
                  <c:v>1.62882068990328</c:v>
                </c:pt>
                <c:pt idx="4">
                  <c:v>0.28952413387644799</c:v>
                </c:pt>
                <c:pt idx="5">
                  <c:v>0.3862103055891285</c:v>
                </c:pt>
                <c:pt idx="6">
                  <c:v>1.7663785054138601</c:v>
                </c:pt>
                <c:pt idx="7">
                  <c:v>0.22588918323965099</c:v>
                </c:pt>
                <c:pt idx="8">
                  <c:v>1.3313361210616861</c:v>
                </c:pt>
                <c:pt idx="9">
                  <c:v>0.77310311506541496</c:v>
                </c:pt>
                <c:pt idx="10">
                  <c:v>0.20018976217092999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6ABF-42AF-9F71-0A0609388546}"/>
            </c:ext>
          </c:extLst>
        </c:ser>
        <c:ser>
          <c:idx val="26"/>
          <c:order val="27"/>
          <c:tx>
            <c:strRef>
              <c:f>PSD_2!$A$440</c:f>
              <c:strCache>
                <c:ptCount val="1"/>
                <c:pt idx="0">
                  <c:v>SS433, 225GHz</c:v>
                </c:pt>
              </c:strCache>
            </c:strRef>
          </c:tx>
          <c:spPr>
            <a:ln w="25400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PSD_2!$A$441:$A$458</c:f>
              <c:numCache>
                <c:formatCode>General</c:formatCode>
                <c:ptCount val="18"/>
                <c:pt idx="0">
                  <c:v>3.4583181652712001E-4</c:v>
                </c:pt>
                <c:pt idx="1">
                  <c:v>7.4353840553330797E-4</c:v>
                </c:pt>
                <c:pt idx="2">
                  <c:v>1.2605569712413501E-3</c:v>
                </c:pt>
                <c:pt idx="3">
                  <c:v>1.9326811066618099E-3</c:v>
                </c:pt>
                <c:pt idx="4">
                  <c:v>2.8064424827083999E-3</c:v>
                </c:pt>
                <c:pt idx="5">
                  <c:v>2.8985507223685402E-3</c:v>
                </c:pt>
                <c:pt idx="6">
                  <c:v>3.9423322715689798E-3</c:v>
                </c:pt>
                <c:pt idx="7">
                  <c:v>5.4189889970877297E-3</c:v>
                </c:pt>
                <c:pt idx="8">
                  <c:v>6.2318840530923699E-3</c:v>
                </c:pt>
                <c:pt idx="9">
                  <c:v>7.3386427402621001E-3</c:v>
                </c:pt>
                <c:pt idx="10">
                  <c:v>1.05652173830333E-2</c:v>
                </c:pt>
                <c:pt idx="11">
                  <c:v>1.61985507119566E-2</c:v>
                </c:pt>
                <c:pt idx="12">
                  <c:v>2.3521884039556799E-2</c:v>
                </c:pt>
                <c:pt idx="13">
                  <c:v>3.30422173654372E-2</c:v>
                </c:pt>
                <c:pt idx="14">
                  <c:v>4.5418650689081602E-2</c:v>
                </c:pt>
                <c:pt idx="15">
                  <c:v>6.1508014009819402E-2</c:v>
                </c:pt>
                <c:pt idx="16">
                  <c:v>8.2424186326778406E-2</c:v>
                </c:pt>
                <c:pt idx="17">
                  <c:v>0.109615210338825</c:v>
                </c:pt>
              </c:numCache>
            </c:numRef>
          </c:xVal>
          <c:yVal>
            <c:numRef>
              <c:f>PSD_2!$B$441:$B$458</c:f>
              <c:numCache>
                <c:formatCode>General</c:formatCode>
                <c:ptCount val="18"/>
                <c:pt idx="0">
                  <c:v>10.793891759231601</c:v>
                </c:pt>
                <c:pt idx="1">
                  <c:v>2.5926229625249899</c:v>
                </c:pt>
                <c:pt idx="2">
                  <c:v>1.6955546188116599</c:v>
                </c:pt>
                <c:pt idx="3">
                  <c:v>0.41127427175997799</c:v>
                </c:pt>
                <c:pt idx="4">
                  <c:v>0.30927014393060498</c:v>
                </c:pt>
                <c:pt idx="5">
                  <c:v>0.343530605411692</c:v>
                </c:pt>
                <c:pt idx="6">
                  <c:v>9.3344426410143094E-2</c:v>
                </c:pt>
                <c:pt idx="7">
                  <c:v>6.7339795978766895E-2</c:v>
                </c:pt>
                <c:pt idx="8">
                  <c:v>0.11198761865105</c:v>
                </c:pt>
                <c:pt idx="9">
                  <c:v>6.2339974013450601E-2</c:v>
                </c:pt>
                <c:pt idx="10">
                  <c:v>2.86283194129641E-2</c:v>
                </c:pt>
                <c:pt idx="11">
                  <c:v>1.55814650270966E-2</c:v>
                </c:pt>
                <c:pt idx="12">
                  <c:v>6.6819607819464501E-3</c:v>
                </c:pt>
                <c:pt idx="13">
                  <c:v>3.41930310713362E-3</c:v>
                </c:pt>
                <c:pt idx="14">
                  <c:v>1.88274890932204E-3</c:v>
                </c:pt>
                <c:pt idx="15">
                  <c:v>1.16581382935928E-3</c:v>
                </c:pt>
                <c:pt idx="16">
                  <c:v>1.22287299407503E-3</c:v>
                </c:pt>
                <c:pt idx="17">
                  <c:v>7.7022986157872404E-4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A-6ABF-42AF-9F71-0A0609388546}"/>
            </c:ext>
          </c:extLst>
        </c:ser>
        <c:ser>
          <c:idx val="27"/>
          <c:order val="28"/>
          <c:tx>
            <c:strRef>
              <c:f>PSD_2!$A$460</c:f>
              <c:strCache>
                <c:ptCount val="1"/>
                <c:pt idx="0">
                  <c:v>V404, 6GHz</c:v>
                </c:pt>
              </c:strCache>
            </c:strRef>
          </c:tx>
          <c:spPr>
            <a:ln w="25400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PSD_2!$A$461:$A$482</c:f>
              <c:numCache>
                <c:formatCode>General</c:formatCode>
                <c:ptCount val="22"/>
                <c:pt idx="0">
                  <c:v>2.3391812865497001E-4</c:v>
                </c:pt>
                <c:pt idx="1">
                  <c:v>5.0292397660818696E-4</c:v>
                </c:pt>
                <c:pt idx="2">
                  <c:v>8.5263157894736798E-4</c:v>
                </c:pt>
                <c:pt idx="3">
                  <c:v>1.3072514619883E-3</c:v>
                </c:pt>
                <c:pt idx="4">
                  <c:v>1.8982573099415199E-3</c:v>
                </c:pt>
                <c:pt idx="5">
                  <c:v>2.6665649122806999E-3</c:v>
                </c:pt>
                <c:pt idx="6">
                  <c:v>3.6653647953216301E-3</c:v>
                </c:pt>
                <c:pt idx="7">
                  <c:v>4.9638046432748497E-3</c:v>
                </c:pt>
                <c:pt idx="8">
                  <c:v>6.6517764456140299E-3</c:v>
                </c:pt>
                <c:pt idx="9">
                  <c:v>8.8461397886549706E-3</c:v>
                </c:pt>
                <c:pt idx="10">
                  <c:v>1.16988121346081E-2</c:v>
                </c:pt>
                <c:pt idx="11">
                  <c:v>1.5407286184347301E-2</c:v>
                </c:pt>
                <c:pt idx="12">
                  <c:v>2.0228302449008299E-2</c:v>
                </c:pt>
                <c:pt idx="13">
                  <c:v>2.6495623593067501E-2</c:v>
                </c:pt>
                <c:pt idx="14">
                  <c:v>3.4643141080344497E-2</c:v>
                </c:pt>
                <c:pt idx="15">
                  <c:v>4.5234913813804498E-2</c:v>
                </c:pt>
                <c:pt idx="16">
                  <c:v>5.9004218367302602E-2</c:v>
                </c:pt>
                <c:pt idx="17">
                  <c:v>7.6904314286850198E-2</c:v>
                </c:pt>
                <c:pt idx="18">
                  <c:v>0.100174438982262</c:v>
                </c:pt>
                <c:pt idx="19">
                  <c:v>0.130425601086297</c:v>
                </c:pt>
                <c:pt idx="20">
                  <c:v>0.16975211182154301</c:v>
                </c:pt>
              </c:numCache>
            </c:numRef>
          </c:xVal>
          <c:yVal>
            <c:numRef>
              <c:f>PSD_2!$E$461:$E$482</c:f>
              <c:numCache>
                <c:formatCode>General</c:formatCode>
                <c:ptCount val="22"/>
                <c:pt idx="0">
                  <c:v>67.357880029875204</c:v>
                </c:pt>
                <c:pt idx="1">
                  <c:v>9.2544659316628106</c:v>
                </c:pt>
                <c:pt idx="2">
                  <c:v>1.0532972373407801</c:v>
                </c:pt>
                <c:pt idx="3">
                  <c:v>0.39952952675412001</c:v>
                </c:pt>
                <c:pt idx="4">
                  <c:v>0.11629342667086509</c:v>
                </c:pt>
                <c:pt idx="5">
                  <c:v>6.5007903254503896E-2</c:v>
                </c:pt>
                <c:pt idx="6">
                  <c:v>3.7118418060587403E-2</c:v>
                </c:pt>
                <c:pt idx="7">
                  <c:v>1.9710615888648822E-2</c:v>
                </c:pt>
                <c:pt idx="8">
                  <c:v>1.09851043410404E-2</c:v>
                </c:pt>
                <c:pt idx="9">
                  <c:v>6.0560727388227001E-3</c:v>
                </c:pt>
                <c:pt idx="10">
                  <c:v>3.7350253171189022E-3</c:v>
                </c:pt>
                <c:pt idx="11">
                  <c:v>1.8466752532934011E-3</c:v>
                </c:pt>
                <c:pt idx="12">
                  <c:v>1.3598017135531013E-3</c:v>
                </c:pt>
                <c:pt idx="13">
                  <c:v>8.0261867950130251E-4</c:v>
                </c:pt>
                <c:pt idx="14">
                  <c:v>4.4066285091770086E-4</c:v>
                </c:pt>
                <c:pt idx="15">
                  <c:v>2.8656131991709949E-4</c:v>
                </c:pt>
                <c:pt idx="16">
                  <c:v>1.556405276588998E-4</c:v>
                </c:pt>
                <c:pt idx="17">
                  <c:v>1.2547587254800106E-4</c:v>
                </c:pt>
                <c:pt idx="18">
                  <c:v>8.8169833538000126E-5</c:v>
                </c:pt>
                <c:pt idx="19">
                  <c:v>7.9082617090701169E-5</c:v>
                </c:pt>
                <c:pt idx="20">
                  <c:v>8.3549170367599269E-5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6ABF-42AF-9F71-0A0609388546}"/>
            </c:ext>
          </c:extLst>
        </c:ser>
        <c:ser>
          <c:idx val="28"/>
          <c:order val="29"/>
          <c:tx>
            <c:strRef>
              <c:f>PSD_2!$A$55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PSD_2!$A$57:$A$65</c:f>
              <c:numCache>
                <c:formatCode>General</c:formatCode>
                <c:ptCount val="9"/>
                <c:pt idx="0">
                  <c:v>2.8248587570621399E-4</c:v>
                </c:pt>
                <c:pt idx="1">
                  <c:v>6.0734463276836104E-4</c:v>
                </c:pt>
                <c:pt idx="2">
                  <c:v>1.0296610169491501E-3</c:v>
                </c:pt>
                <c:pt idx="3">
                  <c:v>1.5786723163841801E-3</c:v>
                </c:pt>
                <c:pt idx="4">
                  <c:v>2.2923870056497102E-3</c:v>
                </c:pt>
                <c:pt idx="5">
                  <c:v>3.22021610169491E-3</c:v>
                </c:pt>
                <c:pt idx="6">
                  <c:v>4.4263939265536704E-3</c:v>
                </c:pt>
                <c:pt idx="7">
                  <c:v>5.9944250988700496E-3</c:v>
                </c:pt>
                <c:pt idx="8">
                  <c:v>8.0328656228813508E-3</c:v>
                </c:pt>
              </c:numCache>
            </c:numRef>
          </c:xVal>
          <c:yVal>
            <c:numRef>
              <c:f>PSD_2!$E$57:$E$65</c:f>
              <c:numCache>
                <c:formatCode>General</c:formatCode>
                <c:ptCount val="9"/>
                <c:pt idx="0">
                  <c:v>9.4112353490448513</c:v>
                </c:pt>
                <c:pt idx="1">
                  <c:v>0.68252307004173729</c:v>
                </c:pt>
                <c:pt idx="2">
                  <c:v>0.32134051237526179</c:v>
                </c:pt>
                <c:pt idx="3">
                  <c:v>1.3769818463728765</c:v>
                </c:pt>
                <c:pt idx="4">
                  <c:v>1.6050213705032554</c:v>
                </c:pt>
                <c:pt idx="5">
                  <c:v>0.30761463229790542</c:v>
                </c:pt>
                <c:pt idx="6">
                  <c:v>1.9953141372059944</c:v>
                </c:pt>
                <c:pt idx="7">
                  <c:v>1.2375928880936919</c:v>
                </c:pt>
                <c:pt idx="8">
                  <c:v>0.95417948682244169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C-6ABF-42AF-9F71-0A0609388546}"/>
            </c:ext>
          </c:extLst>
        </c:ser>
        <c:ser>
          <c:idx val="29"/>
          <c:order val="30"/>
          <c:tx>
            <c:strRef>
              <c:f>PSD_2!$O$5</c:f>
              <c:strCache>
                <c:ptCount val="1"/>
                <c:pt idx="0">
                  <c:v>Cyg X-1, 92GHz*</c:v>
                </c:pt>
              </c:strCache>
            </c:strRef>
          </c:tx>
          <c:spPr>
            <a:ln w="25400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PSD_2!$O$6:$O$7</c:f>
              <c:numCache>
                <c:formatCode>General</c:formatCode>
                <c:ptCount val="2"/>
                <c:pt idx="0">
                  <c:v>3.3333333333333298E-2</c:v>
                </c:pt>
                <c:pt idx="1">
                  <c:v>6.6666666666666596E-2</c:v>
                </c:pt>
              </c:numCache>
            </c:numRef>
          </c:xVal>
          <c:yVal>
            <c:numRef>
              <c:f>PSD_2!$P$6:$P$7</c:f>
              <c:numCache>
                <c:formatCode>General</c:formatCode>
                <c:ptCount val="2"/>
                <c:pt idx="0">
                  <c:v>0.110373123345335</c:v>
                </c:pt>
                <c:pt idx="1">
                  <c:v>8.4636474947669293E-2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6ABF-42AF-9F71-0A0609388546}"/>
            </c:ext>
          </c:extLst>
        </c:ser>
        <c:ser>
          <c:idx val="30"/>
          <c:order val="31"/>
          <c:tx>
            <c:strRef>
              <c:f>PSD_2!$O$9</c:f>
              <c:strCache>
                <c:ptCount val="1"/>
                <c:pt idx="0">
                  <c:v>J1820+070, 343GHz**</c:v>
                </c:pt>
              </c:strCache>
            </c:strRef>
          </c:tx>
          <c:spPr>
            <a:ln w="25400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PSD_2!$O$10:$O$11</c:f>
              <c:numCache>
                <c:formatCode>0.00E+00</c:formatCode>
                <c:ptCount val="2"/>
                <c:pt idx="0" formatCode="General">
                  <c:v>0.2</c:v>
                </c:pt>
                <c:pt idx="1">
                  <c:v>3.0000000000000001E-3</c:v>
                </c:pt>
              </c:numCache>
            </c:numRef>
          </c:xVal>
          <c:yVal>
            <c:numRef>
              <c:f>PSD_2!$P$10:$P$11</c:f>
              <c:numCache>
                <c:formatCode>General</c:formatCode>
                <c:ptCount val="2"/>
                <c:pt idx="0" formatCode="0.00E+00">
                  <c:v>2.0000000000000001E-4</c:v>
                </c:pt>
                <c:pt idx="1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E-6ABF-42AF-9F71-0A0609388546}"/>
            </c:ext>
          </c:extLst>
        </c:ser>
        <c:ser>
          <c:idx val="31"/>
          <c:order val="32"/>
          <c:tx>
            <c:strRef>
              <c:f>PSD_2!$O$13</c:f>
              <c:strCache>
                <c:ptCount val="1"/>
                <c:pt idx="0">
                  <c:v>J1820+070, 25.9GHz**</c:v>
                </c:pt>
              </c:strCache>
            </c:strRef>
          </c:tx>
          <c:spPr>
            <a:ln w="25400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xVal>
            <c:numRef>
              <c:f>PSD_2!$O$14:$O$15</c:f>
              <c:numCache>
                <c:formatCode>0.00E+00</c:formatCode>
                <c:ptCount val="2"/>
                <c:pt idx="0">
                  <c:v>0.02</c:v>
                </c:pt>
                <c:pt idx="1">
                  <c:v>1E-3</c:v>
                </c:pt>
              </c:numCache>
            </c:numRef>
          </c:xVal>
          <c:yVal>
            <c:numRef>
              <c:f>PSD_2!$P$14:$P$15</c:f>
              <c:numCache>
                <c:formatCode>General</c:formatCode>
                <c:ptCount val="2"/>
                <c:pt idx="0" formatCode="0.00E+00">
                  <c:v>1E-3</c:v>
                </c:pt>
                <c:pt idx="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6ABF-42AF-9F71-0A06093885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7720608"/>
        <c:axId val="797719168"/>
        <c:extLst>
          <c:ext xmlns:c15="http://schemas.microsoft.com/office/drawing/2012/chart" uri="{02D57815-91ED-43cb-92C2-25804820EDAC}">
            <c15:filteredScatterSeries>
              <c15:ser>
                <c:idx val="22"/>
                <c:order val="23"/>
                <c:tx>
                  <c:strRef>
                    <c:extLst>
                      <c:ext uri="{02D57815-91ED-43cb-92C2-25804820EDAC}">
                        <c15:formulaRef>
                          <c15:sqref>PSD_2!$A$377</c15:sqref>
                        </c15:formulaRef>
                      </c:ext>
                    </c:extLst>
                    <c:strCache>
                      <c:ptCount val="1"/>
                      <c:pt idx="0">
                        <c:v>J1908+094 22GHz</c:v>
                      </c:pt>
                    </c:strCache>
                  </c:strRef>
                </c:tx>
                <c:spPr>
                  <a:ln w="19050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80000"/>
                      </a:schemeClr>
                    </a:solidFill>
                    <a:ln w="9525">
                      <a:solidFill>
                        <a:schemeClr val="accent5">
                          <a:lumMod val="8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PSD_2!$A$379:$A$385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PSD_2!$J$379:$J$384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0.243546269374702</c:v>
                      </c:pt>
                      <c:pt idx="1">
                        <c:v>0.40769001785813702</c:v>
                      </c:pt>
                      <c:pt idx="2">
                        <c:v>0.49882144852338101</c:v>
                      </c:pt>
                      <c:pt idx="3">
                        <c:v>0.38177024421532202</c:v>
                      </c:pt>
                      <c:pt idx="4">
                        <c:v>3.1984383902319599E-2</c:v>
                      </c:pt>
                      <c:pt idx="5">
                        <c:v>8.7103954362767494E-2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20-6ABF-42AF-9F71-0A0609388546}"/>
                  </c:ext>
                </c:extLst>
              </c15:ser>
            </c15:filteredScatterSeries>
          </c:ext>
        </c:extLst>
      </c:scatterChart>
      <c:valAx>
        <c:axId val="797720608"/>
        <c:scaling>
          <c:logBase val="10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>
                    <a:solidFill>
                      <a:schemeClr val="bg1"/>
                    </a:solidFill>
                  </a:rPr>
                  <a:t>Frequency</a:t>
                </a:r>
                <a:r>
                  <a:rPr lang="en-US" sz="2000" baseline="0">
                    <a:solidFill>
                      <a:schemeClr val="bg1"/>
                    </a:solidFill>
                  </a:rPr>
                  <a:t> (Hz)</a:t>
                </a:r>
                <a:endParaRPr lang="en-US" sz="200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0.38066257154602662"/>
              <c:y val="0.929020721724852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7719168"/>
        <c:crosses val="autoZero"/>
        <c:crossBetween val="midCat"/>
      </c:valAx>
      <c:valAx>
        <c:axId val="79771916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>
                    <a:solidFill>
                      <a:schemeClr val="bg1"/>
                    </a:solidFill>
                  </a:rPr>
                  <a:t>Power</a:t>
                </a:r>
                <a:r>
                  <a:rPr lang="en-US" sz="2000" baseline="0">
                    <a:solidFill>
                      <a:schemeClr val="bg1"/>
                    </a:solidFill>
                  </a:rPr>
                  <a:t> (RMS</a:t>
                </a:r>
                <a:r>
                  <a:rPr lang="en-US" sz="2000" baseline="30000">
                    <a:solidFill>
                      <a:schemeClr val="bg1"/>
                    </a:solidFill>
                  </a:rPr>
                  <a:t>2</a:t>
                </a:r>
                <a:r>
                  <a:rPr lang="en-US" sz="2000" baseline="0">
                    <a:solidFill>
                      <a:schemeClr val="bg1"/>
                    </a:solidFill>
                  </a:rPr>
                  <a:t>/Hz)</a:t>
                </a:r>
                <a:endParaRPr lang="en-US" sz="200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7.0281124497991966E-3"/>
              <c:y val="0.32749961049389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77206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113943964835725"/>
          <c:y val="1.8261644235109883E-2"/>
          <c:w val="0.14283646396610061"/>
          <c:h val="0.959417698358481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5918635170603676E-2"/>
          <c:y val="2.2323693556570268E-2"/>
          <c:w val="0.81188747114442017"/>
          <c:h val="0.95535261288685946"/>
        </c:manualLayout>
      </c:layout>
      <c:scatterChart>
        <c:scatterStyle val="lineMarker"/>
        <c:varyColors val="0"/>
        <c:ser>
          <c:idx val="0"/>
          <c:order val="0"/>
          <c:tx>
            <c:strRef>
              <c:f>PSD_2!$A$2</c:f>
              <c:strCache>
                <c:ptCount val="1"/>
                <c:pt idx="0">
                  <c:v>4U 1728, 300GHz</c:v>
                </c:pt>
              </c:strCache>
            </c:strRef>
          </c:tx>
          <c:spPr>
            <a:ln w="25400" cap="rnd">
              <a:solidFill>
                <a:schemeClr val="accent2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PSD_2!$A$4:$A$9</c:f>
              <c:numCache>
                <c:formatCode>General</c:formatCode>
                <c:ptCount val="6"/>
                <c:pt idx="0">
                  <c:v>4.3859649122807002E-4</c:v>
                </c:pt>
                <c:pt idx="1">
                  <c:v>9.4298245614035095E-4</c:v>
                </c:pt>
                <c:pt idx="2">
                  <c:v>1.5986842105263101E-3</c:v>
                </c:pt>
                <c:pt idx="3">
                  <c:v>3.5592324561403502E-3</c:v>
                </c:pt>
                <c:pt idx="4">
                  <c:v>4.99980921052631E-3</c:v>
                </c:pt>
                <c:pt idx="5">
                  <c:v>6.8725589912280701E-3</c:v>
                </c:pt>
              </c:numCache>
            </c:numRef>
          </c:xVal>
          <c:yVal>
            <c:numRef>
              <c:f>PSD_2!$E$4:$E$9</c:f>
              <c:numCache>
                <c:formatCode>General</c:formatCode>
                <c:ptCount val="6"/>
                <c:pt idx="0">
                  <c:v>8.8218135808187323</c:v>
                </c:pt>
                <c:pt idx="1">
                  <c:v>15.783912981631316</c:v>
                </c:pt>
                <c:pt idx="2">
                  <c:v>3.3277637306616192</c:v>
                </c:pt>
                <c:pt idx="3">
                  <c:v>2.2792713943303875</c:v>
                </c:pt>
                <c:pt idx="4">
                  <c:v>3.3564533072100673</c:v>
                </c:pt>
                <c:pt idx="5">
                  <c:v>1.6722097733806349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E4F-4B22-8D9B-94ACD8B67C1E}"/>
            </c:ext>
          </c:extLst>
        </c:ser>
        <c:ser>
          <c:idx val="32"/>
          <c:order val="1"/>
          <c:tx>
            <c:strRef>
              <c:f>PSD_2!$H$12</c:f>
              <c:strCache>
                <c:ptCount val="1"/>
                <c:pt idx="0">
                  <c:v>Cir X-1 92GHz</c:v>
                </c:pt>
              </c:strCache>
            </c:strRef>
          </c:tx>
          <c:spPr>
            <a:ln w="25400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xVal>
            <c:numRef>
              <c:f>PSD_2!$H$14:$H$18</c:f>
              <c:numCache>
                <c:formatCode>General</c:formatCode>
                <c:ptCount val="5"/>
                <c:pt idx="0">
                  <c:v>3.3333333333333301E-3</c:v>
                </c:pt>
                <c:pt idx="1">
                  <c:v>6.8333333333333302E-3</c:v>
                </c:pt>
                <c:pt idx="2">
                  <c:v>1.6666666514033202E-2</c:v>
                </c:pt>
                <c:pt idx="3">
                  <c:v>3.33333330280665E-2</c:v>
                </c:pt>
                <c:pt idx="4">
                  <c:v>3.33333330280665E-2</c:v>
                </c:pt>
              </c:numCache>
            </c:numRef>
          </c:xVal>
          <c:yVal>
            <c:numRef>
              <c:f>PSD_2!$J$14:$J$18</c:f>
              <c:numCache>
                <c:formatCode>General</c:formatCode>
                <c:ptCount val="5"/>
                <c:pt idx="0">
                  <c:v>2.1348701459044501</c:v>
                </c:pt>
                <c:pt idx="1">
                  <c:v>0.32990268053725003</c:v>
                </c:pt>
                <c:pt idx="2">
                  <c:v>0.51766893550923998</c:v>
                </c:pt>
                <c:pt idx="3">
                  <c:v>9.3260649729854039E-2</c:v>
                </c:pt>
                <c:pt idx="4">
                  <c:v>9.3260649729854039E-2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E4F-4B22-8D9B-94ACD8B67C1E}"/>
            </c:ext>
          </c:extLst>
        </c:ser>
        <c:ser>
          <c:idx val="1"/>
          <c:order val="2"/>
          <c:tx>
            <c:strRef>
              <c:f>PSD_2!$A$12</c:f>
              <c:strCache>
                <c:ptCount val="1"/>
                <c:pt idx="0">
                  <c:v>Cyg X-1, 45GHz</c:v>
                </c:pt>
              </c:strCache>
            </c:strRef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PSD_2!$A$14:$A$30</c:f>
              <c:numCache>
                <c:formatCode>General</c:formatCode>
                <c:ptCount val="17"/>
                <c:pt idx="0">
                  <c:v>1.52485513876181E-4</c:v>
                </c:pt>
                <c:pt idx="1">
                  <c:v>3.2784385483378999E-4</c:v>
                </c:pt>
                <c:pt idx="2">
                  <c:v>5.5580969807868198E-4</c:v>
                </c:pt>
                <c:pt idx="3">
                  <c:v>8.5216529429704105E-4</c:v>
                </c:pt>
                <c:pt idx="4">
                  <c:v>1.2374275693809E-3</c:v>
                </c:pt>
                <c:pt idx="5">
                  <c:v>1.7382685269899301E-3</c:v>
                </c:pt>
                <c:pt idx="6">
                  <c:v>2.3893617718816701E-3</c:v>
                </c:pt>
                <c:pt idx="7">
                  <c:v>3.2357829902409201E-3</c:v>
                </c:pt>
                <c:pt idx="8">
                  <c:v>4.3361305741079596E-3</c:v>
                </c:pt>
                <c:pt idx="9">
                  <c:v>5.7665824331351E-3</c:v>
                </c:pt>
                <c:pt idx="10">
                  <c:v>7.6261698498703897E-3</c:v>
                </c:pt>
                <c:pt idx="11">
                  <c:v>1.00436334916262E-2</c:v>
                </c:pt>
                <c:pt idx="12">
                  <c:v>1.31863362259088E-2</c:v>
                </c:pt>
                <c:pt idx="13">
                  <c:v>1.72718497804763E-2</c:v>
                </c:pt>
                <c:pt idx="14">
                  <c:v>2.2583017401413899E-2</c:v>
                </c:pt>
                <c:pt idx="15">
                  <c:v>2.9487535308632899E-2</c:v>
                </c:pt>
                <c:pt idx="16">
                  <c:v>3.84634085880175E-2</c:v>
                </c:pt>
              </c:numCache>
            </c:numRef>
          </c:xVal>
          <c:yVal>
            <c:numRef>
              <c:f>PSD_2!$E$14:$E$30</c:f>
              <c:numCache>
                <c:formatCode>General</c:formatCode>
                <c:ptCount val="17"/>
                <c:pt idx="0">
                  <c:v>316.79566813683999</c:v>
                </c:pt>
                <c:pt idx="1">
                  <c:v>26.428218716634802</c:v>
                </c:pt>
                <c:pt idx="2">
                  <c:v>24.930603201774101</c:v>
                </c:pt>
                <c:pt idx="3">
                  <c:v>11.598600709000099</c:v>
                </c:pt>
                <c:pt idx="4">
                  <c:v>6.6193459229962492</c:v>
                </c:pt>
                <c:pt idx="5">
                  <c:v>2.40770198407645</c:v>
                </c:pt>
                <c:pt idx="6">
                  <c:v>2.2061078677605601</c:v>
                </c:pt>
                <c:pt idx="7">
                  <c:v>1.1107124975840879</c:v>
                </c:pt>
                <c:pt idx="8">
                  <c:v>0.46574042606594201</c:v>
                </c:pt>
                <c:pt idx="9">
                  <c:v>0.54919250051162194</c:v>
                </c:pt>
                <c:pt idx="10">
                  <c:v>0.38661985859915593</c:v>
                </c:pt>
                <c:pt idx="11">
                  <c:v>0.13923421711468029</c:v>
                </c:pt>
                <c:pt idx="12">
                  <c:v>9.5313421239204596E-2</c:v>
                </c:pt>
                <c:pt idx="13">
                  <c:v>4.1289042033543999E-2</c:v>
                </c:pt>
                <c:pt idx="14">
                  <c:v>3.5863698406097697E-2</c:v>
                </c:pt>
                <c:pt idx="15">
                  <c:v>2.5607452584476591E-2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E4F-4B22-8D9B-94ACD8B67C1E}"/>
            </c:ext>
          </c:extLst>
        </c:ser>
        <c:ser>
          <c:idx val="2"/>
          <c:order val="3"/>
          <c:tx>
            <c:strRef>
              <c:f>PSD_2!$A$32</c:f>
              <c:strCache>
                <c:ptCount val="1"/>
                <c:pt idx="0">
                  <c:v>Cyg X-1, 22GHz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PSD_2!$A$34:$A$52</c:f>
              <c:numCache>
                <c:formatCode>General</c:formatCode>
                <c:ptCount val="19"/>
                <c:pt idx="0">
                  <c:v>1.5290519877675799E-4</c:v>
                </c:pt>
                <c:pt idx="1">
                  <c:v>3.2874617737003E-4</c:v>
                </c:pt>
                <c:pt idx="2">
                  <c:v>5.5733944954128398E-4</c:v>
                </c:pt>
                <c:pt idx="3">
                  <c:v>8.5451070336391404E-4</c:v>
                </c:pt>
                <c:pt idx="4">
                  <c:v>1.2408333333333299E-3</c:v>
                </c:pt>
                <c:pt idx="5">
                  <c:v>1.74305275229357E-3</c:v>
                </c:pt>
                <c:pt idx="6">
                  <c:v>2.39593799694189E-3</c:v>
                </c:pt>
                <c:pt idx="7">
                  <c:v>3.2446888149847098E-3</c:v>
                </c:pt>
                <c:pt idx="8">
                  <c:v>4.3480648784403704E-3</c:v>
                </c:pt>
                <c:pt idx="9">
                  <c:v>5.7824537609327204E-3</c:v>
                </c:pt>
                <c:pt idx="10">
                  <c:v>7.64715930817279E-3</c:v>
                </c:pt>
                <c:pt idx="11">
                  <c:v>1.0071276519584799E-2</c:v>
                </c:pt>
                <c:pt idx="12">
                  <c:v>1.32226288944205E-2</c:v>
                </c:pt>
                <c:pt idx="13">
                  <c:v>1.7319386981706899E-2</c:v>
                </c:pt>
                <c:pt idx="14">
                  <c:v>2.2645172495179298E-2</c:v>
                </c:pt>
                <c:pt idx="15">
                  <c:v>2.95686936626933E-2</c:v>
                </c:pt>
                <c:pt idx="16">
                  <c:v>3.8569271180461599E-2</c:v>
                </c:pt>
                <c:pt idx="17">
                  <c:v>5.0270021953560298E-2</c:v>
                </c:pt>
                <c:pt idx="18">
                  <c:v>8.5255266765125598E-2</c:v>
                </c:pt>
              </c:numCache>
            </c:numRef>
          </c:xVal>
          <c:yVal>
            <c:numRef>
              <c:f>PSD_2!$E$34:$E$52</c:f>
              <c:numCache>
                <c:formatCode>General</c:formatCode>
                <c:ptCount val="19"/>
                <c:pt idx="0">
                  <c:v>7.8314921211453496</c:v>
                </c:pt>
                <c:pt idx="1">
                  <c:v>2.1953773744359104</c:v>
                </c:pt>
                <c:pt idx="2">
                  <c:v>1.4859777807132</c:v>
                </c:pt>
                <c:pt idx="3">
                  <c:v>1.95144005370289</c:v>
                </c:pt>
                <c:pt idx="4">
                  <c:v>3.1414056968968902</c:v>
                </c:pt>
                <c:pt idx="5">
                  <c:v>0.75523207475187104</c:v>
                </c:pt>
                <c:pt idx="6">
                  <c:v>0.26806975540396899</c:v>
                </c:pt>
                <c:pt idx="7">
                  <c:v>0.39101413753248104</c:v>
                </c:pt>
                <c:pt idx="8">
                  <c:v>0.475754295111672</c:v>
                </c:pt>
                <c:pt idx="9">
                  <c:v>0.29092737460616802</c:v>
                </c:pt>
                <c:pt idx="10">
                  <c:v>0.18599472386490298</c:v>
                </c:pt>
                <c:pt idx="11">
                  <c:v>0.15235775157189899</c:v>
                </c:pt>
                <c:pt idx="12">
                  <c:v>7.4573037506881309E-2</c:v>
                </c:pt>
                <c:pt idx="13">
                  <c:v>1.1550263070190202E-2</c:v>
                </c:pt>
                <c:pt idx="14">
                  <c:v>6.8289638290317022E-3</c:v>
                </c:pt>
                <c:pt idx="15">
                  <c:v>7.1514456781117024E-3</c:v>
                </c:pt>
                <c:pt idx="16">
                  <c:v>7.776980846901903E-3</c:v>
                </c:pt>
                <c:pt idx="17">
                  <c:v>4.072558661358497E-3</c:v>
                </c:pt>
                <c:pt idx="18">
                  <c:v>5.1074286648493993E-3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E4F-4B22-8D9B-94ACD8B67C1E}"/>
            </c:ext>
          </c:extLst>
        </c:ser>
        <c:ser>
          <c:idx val="3"/>
          <c:order val="4"/>
          <c:tx>
            <c:strRef>
              <c:f>PSD_2!$A$74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PSD_2!$A$76:$A$94</c:f>
              <c:numCache>
                <c:formatCode>General</c:formatCode>
                <c:ptCount val="19"/>
                <c:pt idx="0">
                  <c:v>2.9274004683840701E-4</c:v>
                </c:pt>
                <c:pt idx="1">
                  <c:v>6.2939110070257603E-4</c:v>
                </c:pt>
                <c:pt idx="2">
                  <c:v>1.0670374707259899E-3</c:v>
                </c:pt>
                <c:pt idx="3">
                  <c:v>1.6359777517564399E-3</c:v>
                </c:pt>
                <c:pt idx="4">
                  <c:v>2.3756001170960098E-3</c:v>
                </c:pt>
                <c:pt idx="5">
                  <c:v>3.3371091920374701E-3</c:v>
                </c:pt>
                <c:pt idx="6">
                  <c:v>4.58707098946135E-3</c:v>
                </c:pt>
                <c:pt idx="7">
                  <c:v>6.2120213261124104E-3</c:v>
                </c:pt>
                <c:pt idx="8">
                  <c:v>1.1070622832699E-2</c:v>
                </c:pt>
                <c:pt idx="9">
                  <c:v>1.9281659378830501E-2</c:v>
                </c:pt>
                <c:pt idx="10">
                  <c:v>2.5314986232292301E-2</c:v>
                </c:pt>
                <c:pt idx="11">
                  <c:v>3.3158311141792601E-2</c:v>
                </c:pt>
                <c:pt idx="12">
                  <c:v>4.3354633524143003E-2</c:v>
                </c:pt>
                <c:pt idx="13">
                  <c:v>5.6609852621198602E-2</c:v>
                </c:pt>
                <c:pt idx="14">
                  <c:v>7.3841637447370795E-2</c:v>
                </c:pt>
                <c:pt idx="15">
                  <c:v>9.6242957721394795E-2</c:v>
                </c:pt>
                <c:pt idx="16">
                  <c:v>0.125364674077625</c:v>
                </c:pt>
              </c:numCache>
            </c:numRef>
          </c:xVal>
          <c:yVal>
            <c:numRef>
              <c:f>PSD_2!$D$76:$D$94</c:f>
              <c:numCache>
                <c:formatCode>General</c:formatCode>
                <c:ptCount val="19"/>
                <c:pt idx="0">
                  <c:v>3.4281095193565401</c:v>
                </c:pt>
                <c:pt idx="1">
                  <c:v>0.75122186266882796</c:v>
                </c:pt>
                <c:pt idx="2">
                  <c:v>0.434114834660775</c:v>
                </c:pt>
                <c:pt idx="3">
                  <c:v>4.2652301230242599E-2</c:v>
                </c:pt>
                <c:pt idx="4">
                  <c:v>3.1619441256968597E-2</c:v>
                </c:pt>
                <c:pt idx="5">
                  <c:v>2.2073140004890902E-2</c:v>
                </c:pt>
                <c:pt idx="6">
                  <c:v>5.9113209523396996E-3</c:v>
                </c:pt>
                <c:pt idx="7">
                  <c:v>1.44849987283844E-2</c:v>
                </c:pt>
                <c:pt idx="8">
                  <c:v>6.54910612211886E-3</c:v>
                </c:pt>
                <c:pt idx="9">
                  <c:v>3.4713150162525002E-3</c:v>
                </c:pt>
                <c:pt idx="10">
                  <c:v>5.3353584548239902E-3</c:v>
                </c:pt>
                <c:pt idx="11">
                  <c:v>2.8130215886307802E-3</c:v>
                </c:pt>
                <c:pt idx="12">
                  <c:v>4.0828721294708702E-3</c:v>
                </c:pt>
                <c:pt idx="13">
                  <c:v>7.65394125528201E-3</c:v>
                </c:pt>
                <c:pt idx="14">
                  <c:v>5.2960656627931799E-4</c:v>
                </c:pt>
                <c:pt idx="15">
                  <c:v>2.0535787363379601E-3</c:v>
                </c:pt>
                <c:pt idx="16">
                  <c:v>7.0148686219435202E-4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E4F-4B22-8D9B-94ACD8B67C1E}"/>
            </c:ext>
          </c:extLst>
        </c:ser>
        <c:ser>
          <c:idx val="4"/>
          <c:order val="5"/>
          <c:tx>
            <c:strRef>
              <c:f>PSD_2!$A$96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PSD_2!$A$98:$A$113</c:f>
              <c:numCache>
                <c:formatCode>General</c:formatCode>
                <c:ptCount val="16"/>
                <c:pt idx="0">
                  <c:v>2.93255131964809E-4</c:v>
                </c:pt>
                <c:pt idx="1">
                  <c:v>6.3049853372433996E-4</c:v>
                </c:pt>
                <c:pt idx="2">
                  <c:v>1.0689149560117301E-3</c:v>
                </c:pt>
                <c:pt idx="3">
                  <c:v>1.6388563049853299E-3</c:v>
                </c:pt>
                <c:pt idx="4">
                  <c:v>2.37978005865102E-3</c:v>
                </c:pt>
                <c:pt idx="5">
                  <c:v>3.3429809384164198E-3</c:v>
                </c:pt>
                <c:pt idx="6">
                  <c:v>4.5951420821114296E-3</c:v>
                </c:pt>
                <c:pt idx="7">
                  <c:v>8.3391039017595304E-3</c:v>
                </c:pt>
                <c:pt idx="8">
                  <c:v>1.10901019344574E-2</c:v>
                </c:pt>
                <c:pt idx="9">
                  <c:v>1.46663993769648E-2</c:v>
                </c:pt>
                <c:pt idx="10">
                  <c:v>1.93155860522243E-2</c:v>
                </c:pt>
                <c:pt idx="11">
                  <c:v>2.5359528730061701E-2</c:v>
                </c:pt>
                <c:pt idx="12">
                  <c:v>3.32166542112503E-2</c:v>
                </c:pt>
                <c:pt idx="13">
                  <c:v>4.3430917336795501E-2</c:v>
                </c:pt>
              </c:numCache>
            </c:numRef>
          </c:xVal>
          <c:yVal>
            <c:numRef>
              <c:f>PSD_2!$E$98:$E$113</c:f>
              <c:numCache>
                <c:formatCode>General</c:formatCode>
                <c:ptCount val="16"/>
                <c:pt idx="0">
                  <c:v>0.58215594463285902</c:v>
                </c:pt>
                <c:pt idx="1">
                  <c:v>0.29372030496465901</c:v>
                </c:pt>
                <c:pt idx="2">
                  <c:v>0.15850041497619999</c:v>
                </c:pt>
                <c:pt idx="3">
                  <c:v>0.11029378390441801</c:v>
                </c:pt>
                <c:pt idx="4">
                  <c:v>6.9540833184971798E-2</c:v>
                </c:pt>
                <c:pt idx="5">
                  <c:v>3.52202801878818E-2</c:v>
                </c:pt>
                <c:pt idx="6">
                  <c:v>8.2364939486946898E-3</c:v>
                </c:pt>
                <c:pt idx="7">
                  <c:v>4.9009803185553702E-2</c:v>
                </c:pt>
                <c:pt idx="8">
                  <c:v>4.6371197738570999E-2</c:v>
                </c:pt>
                <c:pt idx="9">
                  <c:v>3.2006699020830101E-2</c:v>
                </c:pt>
                <c:pt idx="10">
                  <c:v>4.51602834876767E-2</c:v>
                </c:pt>
                <c:pt idx="11">
                  <c:v>3.3197708791255706E-2</c:v>
                </c:pt>
                <c:pt idx="12">
                  <c:v>1.5197134776989E-2</c:v>
                </c:pt>
                <c:pt idx="13">
                  <c:v>2.237217329973919E-2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3E4F-4B22-8D9B-94ACD8B67C1E}"/>
            </c:ext>
          </c:extLst>
        </c:ser>
        <c:ser>
          <c:idx val="5"/>
          <c:order val="6"/>
          <c:tx>
            <c:strRef>
              <c:f>PSD_2!$A$115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PSD_2!$A$117:$A$130</c:f>
              <c:numCache>
                <c:formatCode>General</c:formatCode>
                <c:ptCount val="14"/>
                <c:pt idx="0">
                  <c:v>3.0165912518853599E-4</c:v>
                </c:pt>
                <c:pt idx="1">
                  <c:v>6.4856711915535405E-4</c:v>
                </c:pt>
                <c:pt idx="2">
                  <c:v>1.09954751131221E-3</c:v>
                </c:pt>
                <c:pt idx="3">
                  <c:v>1.6858220211161299E-3</c:v>
                </c:pt>
                <c:pt idx="4">
                  <c:v>2.4479788838612298E-3</c:v>
                </c:pt>
                <c:pt idx="5">
                  <c:v>3.43878280542986E-3</c:v>
                </c:pt>
                <c:pt idx="6">
                  <c:v>4.7268279034690802E-3</c:v>
                </c:pt>
                <c:pt idx="7">
                  <c:v>6.4012865309200596E-3</c:v>
                </c:pt>
                <c:pt idx="8">
                  <c:v>8.5780827466063296E-3</c:v>
                </c:pt>
                <c:pt idx="9">
                  <c:v>1.5086703431508201E-2</c:v>
                </c:pt>
                <c:pt idx="10">
                  <c:v>1.9869124717371001E-2</c:v>
                </c:pt>
                <c:pt idx="11">
                  <c:v>2.6086272388992599E-2</c:v>
                </c:pt>
                <c:pt idx="12">
                  <c:v>3.4168564362100598E-2</c:v>
                </c:pt>
              </c:numCache>
            </c:numRef>
          </c:xVal>
          <c:yVal>
            <c:numRef>
              <c:f>PSD_2!$E$117:$E$130</c:f>
              <c:numCache>
                <c:formatCode>General</c:formatCode>
                <c:ptCount val="14"/>
                <c:pt idx="0">
                  <c:v>1.0067850951870059</c:v>
                </c:pt>
                <c:pt idx="1">
                  <c:v>0.53652576803409602</c:v>
                </c:pt>
                <c:pt idx="2">
                  <c:v>0.1236279756996983</c:v>
                </c:pt>
                <c:pt idx="3">
                  <c:v>0.41142941275575801</c:v>
                </c:pt>
                <c:pt idx="4">
                  <c:v>0.50329480606830601</c:v>
                </c:pt>
                <c:pt idx="5">
                  <c:v>0.22743754826270199</c:v>
                </c:pt>
                <c:pt idx="6">
                  <c:v>0.22214169737315898</c:v>
                </c:pt>
                <c:pt idx="7">
                  <c:v>0.25326741005257297</c:v>
                </c:pt>
                <c:pt idx="8">
                  <c:v>0.14109037190407539</c:v>
                </c:pt>
                <c:pt idx="9">
                  <c:v>0.10389441314533396</c:v>
                </c:pt>
                <c:pt idx="10">
                  <c:v>0.1108662769508514</c:v>
                </c:pt>
                <c:pt idx="11">
                  <c:v>0.10293646704534389</c:v>
                </c:pt>
                <c:pt idx="12">
                  <c:v>0.38024307347373099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3E4F-4B22-8D9B-94ACD8B67C1E}"/>
            </c:ext>
          </c:extLst>
        </c:ser>
        <c:ser>
          <c:idx val="6"/>
          <c:order val="7"/>
          <c:tx>
            <c:strRef>
              <c:f>PSD_2!$A$132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PSD_2!$A$134:$A$147</c:f>
              <c:numCache>
                <c:formatCode>General</c:formatCode>
                <c:ptCount val="14"/>
                <c:pt idx="0">
                  <c:v>3.0165912518853599E-4</c:v>
                </c:pt>
                <c:pt idx="1">
                  <c:v>6.4856711915535405E-4</c:v>
                </c:pt>
                <c:pt idx="2">
                  <c:v>1.09954751131221E-3</c:v>
                </c:pt>
                <c:pt idx="3">
                  <c:v>2.4479788838612298E-3</c:v>
                </c:pt>
                <c:pt idx="4">
                  <c:v>3.43878280542986E-3</c:v>
                </c:pt>
                <c:pt idx="5">
                  <c:v>4.7268279034690802E-3</c:v>
                </c:pt>
                <c:pt idx="6">
                  <c:v>6.4012865309200596E-3</c:v>
                </c:pt>
                <c:pt idx="7">
                  <c:v>8.5780827466063296E-3</c:v>
                </c:pt>
                <c:pt idx="8">
                  <c:v>1.14079178269984E-2</c:v>
                </c:pt>
                <c:pt idx="9">
                  <c:v>1.5086703431508201E-2</c:v>
                </c:pt>
                <c:pt idx="10">
                  <c:v>1.9869124717371001E-2</c:v>
                </c:pt>
                <c:pt idx="11">
                  <c:v>3.4168564362100598E-2</c:v>
                </c:pt>
              </c:numCache>
            </c:numRef>
          </c:xVal>
          <c:yVal>
            <c:numRef>
              <c:f>PSD_2!$E$134:$E$147</c:f>
              <c:numCache>
                <c:formatCode>General</c:formatCode>
                <c:ptCount val="14"/>
                <c:pt idx="0">
                  <c:v>1.4036087604930598</c:v>
                </c:pt>
                <c:pt idx="1">
                  <c:v>0.88142333581153098</c:v>
                </c:pt>
                <c:pt idx="2">
                  <c:v>0.49246827849851305</c:v>
                </c:pt>
                <c:pt idx="3">
                  <c:v>8.7689518039995321E-2</c:v>
                </c:pt>
                <c:pt idx="4">
                  <c:v>8.9257555607543851E-2</c:v>
                </c:pt>
                <c:pt idx="5">
                  <c:v>0.1182220961739943</c:v>
                </c:pt>
                <c:pt idx="6">
                  <c:v>1.2772799838324814E-2</c:v>
                </c:pt>
                <c:pt idx="7">
                  <c:v>9.3944600115601809E-2</c:v>
                </c:pt>
                <c:pt idx="8">
                  <c:v>4.0698604626200507E-2</c:v>
                </c:pt>
                <c:pt idx="9">
                  <c:v>3.1912346151997104E-2</c:v>
                </c:pt>
                <c:pt idx="10">
                  <c:v>2.3699535098681904E-2</c:v>
                </c:pt>
                <c:pt idx="11">
                  <c:v>3.4260992613852709E-2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3E4F-4B22-8D9B-94ACD8B67C1E}"/>
            </c:ext>
          </c:extLst>
        </c:ser>
        <c:ser>
          <c:idx val="7"/>
          <c:order val="8"/>
          <c:tx>
            <c:strRef>
              <c:f>PSD_2!$A$149</c:f>
              <c:strCache>
                <c:ptCount val="1"/>
                <c:pt idx="0">
                  <c:v>GRS 1915, 9GHz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PSD_2!$A$151:$A$166</c:f>
              <c:numCache>
                <c:formatCode>General</c:formatCode>
                <c:ptCount val="16"/>
                <c:pt idx="0">
                  <c:v>1.88323917137476E-4</c:v>
                </c:pt>
                <c:pt idx="1">
                  <c:v>6.8644067796610098E-4</c:v>
                </c:pt>
                <c:pt idx="2">
                  <c:v>1.05244821092278E-3</c:v>
                </c:pt>
                <c:pt idx="3">
                  <c:v>1.52825800376647E-3</c:v>
                </c:pt>
                <c:pt idx="4">
                  <c:v>2.14681073446327E-3</c:v>
                </c:pt>
                <c:pt idx="5">
                  <c:v>2.95092928436911E-3</c:v>
                </c:pt>
                <c:pt idx="6">
                  <c:v>5.3552437485875704E-3</c:v>
                </c:pt>
                <c:pt idx="7">
                  <c:v>7.1218922027306902E-3</c:v>
                </c:pt>
                <c:pt idx="8">
                  <c:v>9.4185351931167591E-3</c:v>
                </c:pt>
                <c:pt idx="9">
                  <c:v>1.2404171080618601E-2</c:v>
                </c:pt>
                <c:pt idx="10">
                  <c:v>1.6285497734371001E-2</c:v>
                </c:pt>
                <c:pt idx="11">
                  <c:v>2.1331222384249199E-2</c:v>
                </c:pt>
                <c:pt idx="12">
                  <c:v>2.7890664429090901E-2</c:v>
                </c:pt>
                <c:pt idx="13">
                  <c:v>3.6417939087384998E-2</c:v>
                </c:pt>
              </c:numCache>
            </c:numRef>
          </c:xVal>
          <c:yVal>
            <c:numRef>
              <c:f>PSD_2!$E$151:$E$166</c:f>
              <c:numCache>
                <c:formatCode>General</c:formatCode>
                <c:ptCount val="16"/>
                <c:pt idx="0">
                  <c:v>11.053777200828499</c:v>
                </c:pt>
                <c:pt idx="1">
                  <c:v>2.4742887928378097</c:v>
                </c:pt>
                <c:pt idx="2">
                  <c:v>0.13235427194133098</c:v>
                </c:pt>
                <c:pt idx="3">
                  <c:v>0.32207256405910001</c:v>
                </c:pt>
                <c:pt idx="4">
                  <c:v>0.25186862131664101</c:v>
                </c:pt>
                <c:pt idx="5">
                  <c:v>0.14947912532873608</c:v>
                </c:pt>
                <c:pt idx="6">
                  <c:v>0.11851651095564208</c:v>
                </c:pt>
                <c:pt idx="7">
                  <c:v>4.4269252677957005E-2</c:v>
                </c:pt>
                <c:pt idx="8">
                  <c:v>0.26788221751111901</c:v>
                </c:pt>
                <c:pt idx="9">
                  <c:v>7.1811549532320051E-2</c:v>
                </c:pt>
                <c:pt idx="10">
                  <c:v>2.8244905769214013E-2</c:v>
                </c:pt>
                <c:pt idx="11">
                  <c:v>4.682445027780302E-2</c:v>
                </c:pt>
                <c:pt idx="12">
                  <c:v>1.724845014683507E-2</c:v>
                </c:pt>
                <c:pt idx="13">
                  <c:v>7.6401411392227003E-2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3E4F-4B22-8D9B-94ACD8B67C1E}"/>
            </c:ext>
          </c:extLst>
        </c:ser>
        <c:ser>
          <c:idx val="8"/>
          <c:order val="9"/>
          <c:tx>
            <c:strRef>
              <c:f>PSD_2!$A$168</c:f>
              <c:strCache>
                <c:ptCount val="1"/>
                <c:pt idx="0">
                  <c:v>GRS 1915, 92GHz</c:v>
                </c:pt>
              </c:strCache>
            </c:strRef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PSD_2!$A$170:$A$181</c:f>
              <c:numCache>
                <c:formatCode>General</c:formatCode>
                <c:ptCount val="12"/>
                <c:pt idx="0">
                  <c:v>8.0064051240992702E-4</c:v>
                </c:pt>
                <c:pt idx="1">
                  <c:v>1.7213771016813401E-3</c:v>
                </c:pt>
                <c:pt idx="2">
                  <c:v>2.9183346677341799E-3</c:v>
                </c:pt>
                <c:pt idx="3">
                  <c:v>4.4743795036028796E-3</c:v>
                </c:pt>
                <c:pt idx="4">
                  <c:v>6.4972377902321804E-3</c:v>
                </c:pt>
                <c:pt idx="5">
                  <c:v>9.1269535628502804E-3</c:v>
                </c:pt>
                <c:pt idx="6">
                  <c:v>1.25455840672538E-2</c:v>
                </c:pt>
                <c:pt idx="7">
                  <c:v>1.69898037229783E-2</c:v>
                </c:pt>
                <c:pt idx="8">
                  <c:v>2.2767289275420301E-2</c:v>
                </c:pt>
                <c:pt idx="9">
                  <c:v>3.02780204935948E-2</c:v>
                </c:pt>
                <c:pt idx="10">
                  <c:v>4.0041971077221697E-2</c:v>
                </c:pt>
              </c:numCache>
            </c:numRef>
          </c:xVal>
          <c:yVal>
            <c:numRef>
              <c:f>PSD_2!$E$170:$E$180</c:f>
              <c:numCache>
                <c:formatCode>General</c:formatCode>
                <c:ptCount val="11"/>
                <c:pt idx="0">
                  <c:v>95.105761304643309</c:v>
                </c:pt>
                <c:pt idx="1">
                  <c:v>37.502238974173494</c:v>
                </c:pt>
                <c:pt idx="2">
                  <c:v>6.72641120223303</c:v>
                </c:pt>
                <c:pt idx="3">
                  <c:v>4.5345459116606301</c:v>
                </c:pt>
                <c:pt idx="4">
                  <c:v>0.80328625763594097</c:v>
                </c:pt>
                <c:pt idx="5">
                  <c:v>1.1689647559449898</c:v>
                </c:pt>
                <c:pt idx="6">
                  <c:v>0.30087167414541699</c:v>
                </c:pt>
                <c:pt idx="7">
                  <c:v>0.83718284819105404</c:v>
                </c:pt>
                <c:pt idx="8">
                  <c:v>0.217304672872805</c:v>
                </c:pt>
                <c:pt idx="9">
                  <c:v>0.1876246740701559</c:v>
                </c:pt>
                <c:pt idx="10">
                  <c:v>7.8359144796019603E-2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3E4F-4B22-8D9B-94ACD8B67C1E}"/>
            </c:ext>
          </c:extLst>
        </c:ser>
        <c:ser>
          <c:idx val="9"/>
          <c:order val="10"/>
          <c:tx>
            <c:strRef>
              <c:f>PSD_2!$A$183</c:f>
              <c:strCache>
                <c:ptCount val="1"/>
                <c:pt idx="0">
                  <c:v>GRS 1915, 10GHz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PSD_2!$A$185:$A$202</c:f>
              <c:numCache>
                <c:formatCode>General</c:formatCode>
                <c:ptCount val="18"/>
                <c:pt idx="0">
                  <c:v>1.12422709387296E-4</c:v>
                </c:pt>
                <c:pt idx="1">
                  <c:v>2.41708825182686E-4</c:v>
                </c:pt>
                <c:pt idx="2">
                  <c:v>4.09780775716694E-4</c:v>
                </c:pt>
                <c:pt idx="3">
                  <c:v>6.2827431141090396E-4</c:v>
                </c:pt>
                <c:pt idx="4">
                  <c:v>9.1231590781337799E-4</c:v>
                </c:pt>
                <c:pt idx="5">
                  <c:v>1.2815699831365899E-3</c:v>
                </c:pt>
                <c:pt idx="6">
                  <c:v>1.76160028105677E-3</c:v>
                </c:pt>
                <c:pt idx="7">
                  <c:v>2.3856396683529998E-3</c:v>
                </c:pt>
                <c:pt idx="8">
                  <c:v>3.1968908718381099E-3</c:v>
                </c:pt>
                <c:pt idx="9">
                  <c:v>4.2515174363687404E-3</c:v>
                </c:pt>
                <c:pt idx="10">
                  <c:v>5.6225319702585697E-3</c:v>
                </c:pt>
                <c:pt idx="11">
                  <c:v>7.4048508643153399E-3</c:v>
                </c:pt>
                <c:pt idx="12">
                  <c:v>9.7218654265891404E-3</c:v>
                </c:pt>
                <c:pt idx="13">
                  <c:v>1.2733984357545001E-2</c:v>
                </c:pt>
                <c:pt idx="14">
                  <c:v>2.1740219961103299E-2</c:v>
                </c:pt>
                <c:pt idx="15">
                  <c:v>2.8357845252413499E-2</c:v>
                </c:pt>
                <c:pt idx="16">
                  <c:v>3.6960758131116801E-2</c:v>
                </c:pt>
              </c:numCache>
            </c:numRef>
          </c:xVal>
          <c:yVal>
            <c:numRef>
              <c:f>PSD_2!$E$185:$E$202</c:f>
              <c:numCache>
                <c:formatCode>General</c:formatCode>
                <c:ptCount val="18"/>
                <c:pt idx="0">
                  <c:v>5.1888995159478695</c:v>
                </c:pt>
                <c:pt idx="1">
                  <c:v>0.53998707166705007</c:v>
                </c:pt>
                <c:pt idx="2">
                  <c:v>0.15823975344635399</c:v>
                </c:pt>
                <c:pt idx="3">
                  <c:v>0.13556624473300899</c:v>
                </c:pt>
                <c:pt idx="4">
                  <c:v>6.3509974634102698E-2</c:v>
                </c:pt>
                <c:pt idx="5">
                  <c:v>2.68905188165371E-2</c:v>
                </c:pt>
                <c:pt idx="6">
                  <c:v>2.4623249827946097E-2</c:v>
                </c:pt>
                <c:pt idx="7">
                  <c:v>1.3552131023538359E-2</c:v>
                </c:pt>
                <c:pt idx="8">
                  <c:v>1.4751761312453901E-3</c:v>
                </c:pt>
                <c:pt idx="9">
                  <c:v>4.7668245026079702E-3</c:v>
                </c:pt>
                <c:pt idx="10">
                  <c:v>5.9084599811662503E-3</c:v>
                </c:pt>
                <c:pt idx="11">
                  <c:v>3.5151035912666397E-3</c:v>
                </c:pt>
                <c:pt idx="12">
                  <c:v>4.5254129839266896E-3</c:v>
                </c:pt>
                <c:pt idx="13">
                  <c:v>1.55169554901191E-3</c:v>
                </c:pt>
                <c:pt idx="14">
                  <c:v>1.0210606390417202E-3</c:v>
                </c:pt>
                <c:pt idx="15">
                  <c:v>1.456550856046709E-3</c:v>
                </c:pt>
                <c:pt idx="16">
                  <c:v>2.0099171769508797E-3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3E4F-4B22-8D9B-94ACD8B67C1E}"/>
            </c:ext>
          </c:extLst>
        </c:ser>
        <c:ser>
          <c:idx val="10"/>
          <c:order val="11"/>
          <c:tx>
            <c:strRef>
              <c:f>PSD_2!$A$204</c:f>
              <c:strCache>
                <c:ptCount val="1"/>
                <c:pt idx="0">
                  <c:v>GX 339, 233GHz</c:v>
                </c:pt>
              </c:strCache>
            </c:strRef>
          </c:tx>
          <c:spPr>
            <a:ln w="2540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PSD_2!$A$206:$A$215</c:f>
              <c:numCache>
                <c:formatCode>General</c:formatCode>
                <c:ptCount val="10"/>
                <c:pt idx="0">
                  <c:v>1.1764705882352899E-3</c:v>
                </c:pt>
                <c:pt idx="1">
                  <c:v>2.5294117647058799E-3</c:v>
                </c:pt>
                <c:pt idx="2">
                  <c:v>4.2882352941176396E-3</c:v>
                </c:pt>
                <c:pt idx="3">
                  <c:v>6.57470588235294E-3</c:v>
                </c:pt>
                <c:pt idx="4">
                  <c:v>9.5471176470588205E-3</c:v>
                </c:pt>
                <c:pt idx="5">
                  <c:v>1.3411252941176399E-2</c:v>
                </c:pt>
                <c:pt idx="6">
                  <c:v>1.8434628823529399E-2</c:v>
                </c:pt>
                <c:pt idx="7">
                  <c:v>2.4965017470588199E-2</c:v>
                </c:pt>
                <c:pt idx="8">
                  <c:v>3.3454522711764703E-2</c:v>
                </c:pt>
                <c:pt idx="9">
                  <c:v>4.4490879525294097E-2</c:v>
                </c:pt>
              </c:numCache>
            </c:numRef>
          </c:xVal>
          <c:yVal>
            <c:numRef>
              <c:f>PSD_2!$D$206:$D$215</c:f>
              <c:numCache>
                <c:formatCode>General</c:formatCode>
                <c:ptCount val="10"/>
                <c:pt idx="0">
                  <c:v>34.439127020779402</c:v>
                </c:pt>
                <c:pt idx="1">
                  <c:v>7.7361264544089403</c:v>
                </c:pt>
                <c:pt idx="2">
                  <c:v>27.767432529920001</c:v>
                </c:pt>
                <c:pt idx="3">
                  <c:v>12.889752766079701</c:v>
                </c:pt>
                <c:pt idx="4">
                  <c:v>6.3779913024037898</c:v>
                </c:pt>
                <c:pt idx="5">
                  <c:v>0.67772738044748604</c:v>
                </c:pt>
                <c:pt idx="6">
                  <c:v>0.60472183770300203</c:v>
                </c:pt>
                <c:pt idx="7">
                  <c:v>0.64349026951608002</c:v>
                </c:pt>
                <c:pt idx="8">
                  <c:v>0.40399473971127398</c:v>
                </c:pt>
                <c:pt idx="9">
                  <c:v>0.25489378211014702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3E4F-4B22-8D9B-94ACD8B67C1E}"/>
            </c:ext>
          </c:extLst>
        </c:ser>
        <c:ser>
          <c:idx val="11"/>
          <c:order val="12"/>
          <c:tx>
            <c:strRef>
              <c:f>PSD_2!$A$217</c:f>
              <c:strCache>
                <c:ptCount val="1"/>
                <c:pt idx="0">
                  <c:v>GX 339, 145GHz</c:v>
                </c:pt>
              </c:strCache>
            </c:strRef>
          </c:tx>
          <c:spPr>
            <a:ln w="2540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PSD_2!$A$219:$A$227</c:f>
              <c:numCache>
                <c:formatCode>General</c:formatCode>
                <c:ptCount val="9"/>
                <c:pt idx="0">
                  <c:v>1.9230769230769199E-3</c:v>
                </c:pt>
                <c:pt idx="1">
                  <c:v>4.1346153846153798E-3</c:v>
                </c:pt>
                <c:pt idx="2">
                  <c:v>7.0096153846153798E-3</c:v>
                </c:pt>
                <c:pt idx="3">
                  <c:v>1.0747115384615299E-2</c:v>
                </c:pt>
                <c:pt idx="4">
                  <c:v>1.56058653846153E-2</c:v>
                </c:pt>
                <c:pt idx="5">
                  <c:v>2.1922240384615301E-2</c:v>
                </c:pt>
                <c:pt idx="6">
                  <c:v>3.0133527884615301E-2</c:v>
                </c:pt>
                <c:pt idx="7">
                  <c:v>5.4685277509615403E-2</c:v>
                </c:pt>
              </c:numCache>
            </c:numRef>
          </c:xVal>
          <c:yVal>
            <c:numRef>
              <c:f>PSD_2!$D$219:$D$227</c:f>
              <c:numCache>
                <c:formatCode>General</c:formatCode>
                <c:ptCount val="9"/>
                <c:pt idx="0">
                  <c:v>10.1849679310494</c:v>
                </c:pt>
                <c:pt idx="1">
                  <c:v>11.009969544014099</c:v>
                </c:pt>
                <c:pt idx="2">
                  <c:v>14.845614988220101</c:v>
                </c:pt>
                <c:pt idx="3">
                  <c:v>12.0258104778815</c:v>
                </c:pt>
                <c:pt idx="4">
                  <c:v>1.1242803628842899</c:v>
                </c:pt>
                <c:pt idx="5">
                  <c:v>0.210044592555235</c:v>
                </c:pt>
                <c:pt idx="6">
                  <c:v>0.39519899350841697</c:v>
                </c:pt>
                <c:pt idx="7">
                  <c:v>0.39841411489239897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3E4F-4B22-8D9B-94ACD8B67C1E}"/>
            </c:ext>
          </c:extLst>
        </c:ser>
        <c:ser>
          <c:idx val="12"/>
          <c:order val="13"/>
          <c:tx>
            <c:strRef>
              <c:f>PSD_2!$A$229</c:f>
              <c:strCache>
                <c:ptCount val="1"/>
                <c:pt idx="0">
                  <c:v>GX 339, 97GHz</c:v>
                </c:pt>
              </c:strCache>
            </c:strRef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PSD_2!$A$231:$A$241</c:f>
              <c:numCache>
                <c:formatCode>General</c:formatCode>
                <c:ptCount val="11"/>
                <c:pt idx="1">
                  <c:v>4.7566371681415903E-3</c:v>
                </c:pt>
                <c:pt idx="2">
                  <c:v>8.0641592920353902E-3</c:v>
                </c:pt>
                <c:pt idx="3">
                  <c:v>1.2363938053097301E-2</c:v>
                </c:pt>
                <c:pt idx="4">
                  <c:v>1.7953650442477799E-2</c:v>
                </c:pt>
                <c:pt idx="5">
                  <c:v>2.52202765486725E-2</c:v>
                </c:pt>
                <c:pt idx="6">
                  <c:v>3.4666890486725603E-2</c:v>
                </c:pt>
                <c:pt idx="7">
                  <c:v>4.6947488606194597E-2</c:v>
                </c:pt>
                <c:pt idx="8">
                  <c:v>6.2912266161504402E-2</c:v>
                </c:pt>
                <c:pt idx="9">
                  <c:v>8.3666476983406998E-2</c:v>
                </c:pt>
                <c:pt idx="10">
                  <c:v>0.11064695105187999</c:v>
                </c:pt>
              </c:numCache>
            </c:numRef>
          </c:xVal>
          <c:yVal>
            <c:numRef>
              <c:f>PSD_2!$D$231:$D$241</c:f>
              <c:numCache>
                <c:formatCode>General</c:formatCode>
                <c:ptCount val="11"/>
                <c:pt idx="1">
                  <c:v>6.2083285544937397</c:v>
                </c:pt>
                <c:pt idx="2">
                  <c:v>3.9359893110165598</c:v>
                </c:pt>
                <c:pt idx="3">
                  <c:v>0.98293990453992297</c:v>
                </c:pt>
                <c:pt idx="4">
                  <c:v>0.39958650359471698</c:v>
                </c:pt>
                <c:pt idx="5">
                  <c:v>0.167938089971614</c:v>
                </c:pt>
                <c:pt idx="6">
                  <c:v>0.18930922910298001</c:v>
                </c:pt>
                <c:pt idx="7">
                  <c:v>2.55953541029382E-2</c:v>
                </c:pt>
                <c:pt idx="8">
                  <c:v>9.4657808446414193E-2</c:v>
                </c:pt>
                <c:pt idx="9">
                  <c:v>0.13804414581239499</c:v>
                </c:pt>
                <c:pt idx="10">
                  <c:v>-4.3576952397617698E-2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3E4F-4B22-8D9B-94ACD8B67C1E}"/>
            </c:ext>
          </c:extLst>
        </c:ser>
        <c:ser>
          <c:idx val="13"/>
          <c:order val="14"/>
          <c:tx>
            <c:strRef>
              <c:f>PSD_2!$A$243</c:f>
              <c:strCache>
                <c:ptCount val="1"/>
                <c:pt idx="0">
                  <c:v>J1348-63, 97GHz</c:v>
                </c:pt>
              </c:strCache>
            </c:strRef>
          </c:tx>
          <c:spPr>
            <a:ln w="2540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PSD_2!$A$245:$A$252</c:f>
              <c:numCache>
                <c:formatCode>General</c:formatCode>
                <c:ptCount val="8"/>
                <c:pt idx="0">
                  <c:v>3.3444816053511701E-3</c:v>
                </c:pt>
                <c:pt idx="1">
                  <c:v>7.1906354515050104E-3</c:v>
                </c:pt>
                <c:pt idx="2">
                  <c:v>1.2190635451505E-2</c:v>
                </c:pt>
                <c:pt idx="3">
                  <c:v>1.8690635451505001E-2</c:v>
                </c:pt>
                <c:pt idx="4">
                  <c:v>2.7140635451505E-2</c:v>
                </c:pt>
                <c:pt idx="5">
                  <c:v>3.8125635451504998E-2</c:v>
                </c:pt>
                <c:pt idx="6">
                  <c:v>5.2406135451505E-2</c:v>
                </c:pt>
                <c:pt idx="7">
                  <c:v>7.0970785451504995E-2</c:v>
                </c:pt>
              </c:numCache>
            </c:numRef>
          </c:xVal>
          <c:yVal>
            <c:numRef>
              <c:f>PSD_2!$D$245:$D$252</c:f>
              <c:numCache>
                <c:formatCode>General</c:formatCode>
                <c:ptCount val="8"/>
                <c:pt idx="0">
                  <c:v>3.6052309842966403E-2</c:v>
                </c:pt>
                <c:pt idx="1">
                  <c:v>4.0275909826590602E-3</c:v>
                </c:pt>
                <c:pt idx="2">
                  <c:v>1.9502525922650199E-2</c:v>
                </c:pt>
                <c:pt idx="3">
                  <c:v>5.2746177980547999E-3</c:v>
                </c:pt>
                <c:pt idx="4">
                  <c:v>2.9184217867670699E-3</c:v>
                </c:pt>
                <c:pt idx="5">
                  <c:v>4.4554109960821698E-3</c:v>
                </c:pt>
                <c:pt idx="6">
                  <c:v>6.5157701522925999E-4</c:v>
                </c:pt>
                <c:pt idx="7">
                  <c:v>-1.67482690195215E-3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3E4F-4B22-8D9B-94ACD8B67C1E}"/>
            </c:ext>
          </c:extLst>
        </c:ser>
        <c:ser>
          <c:idx val="14"/>
          <c:order val="15"/>
          <c:tx>
            <c:strRef>
              <c:f>PSD_2!$A$254</c:f>
              <c:strCache>
                <c:ptCount val="1"/>
                <c:pt idx="0">
                  <c:v>J1348-63, 145GHz</c:v>
                </c:pt>
              </c:strCache>
            </c:strRef>
          </c:tx>
          <c:spPr>
            <a:ln w="2540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PSD_2!$A$256:$A$263</c:f>
              <c:numCache>
                <c:formatCode>General</c:formatCode>
                <c:ptCount val="8"/>
                <c:pt idx="0">
                  <c:v>3.3670033670033599E-3</c:v>
                </c:pt>
                <c:pt idx="1">
                  <c:v>1.2272727272727201E-2</c:v>
                </c:pt>
                <c:pt idx="2">
                  <c:v>1.8816498316498301E-2</c:v>
                </c:pt>
                <c:pt idx="3">
                  <c:v>2.73234006734006E-2</c:v>
                </c:pt>
                <c:pt idx="4">
                  <c:v>3.8382373737373701E-2</c:v>
                </c:pt>
                <c:pt idx="5">
                  <c:v>7.1448703198653193E-2</c:v>
                </c:pt>
              </c:numCache>
            </c:numRef>
          </c:xVal>
          <c:yVal>
            <c:numRef>
              <c:f>PSD_2!$D$256:$D$263</c:f>
              <c:numCache>
                <c:formatCode>General</c:formatCode>
                <c:ptCount val="8"/>
                <c:pt idx="0">
                  <c:v>0.22857157077107601</c:v>
                </c:pt>
                <c:pt idx="1">
                  <c:v>0.126517159359436</c:v>
                </c:pt>
                <c:pt idx="2">
                  <c:v>1.36010600362755E-2</c:v>
                </c:pt>
                <c:pt idx="3">
                  <c:v>5.3633704876435203E-3</c:v>
                </c:pt>
                <c:pt idx="4">
                  <c:v>1.22148837448931E-3</c:v>
                </c:pt>
                <c:pt idx="5">
                  <c:v>5.9242542038730195E-4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3E4F-4B22-8D9B-94ACD8B67C1E}"/>
            </c:ext>
          </c:extLst>
        </c:ser>
        <c:ser>
          <c:idx val="15"/>
          <c:order val="16"/>
          <c:tx>
            <c:strRef>
              <c:f>PSD_2!$A$265</c:f>
              <c:strCache>
                <c:ptCount val="1"/>
                <c:pt idx="0">
                  <c:v>J1348-63, 225GHz</c:v>
                </c:pt>
              </c:strCache>
            </c:strRef>
          </c:tx>
          <c:spPr>
            <a:ln w="25400" cap="rnd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PSD_2!$A$267:$A$276</c:f>
              <c:numCache>
                <c:formatCode>General</c:formatCode>
                <c:ptCount val="10"/>
                <c:pt idx="1">
                  <c:v>5.3086419753086396E-3</c:v>
                </c:pt>
                <c:pt idx="2">
                  <c:v>8.9999999999999993E-3</c:v>
                </c:pt>
                <c:pt idx="3">
                  <c:v>1.37987654320987E-2</c:v>
                </c:pt>
                <c:pt idx="4">
                  <c:v>2.0037160493827099E-2</c:v>
                </c:pt>
                <c:pt idx="5">
                  <c:v>2.8147074074074001E-2</c:v>
                </c:pt>
                <c:pt idx="6">
                  <c:v>3.8689961728394999E-2</c:v>
                </c:pt>
                <c:pt idx="7">
                  <c:v>5.23957156790123E-2</c:v>
                </c:pt>
                <c:pt idx="8">
                  <c:v>7.0213195814814805E-2</c:v>
                </c:pt>
                <c:pt idx="9">
                  <c:v>9.3375919991357997E-2</c:v>
                </c:pt>
              </c:numCache>
            </c:numRef>
          </c:xVal>
          <c:yVal>
            <c:numRef>
              <c:f>PSD_2!$D$267:$D$276</c:f>
              <c:numCache>
                <c:formatCode>General</c:formatCode>
                <c:ptCount val="10"/>
                <c:pt idx="1">
                  <c:v>0.13939540928909899</c:v>
                </c:pt>
                <c:pt idx="2">
                  <c:v>6.9411873186437906E-2</c:v>
                </c:pt>
                <c:pt idx="3">
                  <c:v>0.11028781081852899</c:v>
                </c:pt>
                <c:pt idx="4">
                  <c:v>2.8604171490527598E-3</c:v>
                </c:pt>
                <c:pt idx="5">
                  <c:v>1.4597808602365E-2</c:v>
                </c:pt>
                <c:pt idx="6">
                  <c:v>7.4915962852504696E-3</c:v>
                </c:pt>
                <c:pt idx="7">
                  <c:v>1.05133481979349E-2</c:v>
                </c:pt>
                <c:pt idx="8">
                  <c:v>1.8093925252778999E-4</c:v>
                </c:pt>
                <c:pt idx="9">
                  <c:v>3.0739342245612502E-3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3E4F-4B22-8D9B-94ACD8B67C1E}"/>
            </c:ext>
          </c:extLst>
        </c:ser>
        <c:ser>
          <c:idx val="16"/>
          <c:order val="17"/>
          <c:tx>
            <c:strRef>
              <c:f>PSD_2!$A$278</c:f>
              <c:strCache>
                <c:ptCount val="1"/>
                <c:pt idx="0">
                  <c:v>J1348-63, 325GHz</c:v>
                </c:pt>
              </c:strCache>
            </c:strRef>
          </c:tx>
          <c:spPr>
            <a:ln w="25400" cap="rnd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PSD_2!$A$280:$A$289</c:f>
              <c:numCache>
                <c:formatCode>General</c:formatCode>
                <c:ptCount val="10"/>
                <c:pt idx="0">
                  <c:v>2.4691358024691301E-3</c:v>
                </c:pt>
                <c:pt idx="1">
                  <c:v>5.3086419753086396E-3</c:v>
                </c:pt>
                <c:pt idx="2">
                  <c:v>8.9999999999999993E-3</c:v>
                </c:pt>
                <c:pt idx="3">
                  <c:v>1.37987654320987E-2</c:v>
                </c:pt>
                <c:pt idx="4">
                  <c:v>2.0037160493827099E-2</c:v>
                </c:pt>
                <c:pt idx="5">
                  <c:v>2.8147074074074001E-2</c:v>
                </c:pt>
                <c:pt idx="6">
                  <c:v>3.8689961728394999E-2</c:v>
                </c:pt>
                <c:pt idx="7">
                  <c:v>5.23957156790123E-2</c:v>
                </c:pt>
                <c:pt idx="8">
                  <c:v>9.3375919991357997E-2</c:v>
                </c:pt>
              </c:numCache>
            </c:numRef>
          </c:xVal>
          <c:yVal>
            <c:numRef>
              <c:f>PSD_2!$D$280:$D$289</c:f>
              <c:numCache>
                <c:formatCode>General</c:formatCode>
                <c:ptCount val="10"/>
                <c:pt idx="0">
                  <c:v>2.7863964341053499E-2</c:v>
                </c:pt>
                <c:pt idx="1">
                  <c:v>0.13186864905440601</c:v>
                </c:pt>
                <c:pt idx="2">
                  <c:v>7.2188064456499904E-2</c:v>
                </c:pt>
                <c:pt idx="3">
                  <c:v>0.113464380862937</c:v>
                </c:pt>
                <c:pt idx="4">
                  <c:v>4.6011379484732703E-3</c:v>
                </c:pt>
                <c:pt idx="5">
                  <c:v>1.56724320654151E-2</c:v>
                </c:pt>
                <c:pt idx="6">
                  <c:v>6.6000818392168304E-3</c:v>
                </c:pt>
                <c:pt idx="7">
                  <c:v>8.5673815083430194E-3</c:v>
                </c:pt>
                <c:pt idx="8">
                  <c:v>2.9677919857814599E-3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3E4F-4B22-8D9B-94ACD8B67C1E}"/>
            </c:ext>
          </c:extLst>
        </c:ser>
        <c:ser>
          <c:idx val="17"/>
          <c:order val="18"/>
          <c:tx>
            <c:strRef>
              <c:f>PSD_2!$A$291</c:f>
              <c:strCache>
                <c:ptCount val="1"/>
                <c:pt idx="0">
                  <c:v>J1535-57, 97GHz</c:v>
                </c:pt>
              </c:strCache>
            </c:strRef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PSD_2!$A$293:$A$307</c:f>
              <c:numCache>
                <c:formatCode>General</c:formatCode>
                <c:ptCount val="15"/>
                <c:pt idx="0">
                  <c:v>1.77619893428063E-3</c:v>
                </c:pt>
                <c:pt idx="1">
                  <c:v>3.8188277087033702E-3</c:v>
                </c:pt>
                <c:pt idx="2">
                  <c:v>6.4742451154529302E-3</c:v>
                </c:pt>
                <c:pt idx="3">
                  <c:v>9.9262877442273505E-3</c:v>
                </c:pt>
                <c:pt idx="4">
                  <c:v>2.02478952042628E-2</c:v>
                </c:pt>
                <c:pt idx="5">
                  <c:v>2.7832032859680202E-2</c:v>
                </c:pt>
                <c:pt idx="6">
                  <c:v>3.7691411811722801E-2</c:v>
                </c:pt>
                <c:pt idx="7">
                  <c:v>5.0508604449378297E-2</c:v>
                </c:pt>
                <c:pt idx="8">
                  <c:v>6.7170954878330302E-2</c:v>
                </c:pt>
                <c:pt idx="9">
                  <c:v>8.8832010435967904E-2</c:v>
                </c:pt>
                <c:pt idx="10">
                  <c:v>0.116991382660896</c:v>
                </c:pt>
                <c:pt idx="11">
                  <c:v>0.15359856655330401</c:v>
                </c:pt>
                <c:pt idx="12">
                  <c:v>0.201187905613434</c:v>
                </c:pt>
                <c:pt idx="13">
                  <c:v>0.26305404639160301</c:v>
                </c:pt>
              </c:numCache>
            </c:numRef>
          </c:xVal>
          <c:yVal>
            <c:numRef>
              <c:f>PSD_2!$D$293:$D$307</c:f>
              <c:numCache>
                <c:formatCode>General</c:formatCode>
                <c:ptCount val="15"/>
                <c:pt idx="0">
                  <c:v>2.9014616601858799E-2</c:v>
                </c:pt>
                <c:pt idx="1">
                  <c:v>5.21001492899014E-2</c:v>
                </c:pt>
                <c:pt idx="2">
                  <c:v>1.43485227269461E-2</c:v>
                </c:pt>
                <c:pt idx="3">
                  <c:v>1.57117738693847E-3</c:v>
                </c:pt>
                <c:pt idx="4">
                  <c:v>1.65107586802467E-3</c:v>
                </c:pt>
                <c:pt idx="5">
                  <c:v>9.4772737671789298E-4</c:v>
                </c:pt>
                <c:pt idx="6">
                  <c:v>4.0568574828382301E-4</c:v>
                </c:pt>
                <c:pt idx="7">
                  <c:v>2.6650073797174201E-4</c:v>
                </c:pt>
                <c:pt idx="8">
                  <c:v>2.1061301613854101E-4</c:v>
                </c:pt>
                <c:pt idx="9">
                  <c:v>1.7150270857241699E-4</c:v>
                </c:pt>
                <c:pt idx="10">
                  <c:v>1.5451713994693399E-4</c:v>
                </c:pt>
                <c:pt idx="11">
                  <c:v>1.3885704211816E-4</c:v>
                </c:pt>
                <c:pt idx="12">
                  <c:v>1.3466418283794701E-4</c:v>
                </c:pt>
                <c:pt idx="13">
                  <c:v>1.4385376187262599E-4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3E4F-4B22-8D9B-94ACD8B67C1E}"/>
            </c:ext>
          </c:extLst>
        </c:ser>
        <c:ser>
          <c:idx val="18"/>
          <c:order val="19"/>
          <c:tx>
            <c:strRef>
              <c:f>PSD_2!$A$309</c:f>
              <c:strCache>
                <c:ptCount val="1"/>
                <c:pt idx="0">
                  <c:v>J1535-57, 145GHz</c:v>
                </c:pt>
              </c:strCache>
            </c:strRef>
          </c:tx>
          <c:spPr>
            <a:ln w="2540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xVal>
            <c:numRef>
              <c:f>PSD_2!$A$311:$A$325</c:f>
              <c:numCache>
                <c:formatCode>General</c:formatCode>
                <c:ptCount val="15"/>
                <c:pt idx="0">
                  <c:v>1.54798761609907E-3</c:v>
                </c:pt>
                <c:pt idx="1">
                  <c:v>3.3281733746130002E-3</c:v>
                </c:pt>
                <c:pt idx="2">
                  <c:v>5.6424148606811098E-3</c:v>
                </c:pt>
                <c:pt idx="3">
                  <c:v>8.6509287925696596E-3</c:v>
                </c:pt>
                <c:pt idx="4">
                  <c:v>1.2561996904024699E-2</c:v>
                </c:pt>
                <c:pt idx="5">
                  <c:v>1.7646385448916401E-2</c:v>
                </c:pt>
                <c:pt idx="6">
                  <c:v>2.4256090557275501E-2</c:v>
                </c:pt>
                <c:pt idx="7">
                  <c:v>3.2848707198142403E-2</c:v>
                </c:pt>
                <c:pt idx="8">
                  <c:v>4.4019108831269298E-2</c:v>
                </c:pt>
                <c:pt idx="9">
                  <c:v>5.8540630954334399E-2</c:v>
                </c:pt>
                <c:pt idx="10">
                  <c:v>7.7418609714318895E-2</c:v>
                </c:pt>
                <c:pt idx="11">
                  <c:v>0.10195998210229799</c:v>
                </c:pt>
                <c:pt idx="12">
                  <c:v>0.13386376620667201</c:v>
                </c:pt>
                <c:pt idx="13">
                  <c:v>0.17533868554235801</c:v>
                </c:pt>
                <c:pt idx="14">
                  <c:v>0.22925608067875</c:v>
                </c:pt>
              </c:numCache>
            </c:numRef>
          </c:xVal>
          <c:yVal>
            <c:numRef>
              <c:f>PSD_2!$D$311:$D$325</c:f>
              <c:numCache>
                <c:formatCode>General</c:formatCode>
                <c:ptCount val="15"/>
                <c:pt idx="0">
                  <c:v>1.76617631591626E-2</c:v>
                </c:pt>
                <c:pt idx="1">
                  <c:v>7.6700256042036896E-2</c:v>
                </c:pt>
                <c:pt idx="2">
                  <c:v>9.5395217676323002E-3</c:v>
                </c:pt>
                <c:pt idx="3">
                  <c:v>9.1003484957203305E-3</c:v>
                </c:pt>
                <c:pt idx="4">
                  <c:v>5.0785246723375E-3</c:v>
                </c:pt>
                <c:pt idx="5">
                  <c:v>3.8044229559798101E-3</c:v>
                </c:pt>
                <c:pt idx="6">
                  <c:v>1.74972547066722E-3</c:v>
                </c:pt>
                <c:pt idx="7">
                  <c:v>2.08015210873065E-4</c:v>
                </c:pt>
                <c:pt idx="8">
                  <c:v>4.4711101373444699E-4</c:v>
                </c:pt>
                <c:pt idx="9">
                  <c:v>3.13184707285138E-4</c:v>
                </c:pt>
                <c:pt idx="10">
                  <c:v>2.0990183452001301E-4</c:v>
                </c:pt>
                <c:pt idx="11">
                  <c:v>1.5846041923466499E-4</c:v>
                </c:pt>
                <c:pt idx="12">
                  <c:v>1.2227435559195699E-4</c:v>
                </c:pt>
                <c:pt idx="13" formatCode="0.00E+00">
                  <c:v>9.3736836070288493E-5</c:v>
                </c:pt>
                <c:pt idx="14">
                  <c:v>1.02835665954505E-4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3E4F-4B22-8D9B-94ACD8B67C1E}"/>
            </c:ext>
          </c:extLst>
        </c:ser>
        <c:ser>
          <c:idx val="19"/>
          <c:order val="20"/>
          <c:tx>
            <c:strRef>
              <c:f>PSD_2!$A$327</c:f>
              <c:strCache>
                <c:ptCount val="1"/>
                <c:pt idx="0">
                  <c:v>J1535-57, 235GHz</c:v>
                </c:pt>
              </c:strCache>
            </c:strRef>
          </c:tx>
          <c:spPr>
            <a:ln w="25400" cap="rnd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xVal>
            <c:numRef>
              <c:f>PSD_2!$A$329:$A$345</c:f>
              <c:numCache>
                <c:formatCode>General</c:formatCode>
                <c:ptCount val="17"/>
                <c:pt idx="0">
                  <c:v>8.9445438282647499E-4</c:v>
                </c:pt>
                <c:pt idx="1">
                  <c:v>1.9230769230769199E-3</c:v>
                </c:pt>
                <c:pt idx="2">
                  <c:v>3.2602862254024999E-3</c:v>
                </c:pt>
                <c:pt idx="3">
                  <c:v>4.9986583184257602E-3</c:v>
                </c:pt>
                <c:pt idx="4">
                  <c:v>7.2585420393559896E-3</c:v>
                </c:pt>
                <c:pt idx="5">
                  <c:v>1.01963908765652E-2</c:v>
                </c:pt>
                <c:pt idx="6">
                  <c:v>1.40155943649373E-2</c:v>
                </c:pt>
                <c:pt idx="7">
                  <c:v>1.8980558899821101E-2</c:v>
                </c:pt>
                <c:pt idx="8">
                  <c:v>2.5435012795169899E-2</c:v>
                </c:pt>
                <c:pt idx="9">
                  <c:v>3.3825802859123399E-2</c:v>
                </c:pt>
                <c:pt idx="10">
                  <c:v>4.4733829942262902E-2</c:v>
                </c:pt>
                <c:pt idx="11">
                  <c:v>5.89142651503443E-2</c:v>
                </c:pt>
                <c:pt idx="12">
                  <c:v>7.7348830920850195E-2</c:v>
                </c:pt>
                <c:pt idx="13">
                  <c:v>0.101313766422507</c:v>
                </c:pt>
                <c:pt idx="14">
                  <c:v>0.132468182574662</c:v>
                </c:pt>
                <c:pt idx="15">
                  <c:v>0.17296892357246299</c:v>
                </c:pt>
                <c:pt idx="16">
                  <c:v>0.22561988686960499</c:v>
                </c:pt>
              </c:numCache>
            </c:numRef>
          </c:xVal>
          <c:yVal>
            <c:numRef>
              <c:f>PSD_2!$D$329:$D$345</c:f>
              <c:numCache>
                <c:formatCode>General</c:formatCode>
                <c:ptCount val="17"/>
                <c:pt idx="0">
                  <c:v>0.55549588284632001</c:v>
                </c:pt>
                <c:pt idx="1">
                  <c:v>9.14923535977549E-2</c:v>
                </c:pt>
                <c:pt idx="2">
                  <c:v>0.15763479274383899</c:v>
                </c:pt>
                <c:pt idx="3">
                  <c:v>5.2408669762498299E-2</c:v>
                </c:pt>
                <c:pt idx="4">
                  <c:v>1.44494270539842E-2</c:v>
                </c:pt>
                <c:pt idx="5">
                  <c:v>2.19469929736354E-2</c:v>
                </c:pt>
                <c:pt idx="6">
                  <c:v>1.04972542671349E-2</c:v>
                </c:pt>
                <c:pt idx="7">
                  <c:v>7.3143794624702897E-3</c:v>
                </c:pt>
                <c:pt idx="8">
                  <c:v>1.93617811479831E-3</c:v>
                </c:pt>
                <c:pt idx="9">
                  <c:v>1.80358627989526E-3</c:v>
                </c:pt>
                <c:pt idx="10">
                  <c:v>1.53916145106886E-3</c:v>
                </c:pt>
                <c:pt idx="11">
                  <c:v>4.6884775083562901E-4</c:v>
                </c:pt>
                <c:pt idx="12">
                  <c:v>4.7893883721851201E-4</c:v>
                </c:pt>
                <c:pt idx="13">
                  <c:v>3.23038278239666E-4</c:v>
                </c:pt>
                <c:pt idx="14">
                  <c:v>2.5655342173583399E-4</c:v>
                </c:pt>
                <c:pt idx="15">
                  <c:v>1.9328143166273101E-4</c:v>
                </c:pt>
                <c:pt idx="16">
                  <c:v>1.79670898633514E-4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3E4F-4B22-8D9B-94ACD8B67C1E}"/>
            </c:ext>
          </c:extLst>
        </c:ser>
        <c:ser>
          <c:idx val="20"/>
          <c:order val="21"/>
          <c:tx>
            <c:strRef>
              <c:f>PSD_2!$A$347</c:f>
              <c:strCache>
                <c:ptCount val="1"/>
                <c:pt idx="0">
                  <c:v>J1803-298, 6GHz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xVal>
            <c:numRef>
              <c:f>PSD_2!$A$349:$A$360</c:f>
              <c:numCache>
                <c:formatCode>General</c:formatCode>
                <c:ptCount val="12"/>
                <c:pt idx="1">
                  <c:v>1.5658743131868099E-2</c:v>
                </c:pt>
                <c:pt idx="2">
                  <c:v>2.1523948489010899E-2</c:v>
                </c:pt>
                <c:pt idx="3">
                  <c:v>2.9148715453296701E-2</c:v>
                </c:pt>
                <c:pt idx="4">
                  <c:v>3.9060912506868099E-2</c:v>
                </c:pt>
                <c:pt idx="5">
                  <c:v>5.1946768676510997E-2</c:v>
                </c:pt>
                <c:pt idx="6">
                  <c:v>6.8698381697046701E-2</c:v>
                </c:pt>
                <c:pt idx="7">
                  <c:v>9.0475478623743097E-2</c:v>
                </c:pt>
              </c:numCache>
            </c:numRef>
          </c:xVal>
          <c:yVal>
            <c:numRef>
              <c:f>PSD_2!$D$349:$D$360</c:f>
              <c:numCache>
                <c:formatCode>General</c:formatCode>
                <c:ptCount val="12"/>
                <c:pt idx="1">
                  <c:v>4.9808973492744399E-3</c:v>
                </c:pt>
                <c:pt idx="2">
                  <c:v>1.0544115231838501E-3</c:v>
                </c:pt>
                <c:pt idx="3">
                  <c:v>3.2973623294682E-3</c:v>
                </c:pt>
                <c:pt idx="4">
                  <c:v>2.7554234037791099E-3</c:v>
                </c:pt>
                <c:pt idx="5">
                  <c:v>1.801741136114E-3</c:v>
                </c:pt>
                <c:pt idx="6">
                  <c:v>1.3713966996274001E-3</c:v>
                </c:pt>
                <c:pt idx="7">
                  <c:v>5.3218446971549404E-4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3E4F-4B22-8D9B-94ACD8B67C1E}"/>
            </c:ext>
          </c:extLst>
        </c:ser>
        <c:ser>
          <c:idx val="21"/>
          <c:order val="22"/>
          <c:tx>
            <c:strRef>
              <c:f>PSD_2!$A$362</c:f>
              <c:strCache>
                <c:ptCount val="1"/>
                <c:pt idx="0">
                  <c:v>J1908+094, 6GHz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xVal>
            <c:numRef>
              <c:f>PSD_2!$A$364:$A$375</c:f>
              <c:numCache>
                <c:formatCode>General</c:formatCode>
                <c:ptCount val="12"/>
                <c:pt idx="0">
                  <c:v>2.80112044817927E-3</c:v>
                </c:pt>
                <c:pt idx="1">
                  <c:v>6.0224089635854301E-3</c:v>
                </c:pt>
                <c:pt idx="2">
                  <c:v>1.02100840336134E-2</c:v>
                </c:pt>
                <c:pt idx="3">
                  <c:v>1.5654061624649801E-2</c:v>
                </c:pt>
                <c:pt idx="4">
                  <c:v>3.1931554621848698E-2</c:v>
                </c:pt>
                <c:pt idx="5">
                  <c:v>5.9440517787114802E-2</c:v>
                </c:pt>
                <c:pt idx="6">
                  <c:v>7.9653625504201603E-2</c:v>
                </c:pt>
                <c:pt idx="7">
                  <c:v>0.105930665536414</c:v>
                </c:pt>
                <c:pt idx="8">
                  <c:v>0.140090817578291</c:v>
                </c:pt>
                <c:pt idx="9">
                  <c:v>0.18449901523273099</c:v>
                </c:pt>
              </c:numCache>
            </c:numRef>
          </c:xVal>
          <c:yVal>
            <c:numRef>
              <c:f>PSD_2!$E$364:$E$375</c:f>
              <c:numCache>
                <c:formatCode>General</c:formatCode>
                <c:ptCount val="12"/>
                <c:pt idx="0">
                  <c:v>2.83282974492652E-3</c:v>
                </c:pt>
                <c:pt idx="1">
                  <c:v>1.176906121648495E-3</c:v>
                </c:pt>
                <c:pt idx="2">
                  <c:v>1.56501540876313E-3</c:v>
                </c:pt>
                <c:pt idx="3">
                  <c:v>9.8002329164597799E-4</c:v>
                </c:pt>
                <c:pt idx="4">
                  <c:v>1.157230319043424E-3</c:v>
                </c:pt>
                <c:pt idx="5">
                  <c:v>1.2190318122725801E-3</c:v>
                </c:pt>
                <c:pt idx="6">
                  <c:v>7.5399006952100501E-4</c:v>
                </c:pt>
                <c:pt idx="7">
                  <c:v>1.8724579248835231E-4</c:v>
                </c:pt>
                <c:pt idx="8">
                  <c:v>7.0924791454945893E-4</c:v>
                </c:pt>
                <c:pt idx="9">
                  <c:v>1.816378539635155E-4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3E4F-4B22-8D9B-94ACD8B67C1E}"/>
            </c:ext>
          </c:extLst>
        </c:ser>
        <c:ser>
          <c:idx val="23"/>
          <c:order val="24"/>
          <c:tx>
            <c:strRef>
              <c:f>PSD_2!$A$386</c:f>
              <c:strCache>
                <c:ptCount val="1"/>
                <c:pt idx="0">
                  <c:v>J1910-057, 6GHz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xVal>
            <c:numRef>
              <c:f>PSD_2!$A$388:$A$403</c:f>
              <c:numCache>
                <c:formatCode>General</c:formatCode>
                <c:ptCount val="16"/>
                <c:pt idx="0">
                  <c:v>5.3050397877984004E-4</c:v>
                </c:pt>
                <c:pt idx="1">
                  <c:v>1.14058355437665E-3</c:v>
                </c:pt>
                <c:pt idx="2">
                  <c:v>1.9336870026525101E-3</c:v>
                </c:pt>
                <c:pt idx="3">
                  <c:v>2.9647214854111401E-3</c:v>
                </c:pt>
                <c:pt idx="4">
                  <c:v>4.3050663129973396E-3</c:v>
                </c:pt>
                <c:pt idx="5">
                  <c:v>6.0475145888594104E-3</c:v>
                </c:pt>
                <c:pt idx="6">
                  <c:v>8.3126973474800993E-3</c:v>
                </c:pt>
                <c:pt idx="7">
                  <c:v>1.1257434933686999E-2</c:v>
                </c:pt>
                <c:pt idx="8">
                  <c:v>1.50855937957559E-2</c:v>
                </c:pt>
                <c:pt idx="9">
                  <c:v>2.0062200316445601E-2</c:v>
                </c:pt>
                <c:pt idx="10">
                  <c:v>2.6531788793342101E-2</c:v>
                </c:pt>
                <c:pt idx="11">
                  <c:v>3.4942253813307698E-2</c:v>
                </c:pt>
                <c:pt idx="12">
                  <c:v>4.5875858339262901E-2</c:v>
                </c:pt>
                <c:pt idx="13">
                  <c:v>6.0089544223004603E-2</c:v>
                </c:pt>
                <c:pt idx="14">
                  <c:v>7.8567335871868899E-2</c:v>
                </c:pt>
                <c:pt idx="15">
                  <c:v>0.102588465015392</c:v>
                </c:pt>
              </c:numCache>
            </c:numRef>
          </c:xVal>
          <c:yVal>
            <c:numRef>
              <c:f>PSD_2!$D$388:$D$403</c:f>
              <c:numCache>
                <c:formatCode>General</c:formatCode>
                <c:ptCount val="16"/>
                <c:pt idx="0">
                  <c:v>1.1180341811351899</c:v>
                </c:pt>
                <c:pt idx="1">
                  <c:v>0.29354073052247298</c:v>
                </c:pt>
                <c:pt idx="2">
                  <c:v>0.94888174774279499</c:v>
                </c:pt>
                <c:pt idx="3">
                  <c:v>0.21226066280192901</c:v>
                </c:pt>
                <c:pt idx="4">
                  <c:v>2.44347354300888E-2</c:v>
                </c:pt>
                <c:pt idx="5">
                  <c:v>3.2847612351441402E-2</c:v>
                </c:pt>
                <c:pt idx="6">
                  <c:v>1.2770112059077601E-2</c:v>
                </c:pt>
                <c:pt idx="7">
                  <c:v>1.82581533457708E-2</c:v>
                </c:pt>
                <c:pt idx="8">
                  <c:v>6.6922410185354698E-3</c:v>
                </c:pt>
                <c:pt idx="9">
                  <c:v>-2.3369044467205901E-2</c:v>
                </c:pt>
                <c:pt idx="10">
                  <c:v>-7.1020647088284499E-3</c:v>
                </c:pt>
                <c:pt idx="11">
                  <c:v>-6.4065939726608498E-3</c:v>
                </c:pt>
                <c:pt idx="12">
                  <c:v>-1.4616633322736701E-2</c:v>
                </c:pt>
                <c:pt idx="13">
                  <c:v>-1.25199380097519E-2</c:v>
                </c:pt>
                <c:pt idx="14">
                  <c:v>-1.1608679151749899E-2</c:v>
                </c:pt>
                <c:pt idx="15">
                  <c:v>-1.19641137019995E-2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7-3E4F-4B22-8D9B-94ACD8B67C1E}"/>
            </c:ext>
          </c:extLst>
        </c:ser>
        <c:ser>
          <c:idx val="24"/>
          <c:order val="25"/>
          <c:tx>
            <c:strRef>
              <c:f>PSD_2!$A$405</c:f>
              <c:strCache>
                <c:ptCount val="1"/>
                <c:pt idx="0">
                  <c:v>Sco X-1,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PSD_2!$A$407:$A$424</c:f>
              <c:numCache>
                <c:formatCode>General</c:formatCode>
                <c:ptCount val="18"/>
                <c:pt idx="0" formatCode="0.00E+00">
                  <c:v>4.7032264133195303E-5</c:v>
                </c:pt>
                <c:pt idx="1">
                  <c:v>1.0111936788637E-4</c:v>
                </c:pt>
                <c:pt idx="2">
                  <c:v>1.71432602765497E-4</c:v>
                </c:pt>
                <c:pt idx="3">
                  <c:v>2.6283980810836197E-4</c:v>
                </c:pt>
                <c:pt idx="4">
                  <c:v>3.8166917505408701E-4</c:v>
                </c:pt>
                <c:pt idx="5">
                  <c:v>5.3614735208352905E-4</c:v>
                </c:pt>
                <c:pt idx="6">
                  <c:v>7.3696898222180395E-4</c:v>
                </c:pt>
                <c:pt idx="7">
                  <c:v>9.9803710140156099E-4</c:v>
                </c:pt>
                <c:pt idx="8">
                  <c:v>1.33742565633524E-3</c:v>
                </c:pt>
                <c:pt idx="9">
                  <c:v>1.7786307777490299E-3</c:v>
                </c:pt>
                <c:pt idx="10">
                  <c:v>4.0671617425223601E-3</c:v>
                </c:pt>
                <c:pt idx="11">
                  <c:v>5.3272876897922797E-3</c:v>
                </c:pt>
                <c:pt idx="12">
                  <c:v>6.9654514212431897E-3</c:v>
                </c:pt>
                <c:pt idx="13">
                  <c:v>9.0950642721293606E-3</c:v>
                </c:pt>
                <c:pt idx="14">
                  <c:v>1.18635609782813E-2</c:v>
                </c:pt>
              </c:numCache>
            </c:numRef>
          </c:xVal>
          <c:yVal>
            <c:numRef>
              <c:f>PSD_2!$E$407:$E$424</c:f>
              <c:numCache>
                <c:formatCode>General</c:formatCode>
                <c:ptCount val="18"/>
                <c:pt idx="0">
                  <c:v>140.301560614316</c:v>
                </c:pt>
                <c:pt idx="1">
                  <c:v>28.037049982510698</c:v>
                </c:pt>
                <c:pt idx="2">
                  <c:v>61.903479541434201</c:v>
                </c:pt>
                <c:pt idx="3">
                  <c:v>35.236531758138902</c:v>
                </c:pt>
                <c:pt idx="4">
                  <c:v>4.5414127898285201</c:v>
                </c:pt>
                <c:pt idx="5">
                  <c:v>2.8618560885891799</c:v>
                </c:pt>
                <c:pt idx="6">
                  <c:v>1.2778321447812901</c:v>
                </c:pt>
                <c:pt idx="7">
                  <c:v>2.0504634992240698</c:v>
                </c:pt>
                <c:pt idx="8">
                  <c:v>0.64583294406904002</c:v>
                </c:pt>
                <c:pt idx="9">
                  <c:v>0.37702888480854801</c:v>
                </c:pt>
                <c:pt idx="10">
                  <c:v>0.54956190450126197</c:v>
                </c:pt>
                <c:pt idx="11">
                  <c:v>0.16905348513524199</c:v>
                </c:pt>
                <c:pt idx="12">
                  <c:v>0.26377742641519697</c:v>
                </c:pt>
                <c:pt idx="13">
                  <c:v>0.18728545284818998</c:v>
                </c:pt>
                <c:pt idx="14">
                  <c:v>6.5285308265692982E-2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3E4F-4B22-8D9B-94ACD8B67C1E}"/>
            </c:ext>
          </c:extLst>
        </c:ser>
        <c:ser>
          <c:idx val="25"/>
          <c:order val="26"/>
          <c:tx>
            <c:strRef>
              <c:f>PSD_2!$A$426</c:f>
              <c:strCache>
                <c:ptCount val="1"/>
                <c:pt idx="0">
                  <c:v>Sco X-1, 92GHz</c:v>
                </c:pt>
              </c:strCache>
            </c:strRef>
          </c:tx>
          <c:spPr>
            <a:ln w="25400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PSD_2!$A$428:$A$439</c:f>
              <c:numCache>
                <c:formatCode>General</c:formatCode>
                <c:ptCount val="12"/>
                <c:pt idx="0">
                  <c:v>8.2169268693508602E-4</c:v>
                </c:pt>
                <c:pt idx="1">
                  <c:v>1.7666392769104301E-3</c:v>
                </c:pt>
                <c:pt idx="2">
                  <c:v>2.9950698438783799E-3</c:v>
                </c:pt>
                <c:pt idx="3">
                  <c:v>4.5920295809367302E-3</c:v>
                </c:pt>
                <c:pt idx="4">
                  <c:v>6.6680772391125697E-3</c:v>
                </c:pt>
                <c:pt idx="5">
                  <c:v>9.3669391947411602E-3</c:v>
                </c:pt>
                <c:pt idx="6">
                  <c:v>1.28754597370583E-2</c:v>
                </c:pt>
                <c:pt idx="7">
                  <c:v>1.7436536442070601E-2</c:v>
                </c:pt>
                <c:pt idx="8">
                  <c:v>3.1074155790057501E-2</c:v>
                </c:pt>
                <c:pt idx="9">
                  <c:v>4.1094841310969597E-2</c:v>
                </c:pt>
                <c:pt idx="10">
                  <c:v>5.41217324881553E-2</c:v>
                </c:pt>
              </c:numCache>
            </c:numRef>
          </c:xVal>
          <c:yVal>
            <c:numRef>
              <c:f>PSD_2!$E$428:$E$439</c:f>
              <c:numCache>
                <c:formatCode>General</c:formatCode>
                <c:ptCount val="12"/>
                <c:pt idx="0">
                  <c:v>12.274829946753199</c:v>
                </c:pt>
                <c:pt idx="1">
                  <c:v>7.8723187901052603</c:v>
                </c:pt>
                <c:pt idx="2">
                  <c:v>1.8875659495569099</c:v>
                </c:pt>
                <c:pt idx="3">
                  <c:v>1.62882068990328</c:v>
                </c:pt>
                <c:pt idx="4">
                  <c:v>0.28952413387644799</c:v>
                </c:pt>
                <c:pt idx="5">
                  <c:v>0.3862103055891285</c:v>
                </c:pt>
                <c:pt idx="6">
                  <c:v>1.7663785054138601</c:v>
                </c:pt>
                <c:pt idx="7">
                  <c:v>0.22588918323965099</c:v>
                </c:pt>
                <c:pt idx="8">
                  <c:v>1.3313361210616861</c:v>
                </c:pt>
                <c:pt idx="9">
                  <c:v>0.77310311506541496</c:v>
                </c:pt>
                <c:pt idx="10">
                  <c:v>0.20018976217092999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3E4F-4B22-8D9B-94ACD8B67C1E}"/>
            </c:ext>
          </c:extLst>
        </c:ser>
        <c:ser>
          <c:idx val="26"/>
          <c:order val="27"/>
          <c:tx>
            <c:strRef>
              <c:f>PSD_2!$A$440</c:f>
              <c:strCache>
                <c:ptCount val="1"/>
                <c:pt idx="0">
                  <c:v>SS433, 225GHz</c:v>
                </c:pt>
              </c:strCache>
            </c:strRef>
          </c:tx>
          <c:spPr>
            <a:ln w="25400" cap="rnd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PSD_2!$A$441:$A$458</c:f>
              <c:numCache>
                <c:formatCode>General</c:formatCode>
                <c:ptCount val="18"/>
                <c:pt idx="0">
                  <c:v>3.4583181652712001E-4</c:v>
                </c:pt>
                <c:pt idx="1">
                  <c:v>7.4353840553330797E-4</c:v>
                </c:pt>
                <c:pt idx="2">
                  <c:v>1.2605569712413501E-3</c:v>
                </c:pt>
                <c:pt idx="3">
                  <c:v>1.9326811066618099E-3</c:v>
                </c:pt>
                <c:pt idx="4">
                  <c:v>2.8064424827083999E-3</c:v>
                </c:pt>
                <c:pt idx="5">
                  <c:v>2.8985507223685402E-3</c:v>
                </c:pt>
                <c:pt idx="6">
                  <c:v>3.9423322715689798E-3</c:v>
                </c:pt>
                <c:pt idx="7">
                  <c:v>5.4189889970877297E-3</c:v>
                </c:pt>
                <c:pt idx="8">
                  <c:v>6.2318840530923699E-3</c:v>
                </c:pt>
                <c:pt idx="9">
                  <c:v>7.3386427402621001E-3</c:v>
                </c:pt>
                <c:pt idx="10">
                  <c:v>1.05652173830333E-2</c:v>
                </c:pt>
                <c:pt idx="11">
                  <c:v>1.61985507119566E-2</c:v>
                </c:pt>
                <c:pt idx="12">
                  <c:v>2.3521884039556799E-2</c:v>
                </c:pt>
                <c:pt idx="13">
                  <c:v>3.30422173654372E-2</c:v>
                </c:pt>
                <c:pt idx="14">
                  <c:v>4.5418650689081602E-2</c:v>
                </c:pt>
                <c:pt idx="15">
                  <c:v>6.1508014009819402E-2</c:v>
                </c:pt>
                <c:pt idx="16">
                  <c:v>8.2424186326778406E-2</c:v>
                </c:pt>
                <c:pt idx="17">
                  <c:v>0.109615210338825</c:v>
                </c:pt>
              </c:numCache>
            </c:numRef>
          </c:xVal>
          <c:yVal>
            <c:numRef>
              <c:f>PSD_2!$B$441:$B$458</c:f>
              <c:numCache>
                <c:formatCode>General</c:formatCode>
                <c:ptCount val="18"/>
                <c:pt idx="0">
                  <c:v>10.793891759231601</c:v>
                </c:pt>
                <c:pt idx="1">
                  <c:v>2.5926229625249899</c:v>
                </c:pt>
                <c:pt idx="2">
                  <c:v>1.6955546188116599</c:v>
                </c:pt>
                <c:pt idx="3">
                  <c:v>0.41127427175997799</c:v>
                </c:pt>
                <c:pt idx="4">
                  <c:v>0.30927014393060498</c:v>
                </c:pt>
                <c:pt idx="5">
                  <c:v>0.343530605411692</c:v>
                </c:pt>
                <c:pt idx="6">
                  <c:v>9.3344426410143094E-2</c:v>
                </c:pt>
                <c:pt idx="7">
                  <c:v>6.7339795978766895E-2</c:v>
                </c:pt>
                <c:pt idx="8">
                  <c:v>0.11198761865105</c:v>
                </c:pt>
                <c:pt idx="9">
                  <c:v>6.2339974013450601E-2</c:v>
                </c:pt>
                <c:pt idx="10">
                  <c:v>2.86283194129641E-2</c:v>
                </c:pt>
                <c:pt idx="11">
                  <c:v>1.55814650270966E-2</c:v>
                </c:pt>
                <c:pt idx="12">
                  <c:v>6.6819607819464501E-3</c:v>
                </c:pt>
                <c:pt idx="13">
                  <c:v>3.41930310713362E-3</c:v>
                </c:pt>
                <c:pt idx="14">
                  <c:v>1.88274890932204E-3</c:v>
                </c:pt>
                <c:pt idx="15">
                  <c:v>1.16581382935928E-3</c:v>
                </c:pt>
                <c:pt idx="16">
                  <c:v>1.22287299407503E-3</c:v>
                </c:pt>
                <c:pt idx="17">
                  <c:v>7.7022986157872404E-4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A-3E4F-4B22-8D9B-94ACD8B67C1E}"/>
            </c:ext>
          </c:extLst>
        </c:ser>
        <c:ser>
          <c:idx val="27"/>
          <c:order val="28"/>
          <c:tx>
            <c:strRef>
              <c:f>PSD_2!$A$460</c:f>
              <c:strCache>
                <c:ptCount val="1"/>
                <c:pt idx="0">
                  <c:v>V404, 6GHz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PSD_2!$A$461:$A$482</c:f>
              <c:numCache>
                <c:formatCode>General</c:formatCode>
                <c:ptCount val="22"/>
                <c:pt idx="0">
                  <c:v>2.3391812865497001E-4</c:v>
                </c:pt>
                <c:pt idx="1">
                  <c:v>5.0292397660818696E-4</c:v>
                </c:pt>
                <c:pt idx="2">
                  <c:v>8.5263157894736798E-4</c:v>
                </c:pt>
                <c:pt idx="3">
                  <c:v>1.3072514619883E-3</c:v>
                </c:pt>
                <c:pt idx="4">
                  <c:v>1.8982573099415199E-3</c:v>
                </c:pt>
                <c:pt idx="5">
                  <c:v>2.6665649122806999E-3</c:v>
                </c:pt>
                <c:pt idx="6">
                  <c:v>3.6653647953216301E-3</c:v>
                </c:pt>
                <c:pt idx="7">
                  <c:v>4.9638046432748497E-3</c:v>
                </c:pt>
                <c:pt idx="8">
                  <c:v>6.6517764456140299E-3</c:v>
                </c:pt>
                <c:pt idx="9">
                  <c:v>8.8461397886549706E-3</c:v>
                </c:pt>
                <c:pt idx="10">
                  <c:v>1.16988121346081E-2</c:v>
                </c:pt>
                <c:pt idx="11">
                  <c:v>1.5407286184347301E-2</c:v>
                </c:pt>
                <c:pt idx="12">
                  <c:v>2.0228302449008299E-2</c:v>
                </c:pt>
                <c:pt idx="13">
                  <c:v>2.6495623593067501E-2</c:v>
                </c:pt>
                <c:pt idx="14">
                  <c:v>3.4643141080344497E-2</c:v>
                </c:pt>
                <c:pt idx="15">
                  <c:v>4.5234913813804498E-2</c:v>
                </c:pt>
                <c:pt idx="16">
                  <c:v>5.9004218367302602E-2</c:v>
                </c:pt>
                <c:pt idx="17">
                  <c:v>7.6904314286850198E-2</c:v>
                </c:pt>
                <c:pt idx="18">
                  <c:v>0.100174438982262</c:v>
                </c:pt>
                <c:pt idx="19">
                  <c:v>0.130425601086297</c:v>
                </c:pt>
                <c:pt idx="20">
                  <c:v>0.16975211182154301</c:v>
                </c:pt>
              </c:numCache>
            </c:numRef>
          </c:xVal>
          <c:yVal>
            <c:numRef>
              <c:f>PSD_2!$E$461:$E$482</c:f>
              <c:numCache>
                <c:formatCode>General</c:formatCode>
                <c:ptCount val="22"/>
                <c:pt idx="0">
                  <c:v>67.357880029875204</c:v>
                </c:pt>
                <c:pt idx="1">
                  <c:v>9.2544659316628106</c:v>
                </c:pt>
                <c:pt idx="2">
                  <c:v>1.0532972373407801</c:v>
                </c:pt>
                <c:pt idx="3">
                  <c:v>0.39952952675412001</c:v>
                </c:pt>
                <c:pt idx="4">
                  <c:v>0.11629342667086509</c:v>
                </c:pt>
                <c:pt idx="5">
                  <c:v>6.5007903254503896E-2</c:v>
                </c:pt>
                <c:pt idx="6">
                  <c:v>3.7118418060587403E-2</c:v>
                </c:pt>
                <c:pt idx="7">
                  <c:v>1.9710615888648822E-2</c:v>
                </c:pt>
                <c:pt idx="8">
                  <c:v>1.09851043410404E-2</c:v>
                </c:pt>
                <c:pt idx="9">
                  <c:v>6.0560727388227001E-3</c:v>
                </c:pt>
                <c:pt idx="10">
                  <c:v>3.7350253171189022E-3</c:v>
                </c:pt>
                <c:pt idx="11">
                  <c:v>1.8466752532934011E-3</c:v>
                </c:pt>
                <c:pt idx="12">
                  <c:v>1.3598017135531013E-3</c:v>
                </c:pt>
                <c:pt idx="13">
                  <c:v>8.0261867950130251E-4</c:v>
                </c:pt>
                <c:pt idx="14">
                  <c:v>4.4066285091770086E-4</c:v>
                </c:pt>
                <c:pt idx="15">
                  <c:v>2.8656131991709949E-4</c:v>
                </c:pt>
                <c:pt idx="16">
                  <c:v>1.556405276588998E-4</c:v>
                </c:pt>
                <c:pt idx="17">
                  <c:v>1.2547587254800106E-4</c:v>
                </c:pt>
                <c:pt idx="18">
                  <c:v>8.8169833538000126E-5</c:v>
                </c:pt>
                <c:pt idx="19">
                  <c:v>7.9082617090701169E-5</c:v>
                </c:pt>
                <c:pt idx="20">
                  <c:v>8.3549170367599269E-5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3E4F-4B22-8D9B-94ACD8B67C1E}"/>
            </c:ext>
          </c:extLst>
        </c:ser>
        <c:ser>
          <c:idx val="28"/>
          <c:order val="29"/>
          <c:tx>
            <c:strRef>
              <c:f>PSD_2!$A$55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PSD_2!$A$57:$A$65</c:f>
              <c:numCache>
                <c:formatCode>General</c:formatCode>
                <c:ptCount val="9"/>
                <c:pt idx="0">
                  <c:v>2.8248587570621399E-4</c:v>
                </c:pt>
                <c:pt idx="1">
                  <c:v>6.0734463276836104E-4</c:v>
                </c:pt>
                <c:pt idx="2">
                  <c:v>1.0296610169491501E-3</c:v>
                </c:pt>
                <c:pt idx="3">
                  <c:v>1.5786723163841801E-3</c:v>
                </c:pt>
                <c:pt idx="4">
                  <c:v>2.2923870056497102E-3</c:v>
                </c:pt>
                <c:pt idx="5">
                  <c:v>3.22021610169491E-3</c:v>
                </c:pt>
                <c:pt idx="6">
                  <c:v>4.4263939265536704E-3</c:v>
                </c:pt>
                <c:pt idx="7">
                  <c:v>5.9944250988700496E-3</c:v>
                </c:pt>
                <c:pt idx="8">
                  <c:v>8.0328656228813508E-3</c:v>
                </c:pt>
              </c:numCache>
            </c:numRef>
          </c:xVal>
          <c:yVal>
            <c:numRef>
              <c:f>PSD_2!$E$57:$E$65</c:f>
              <c:numCache>
                <c:formatCode>General</c:formatCode>
                <c:ptCount val="9"/>
                <c:pt idx="0">
                  <c:v>9.4112353490448513</c:v>
                </c:pt>
                <c:pt idx="1">
                  <c:v>0.68252307004173729</c:v>
                </c:pt>
                <c:pt idx="2">
                  <c:v>0.32134051237526179</c:v>
                </c:pt>
                <c:pt idx="3">
                  <c:v>1.3769818463728765</c:v>
                </c:pt>
                <c:pt idx="4">
                  <c:v>1.6050213705032554</c:v>
                </c:pt>
                <c:pt idx="5">
                  <c:v>0.30761463229790542</c:v>
                </c:pt>
                <c:pt idx="6">
                  <c:v>1.9953141372059944</c:v>
                </c:pt>
                <c:pt idx="7">
                  <c:v>1.2375928880936919</c:v>
                </c:pt>
                <c:pt idx="8">
                  <c:v>0.95417948682244169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C-3E4F-4B22-8D9B-94ACD8B67C1E}"/>
            </c:ext>
          </c:extLst>
        </c:ser>
        <c:ser>
          <c:idx val="29"/>
          <c:order val="30"/>
          <c:tx>
            <c:strRef>
              <c:f>PSD_2!$O$5</c:f>
              <c:strCache>
                <c:ptCount val="1"/>
                <c:pt idx="0">
                  <c:v>Cyg X-1, 92GHz*</c:v>
                </c:pt>
              </c:strCache>
            </c:strRef>
          </c:tx>
          <c:spPr>
            <a:ln w="1905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chemeClr val="accent5">
                    <a:lumMod val="60000"/>
                    <a:lumOff val="4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E-3E4F-4B22-8D9B-94ACD8B67C1E}"/>
              </c:ext>
            </c:extLst>
          </c:dPt>
          <c:xVal>
            <c:numRef>
              <c:f>PSD_2!$O$6:$O$7</c:f>
              <c:numCache>
                <c:formatCode>General</c:formatCode>
                <c:ptCount val="2"/>
                <c:pt idx="0">
                  <c:v>3.3333333333333298E-2</c:v>
                </c:pt>
                <c:pt idx="1">
                  <c:v>6.6666666666666596E-2</c:v>
                </c:pt>
              </c:numCache>
            </c:numRef>
          </c:xVal>
          <c:yVal>
            <c:numRef>
              <c:f>PSD_2!$P$6:$P$7</c:f>
              <c:numCache>
                <c:formatCode>General</c:formatCode>
                <c:ptCount val="2"/>
                <c:pt idx="0">
                  <c:v>0.110373123345335</c:v>
                </c:pt>
                <c:pt idx="1">
                  <c:v>8.4636474947669293E-2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3E4F-4B22-8D9B-94ACD8B67C1E}"/>
            </c:ext>
          </c:extLst>
        </c:ser>
        <c:ser>
          <c:idx val="30"/>
          <c:order val="31"/>
          <c:tx>
            <c:strRef>
              <c:f>PSD_2!$O$9</c:f>
              <c:strCache>
                <c:ptCount val="1"/>
                <c:pt idx="0">
                  <c:v>J1820+070, 343GHz**</c:v>
                </c:pt>
              </c:strCache>
            </c:strRef>
          </c:tx>
          <c:spPr>
            <a:ln w="25400" cap="rnd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PSD_2!$O$10:$O$11</c:f>
              <c:numCache>
                <c:formatCode>0.00E+00</c:formatCode>
                <c:ptCount val="2"/>
                <c:pt idx="0" formatCode="General">
                  <c:v>0.2</c:v>
                </c:pt>
                <c:pt idx="1">
                  <c:v>3.0000000000000001E-3</c:v>
                </c:pt>
              </c:numCache>
            </c:numRef>
          </c:xVal>
          <c:yVal>
            <c:numRef>
              <c:f>PSD_2!$P$10:$P$11</c:f>
              <c:numCache>
                <c:formatCode>General</c:formatCode>
                <c:ptCount val="2"/>
                <c:pt idx="0" formatCode="0.00E+00">
                  <c:v>2.0000000000000001E-4</c:v>
                </c:pt>
                <c:pt idx="1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3E4F-4B22-8D9B-94ACD8B67C1E}"/>
            </c:ext>
          </c:extLst>
        </c:ser>
        <c:ser>
          <c:idx val="31"/>
          <c:order val="32"/>
          <c:tx>
            <c:strRef>
              <c:f>PSD_2!$O$13</c:f>
              <c:strCache>
                <c:ptCount val="1"/>
                <c:pt idx="0">
                  <c:v>J1820+070, 25.9GHz**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xVal>
            <c:numRef>
              <c:f>PSD_2!$O$14:$O$15</c:f>
              <c:numCache>
                <c:formatCode>0.00E+00</c:formatCode>
                <c:ptCount val="2"/>
                <c:pt idx="0">
                  <c:v>0.02</c:v>
                </c:pt>
                <c:pt idx="1">
                  <c:v>1E-3</c:v>
                </c:pt>
              </c:numCache>
            </c:numRef>
          </c:xVal>
          <c:yVal>
            <c:numRef>
              <c:f>PSD_2!$P$14:$P$15</c:f>
              <c:numCache>
                <c:formatCode>General</c:formatCode>
                <c:ptCount val="2"/>
                <c:pt idx="0" formatCode="0.00E+00">
                  <c:v>1E-3</c:v>
                </c:pt>
                <c:pt idx="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1-3E4F-4B22-8D9B-94ACD8B67C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7720608"/>
        <c:axId val="797719168"/>
        <c:extLst>
          <c:ext xmlns:c15="http://schemas.microsoft.com/office/drawing/2012/chart" uri="{02D57815-91ED-43cb-92C2-25804820EDAC}">
            <c15:filteredScatterSeries>
              <c15:ser>
                <c:idx val="22"/>
                <c:order val="23"/>
                <c:tx>
                  <c:strRef>
                    <c:extLst>
                      <c:ext uri="{02D57815-91ED-43cb-92C2-25804820EDAC}">
                        <c15:formulaRef>
                          <c15:sqref>PSD_2!$A$377</c15:sqref>
                        </c15:formulaRef>
                      </c:ext>
                    </c:extLst>
                    <c:strCache>
                      <c:ptCount val="1"/>
                      <c:pt idx="0">
                        <c:v>J1908+094 22GHz</c:v>
                      </c:pt>
                    </c:strCache>
                  </c:strRef>
                </c:tx>
                <c:spPr>
                  <a:ln w="19050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80000"/>
                      </a:schemeClr>
                    </a:solidFill>
                    <a:ln w="9525">
                      <a:solidFill>
                        <a:schemeClr val="accent5">
                          <a:lumMod val="8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PSD_2!$A$379:$A$385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PSD_2!$J$379:$J$384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0.243546269374702</c:v>
                      </c:pt>
                      <c:pt idx="1">
                        <c:v>0.40769001785813702</c:v>
                      </c:pt>
                      <c:pt idx="2">
                        <c:v>0.49882144852338101</c:v>
                      </c:pt>
                      <c:pt idx="3">
                        <c:v>0.38177024421532202</c:v>
                      </c:pt>
                      <c:pt idx="4">
                        <c:v>3.1984383902319599E-2</c:v>
                      </c:pt>
                      <c:pt idx="5">
                        <c:v>8.7103954362767494E-2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22-3E4F-4B22-8D9B-94ACD8B67C1E}"/>
                  </c:ext>
                </c:extLst>
              </c15:ser>
            </c15:filteredScatterSeries>
          </c:ext>
        </c:extLst>
      </c:scatterChart>
      <c:valAx>
        <c:axId val="797720608"/>
        <c:scaling>
          <c:logBase val="10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>
                    <a:solidFill>
                      <a:schemeClr val="bg1"/>
                    </a:solidFill>
                  </a:rPr>
                  <a:t>Frequency</a:t>
                </a:r>
                <a:r>
                  <a:rPr lang="en-US" sz="2000" baseline="0">
                    <a:solidFill>
                      <a:schemeClr val="bg1"/>
                    </a:solidFill>
                  </a:rPr>
                  <a:t> (Hz)</a:t>
                </a:r>
                <a:endParaRPr lang="en-US" sz="200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0.37655552821522309"/>
              <c:y val="0.924781780918161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7719168"/>
        <c:crosses val="autoZero"/>
        <c:crossBetween val="midCat"/>
      </c:valAx>
      <c:valAx>
        <c:axId val="79771916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>
                    <a:solidFill>
                      <a:schemeClr val="bg1"/>
                    </a:solidFill>
                  </a:rPr>
                  <a:t>Power</a:t>
                </a:r>
                <a:r>
                  <a:rPr lang="en-US" sz="2000" baseline="0">
                    <a:solidFill>
                      <a:schemeClr val="bg1"/>
                    </a:solidFill>
                  </a:rPr>
                  <a:t> (RMS</a:t>
                </a:r>
                <a:r>
                  <a:rPr lang="en-US" sz="2000" baseline="30000">
                    <a:solidFill>
                      <a:schemeClr val="bg1"/>
                    </a:solidFill>
                  </a:rPr>
                  <a:t>2</a:t>
                </a:r>
                <a:r>
                  <a:rPr lang="en-US" sz="2000" baseline="0">
                    <a:solidFill>
                      <a:schemeClr val="bg1"/>
                    </a:solidFill>
                  </a:rPr>
                  <a:t>/Hz)</a:t>
                </a:r>
                <a:endParaRPr lang="en-US" sz="200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6.9896674003327676E-3"/>
              <c:y val="0.32749961049389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77206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6676443569553807"/>
          <c:y val="2.5658734405772095E-2"/>
          <c:w val="0.11375517819308731"/>
          <c:h val="0.949270564923676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5918635170603676E-2"/>
          <c:y val="2.2323693556570268E-2"/>
          <c:w val="0.81188747114442017"/>
          <c:h val="0.95535261288685946"/>
        </c:manualLayout>
      </c:layout>
      <c:scatterChart>
        <c:scatterStyle val="lineMarker"/>
        <c:varyColors val="0"/>
        <c:ser>
          <c:idx val="0"/>
          <c:order val="0"/>
          <c:tx>
            <c:strRef>
              <c:f>PSD_2!$A$2</c:f>
              <c:strCache>
                <c:ptCount val="1"/>
                <c:pt idx="0">
                  <c:v>4U 1728, 300GHz</c:v>
                </c:pt>
              </c:strCache>
            </c:strRef>
          </c:tx>
          <c:spPr>
            <a:ln w="25400" cap="rnd">
              <a:solidFill>
                <a:schemeClr val="accent2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PSD_2!$A$4:$A$9</c:f>
              <c:numCache>
                <c:formatCode>General</c:formatCode>
                <c:ptCount val="6"/>
                <c:pt idx="0">
                  <c:v>4.3859649122807002E-4</c:v>
                </c:pt>
                <c:pt idx="1">
                  <c:v>9.4298245614035095E-4</c:v>
                </c:pt>
                <c:pt idx="2">
                  <c:v>1.5986842105263101E-3</c:v>
                </c:pt>
                <c:pt idx="3">
                  <c:v>3.5592324561403502E-3</c:v>
                </c:pt>
                <c:pt idx="4">
                  <c:v>4.99980921052631E-3</c:v>
                </c:pt>
                <c:pt idx="5">
                  <c:v>6.8725589912280701E-3</c:v>
                </c:pt>
              </c:numCache>
            </c:numRef>
          </c:xVal>
          <c:yVal>
            <c:numRef>
              <c:f>PSD_2!$E$4:$E$9</c:f>
              <c:numCache>
                <c:formatCode>General</c:formatCode>
                <c:ptCount val="6"/>
                <c:pt idx="0">
                  <c:v>8.8218135808187323</c:v>
                </c:pt>
                <c:pt idx="1">
                  <c:v>15.783912981631316</c:v>
                </c:pt>
                <c:pt idx="2">
                  <c:v>3.3277637306616192</c:v>
                </c:pt>
                <c:pt idx="3">
                  <c:v>2.2792713943303875</c:v>
                </c:pt>
                <c:pt idx="4">
                  <c:v>3.3564533072100673</c:v>
                </c:pt>
                <c:pt idx="5">
                  <c:v>1.6722097733806349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699-4E80-92BA-275FB20EF92A}"/>
            </c:ext>
          </c:extLst>
        </c:ser>
        <c:ser>
          <c:idx val="32"/>
          <c:order val="1"/>
          <c:tx>
            <c:strRef>
              <c:f>PSD_2!$H$12</c:f>
              <c:strCache>
                <c:ptCount val="1"/>
                <c:pt idx="0">
                  <c:v>Cir X-1 92GHz</c:v>
                </c:pt>
              </c:strCache>
            </c:strRef>
          </c:tx>
          <c:spPr>
            <a:ln w="25400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xVal>
            <c:numRef>
              <c:f>PSD_2!$H$14:$H$18</c:f>
              <c:numCache>
                <c:formatCode>General</c:formatCode>
                <c:ptCount val="5"/>
                <c:pt idx="0">
                  <c:v>3.3333333333333301E-3</c:v>
                </c:pt>
                <c:pt idx="1">
                  <c:v>6.8333333333333302E-3</c:v>
                </c:pt>
                <c:pt idx="2">
                  <c:v>1.6666666514033202E-2</c:v>
                </c:pt>
                <c:pt idx="3">
                  <c:v>3.33333330280665E-2</c:v>
                </c:pt>
                <c:pt idx="4">
                  <c:v>3.33333330280665E-2</c:v>
                </c:pt>
              </c:numCache>
            </c:numRef>
          </c:xVal>
          <c:yVal>
            <c:numRef>
              <c:f>PSD_2!$J$14:$J$18</c:f>
              <c:numCache>
                <c:formatCode>General</c:formatCode>
                <c:ptCount val="5"/>
                <c:pt idx="0">
                  <c:v>2.1348701459044501</c:v>
                </c:pt>
                <c:pt idx="1">
                  <c:v>0.32990268053725003</c:v>
                </c:pt>
                <c:pt idx="2">
                  <c:v>0.51766893550923998</c:v>
                </c:pt>
                <c:pt idx="3">
                  <c:v>9.3260649729854039E-2</c:v>
                </c:pt>
                <c:pt idx="4">
                  <c:v>9.3260649729854039E-2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699-4E80-92BA-275FB20EF92A}"/>
            </c:ext>
          </c:extLst>
        </c:ser>
        <c:ser>
          <c:idx val="1"/>
          <c:order val="2"/>
          <c:tx>
            <c:strRef>
              <c:f>PSD_2!$A$12</c:f>
              <c:strCache>
                <c:ptCount val="1"/>
                <c:pt idx="0">
                  <c:v>Cyg X-1, 45GHz</c:v>
                </c:pt>
              </c:strCache>
            </c:strRef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PSD_2!$A$14:$A$30</c:f>
              <c:numCache>
                <c:formatCode>General</c:formatCode>
                <c:ptCount val="17"/>
                <c:pt idx="0">
                  <c:v>1.52485513876181E-4</c:v>
                </c:pt>
                <c:pt idx="1">
                  <c:v>3.2784385483378999E-4</c:v>
                </c:pt>
                <c:pt idx="2">
                  <c:v>5.5580969807868198E-4</c:v>
                </c:pt>
                <c:pt idx="3">
                  <c:v>8.5216529429704105E-4</c:v>
                </c:pt>
                <c:pt idx="4">
                  <c:v>1.2374275693809E-3</c:v>
                </c:pt>
                <c:pt idx="5">
                  <c:v>1.7382685269899301E-3</c:v>
                </c:pt>
                <c:pt idx="6">
                  <c:v>2.3893617718816701E-3</c:v>
                </c:pt>
                <c:pt idx="7">
                  <c:v>3.2357829902409201E-3</c:v>
                </c:pt>
                <c:pt idx="8">
                  <c:v>4.3361305741079596E-3</c:v>
                </c:pt>
                <c:pt idx="9">
                  <c:v>5.7665824331351E-3</c:v>
                </c:pt>
                <c:pt idx="10">
                  <c:v>7.6261698498703897E-3</c:v>
                </c:pt>
                <c:pt idx="11">
                  <c:v>1.00436334916262E-2</c:v>
                </c:pt>
                <c:pt idx="12">
                  <c:v>1.31863362259088E-2</c:v>
                </c:pt>
                <c:pt idx="13">
                  <c:v>1.72718497804763E-2</c:v>
                </c:pt>
                <c:pt idx="14">
                  <c:v>2.2583017401413899E-2</c:v>
                </c:pt>
                <c:pt idx="15">
                  <c:v>2.9487535308632899E-2</c:v>
                </c:pt>
                <c:pt idx="16">
                  <c:v>3.84634085880175E-2</c:v>
                </c:pt>
              </c:numCache>
            </c:numRef>
          </c:xVal>
          <c:yVal>
            <c:numRef>
              <c:f>PSD_2!$E$14:$E$30</c:f>
              <c:numCache>
                <c:formatCode>General</c:formatCode>
                <c:ptCount val="17"/>
                <c:pt idx="0">
                  <c:v>316.79566813683999</c:v>
                </c:pt>
                <c:pt idx="1">
                  <c:v>26.428218716634802</c:v>
                </c:pt>
                <c:pt idx="2">
                  <c:v>24.930603201774101</c:v>
                </c:pt>
                <c:pt idx="3">
                  <c:v>11.598600709000099</c:v>
                </c:pt>
                <c:pt idx="4">
                  <c:v>6.6193459229962492</c:v>
                </c:pt>
                <c:pt idx="5">
                  <c:v>2.40770198407645</c:v>
                </c:pt>
                <c:pt idx="6">
                  <c:v>2.2061078677605601</c:v>
                </c:pt>
                <c:pt idx="7">
                  <c:v>1.1107124975840879</c:v>
                </c:pt>
                <c:pt idx="8">
                  <c:v>0.46574042606594201</c:v>
                </c:pt>
                <c:pt idx="9">
                  <c:v>0.54919250051162194</c:v>
                </c:pt>
                <c:pt idx="10">
                  <c:v>0.38661985859915593</c:v>
                </c:pt>
                <c:pt idx="11">
                  <c:v>0.13923421711468029</c:v>
                </c:pt>
                <c:pt idx="12">
                  <c:v>9.5313421239204596E-2</c:v>
                </c:pt>
                <c:pt idx="13">
                  <c:v>4.1289042033543999E-2</c:v>
                </c:pt>
                <c:pt idx="14">
                  <c:v>3.5863698406097697E-2</c:v>
                </c:pt>
                <c:pt idx="15">
                  <c:v>2.5607452584476591E-2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699-4E80-92BA-275FB20EF92A}"/>
            </c:ext>
          </c:extLst>
        </c:ser>
        <c:ser>
          <c:idx val="2"/>
          <c:order val="3"/>
          <c:tx>
            <c:strRef>
              <c:f>PSD_2!$A$32</c:f>
              <c:strCache>
                <c:ptCount val="1"/>
                <c:pt idx="0">
                  <c:v>Cyg X-1, 22GHz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PSD_2!$A$34:$A$52</c:f>
              <c:numCache>
                <c:formatCode>General</c:formatCode>
                <c:ptCount val="19"/>
                <c:pt idx="0">
                  <c:v>1.5290519877675799E-4</c:v>
                </c:pt>
                <c:pt idx="1">
                  <c:v>3.2874617737003E-4</c:v>
                </c:pt>
                <c:pt idx="2">
                  <c:v>5.5733944954128398E-4</c:v>
                </c:pt>
                <c:pt idx="3">
                  <c:v>8.5451070336391404E-4</c:v>
                </c:pt>
                <c:pt idx="4">
                  <c:v>1.2408333333333299E-3</c:v>
                </c:pt>
                <c:pt idx="5">
                  <c:v>1.74305275229357E-3</c:v>
                </c:pt>
                <c:pt idx="6">
                  <c:v>2.39593799694189E-3</c:v>
                </c:pt>
                <c:pt idx="7">
                  <c:v>3.2446888149847098E-3</c:v>
                </c:pt>
                <c:pt idx="8">
                  <c:v>4.3480648784403704E-3</c:v>
                </c:pt>
                <c:pt idx="9">
                  <c:v>5.7824537609327204E-3</c:v>
                </c:pt>
                <c:pt idx="10">
                  <c:v>7.64715930817279E-3</c:v>
                </c:pt>
                <c:pt idx="11">
                  <c:v>1.0071276519584799E-2</c:v>
                </c:pt>
                <c:pt idx="12">
                  <c:v>1.32226288944205E-2</c:v>
                </c:pt>
                <c:pt idx="13">
                  <c:v>1.7319386981706899E-2</c:v>
                </c:pt>
                <c:pt idx="14">
                  <c:v>2.2645172495179298E-2</c:v>
                </c:pt>
                <c:pt idx="15">
                  <c:v>2.95686936626933E-2</c:v>
                </c:pt>
                <c:pt idx="16">
                  <c:v>3.8569271180461599E-2</c:v>
                </c:pt>
                <c:pt idx="17">
                  <c:v>5.0270021953560298E-2</c:v>
                </c:pt>
                <c:pt idx="18">
                  <c:v>8.5255266765125598E-2</c:v>
                </c:pt>
              </c:numCache>
            </c:numRef>
          </c:xVal>
          <c:yVal>
            <c:numRef>
              <c:f>PSD_2!$E$34:$E$52</c:f>
              <c:numCache>
                <c:formatCode>General</c:formatCode>
                <c:ptCount val="19"/>
                <c:pt idx="0">
                  <c:v>7.8314921211453496</c:v>
                </c:pt>
                <c:pt idx="1">
                  <c:v>2.1953773744359104</c:v>
                </c:pt>
                <c:pt idx="2">
                  <c:v>1.4859777807132</c:v>
                </c:pt>
                <c:pt idx="3">
                  <c:v>1.95144005370289</c:v>
                </c:pt>
                <c:pt idx="4">
                  <c:v>3.1414056968968902</c:v>
                </c:pt>
                <c:pt idx="5">
                  <c:v>0.75523207475187104</c:v>
                </c:pt>
                <c:pt idx="6">
                  <c:v>0.26806975540396899</c:v>
                </c:pt>
                <c:pt idx="7">
                  <c:v>0.39101413753248104</c:v>
                </c:pt>
                <c:pt idx="8">
                  <c:v>0.475754295111672</c:v>
                </c:pt>
                <c:pt idx="9">
                  <c:v>0.29092737460616802</c:v>
                </c:pt>
                <c:pt idx="10">
                  <c:v>0.18599472386490298</c:v>
                </c:pt>
                <c:pt idx="11">
                  <c:v>0.15235775157189899</c:v>
                </c:pt>
                <c:pt idx="12">
                  <c:v>7.4573037506881309E-2</c:v>
                </c:pt>
                <c:pt idx="13">
                  <c:v>1.1550263070190202E-2</c:v>
                </c:pt>
                <c:pt idx="14">
                  <c:v>6.8289638290317022E-3</c:v>
                </c:pt>
                <c:pt idx="15">
                  <c:v>7.1514456781117024E-3</c:v>
                </c:pt>
                <c:pt idx="16">
                  <c:v>7.776980846901903E-3</c:v>
                </c:pt>
                <c:pt idx="17">
                  <c:v>4.072558661358497E-3</c:v>
                </c:pt>
                <c:pt idx="18">
                  <c:v>5.1074286648493993E-3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699-4E80-92BA-275FB20EF92A}"/>
            </c:ext>
          </c:extLst>
        </c:ser>
        <c:ser>
          <c:idx val="3"/>
          <c:order val="4"/>
          <c:tx>
            <c:strRef>
              <c:f>PSD_2!$A$74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PSD_2!$A$76:$A$94</c:f>
              <c:numCache>
                <c:formatCode>General</c:formatCode>
                <c:ptCount val="19"/>
                <c:pt idx="0">
                  <c:v>2.9274004683840701E-4</c:v>
                </c:pt>
                <c:pt idx="1">
                  <c:v>6.2939110070257603E-4</c:v>
                </c:pt>
                <c:pt idx="2">
                  <c:v>1.0670374707259899E-3</c:v>
                </c:pt>
                <c:pt idx="3">
                  <c:v>1.6359777517564399E-3</c:v>
                </c:pt>
                <c:pt idx="4">
                  <c:v>2.3756001170960098E-3</c:v>
                </c:pt>
                <c:pt idx="5">
                  <c:v>3.3371091920374701E-3</c:v>
                </c:pt>
                <c:pt idx="6">
                  <c:v>4.58707098946135E-3</c:v>
                </c:pt>
                <c:pt idx="7">
                  <c:v>6.2120213261124104E-3</c:v>
                </c:pt>
                <c:pt idx="8">
                  <c:v>1.1070622832699E-2</c:v>
                </c:pt>
                <c:pt idx="9">
                  <c:v>1.9281659378830501E-2</c:v>
                </c:pt>
                <c:pt idx="10">
                  <c:v>2.5314986232292301E-2</c:v>
                </c:pt>
                <c:pt idx="11">
                  <c:v>3.3158311141792601E-2</c:v>
                </c:pt>
                <c:pt idx="12">
                  <c:v>4.3354633524143003E-2</c:v>
                </c:pt>
                <c:pt idx="13">
                  <c:v>5.6609852621198602E-2</c:v>
                </c:pt>
                <c:pt idx="14">
                  <c:v>7.3841637447370795E-2</c:v>
                </c:pt>
                <c:pt idx="15">
                  <c:v>9.6242957721394795E-2</c:v>
                </c:pt>
                <c:pt idx="16">
                  <c:v>0.125364674077625</c:v>
                </c:pt>
              </c:numCache>
            </c:numRef>
          </c:xVal>
          <c:yVal>
            <c:numRef>
              <c:f>PSD_2!$D$76:$D$94</c:f>
              <c:numCache>
                <c:formatCode>General</c:formatCode>
                <c:ptCount val="19"/>
                <c:pt idx="0">
                  <c:v>3.4281095193565401</c:v>
                </c:pt>
                <c:pt idx="1">
                  <c:v>0.75122186266882796</c:v>
                </c:pt>
                <c:pt idx="2">
                  <c:v>0.434114834660775</c:v>
                </c:pt>
                <c:pt idx="3">
                  <c:v>4.2652301230242599E-2</c:v>
                </c:pt>
                <c:pt idx="4">
                  <c:v>3.1619441256968597E-2</c:v>
                </c:pt>
                <c:pt idx="5">
                  <c:v>2.2073140004890902E-2</c:v>
                </c:pt>
                <c:pt idx="6">
                  <c:v>5.9113209523396996E-3</c:v>
                </c:pt>
                <c:pt idx="7">
                  <c:v>1.44849987283844E-2</c:v>
                </c:pt>
                <c:pt idx="8">
                  <c:v>6.54910612211886E-3</c:v>
                </c:pt>
                <c:pt idx="9">
                  <c:v>3.4713150162525002E-3</c:v>
                </c:pt>
                <c:pt idx="10">
                  <c:v>5.3353584548239902E-3</c:v>
                </c:pt>
                <c:pt idx="11">
                  <c:v>2.8130215886307802E-3</c:v>
                </c:pt>
                <c:pt idx="12">
                  <c:v>4.0828721294708702E-3</c:v>
                </c:pt>
                <c:pt idx="13">
                  <c:v>7.65394125528201E-3</c:v>
                </c:pt>
                <c:pt idx="14">
                  <c:v>5.2960656627931799E-4</c:v>
                </c:pt>
                <c:pt idx="15">
                  <c:v>2.0535787363379601E-3</c:v>
                </c:pt>
                <c:pt idx="16">
                  <c:v>7.0148686219435202E-4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699-4E80-92BA-275FB20EF92A}"/>
            </c:ext>
          </c:extLst>
        </c:ser>
        <c:ser>
          <c:idx val="4"/>
          <c:order val="5"/>
          <c:tx>
            <c:strRef>
              <c:f>PSD_2!$A$96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PSD_2!$A$98:$A$113</c:f>
              <c:numCache>
                <c:formatCode>General</c:formatCode>
                <c:ptCount val="16"/>
                <c:pt idx="0">
                  <c:v>2.93255131964809E-4</c:v>
                </c:pt>
                <c:pt idx="1">
                  <c:v>6.3049853372433996E-4</c:v>
                </c:pt>
                <c:pt idx="2">
                  <c:v>1.0689149560117301E-3</c:v>
                </c:pt>
                <c:pt idx="3">
                  <c:v>1.6388563049853299E-3</c:v>
                </c:pt>
                <c:pt idx="4">
                  <c:v>2.37978005865102E-3</c:v>
                </c:pt>
                <c:pt idx="5">
                  <c:v>3.3429809384164198E-3</c:v>
                </c:pt>
                <c:pt idx="6">
                  <c:v>4.5951420821114296E-3</c:v>
                </c:pt>
                <c:pt idx="7">
                  <c:v>8.3391039017595304E-3</c:v>
                </c:pt>
                <c:pt idx="8">
                  <c:v>1.10901019344574E-2</c:v>
                </c:pt>
                <c:pt idx="9">
                  <c:v>1.46663993769648E-2</c:v>
                </c:pt>
                <c:pt idx="10">
                  <c:v>1.93155860522243E-2</c:v>
                </c:pt>
                <c:pt idx="11">
                  <c:v>2.5359528730061701E-2</c:v>
                </c:pt>
                <c:pt idx="12">
                  <c:v>3.32166542112503E-2</c:v>
                </c:pt>
                <c:pt idx="13">
                  <c:v>4.3430917336795501E-2</c:v>
                </c:pt>
              </c:numCache>
            </c:numRef>
          </c:xVal>
          <c:yVal>
            <c:numRef>
              <c:f>PSD_2!$E$98:$E$113</c:f>
              <c:numCache>
                <c:formatCode>General</c:formatCode>
                <c:ptCount val="16"/>
                <c:pt idx="0">
                  <c:v>0.58215594463285902</c:v>
                </c:pt>
                <c:pt idx="1">
                  <c:v>0.29372030496465901</c:v>
                </c:pt>
                <c:pt idx="2">
                  <c:v>0.15850041497619999</c:v>
                </c:pt>
                <c:pt idx="3">
                  <c:v>0.11029378390441801</c:v>
                </c:pt>
                <c:pt idx="4">
                  <c:v>6.9540833184971798E-2</c:v>
                </c:pt>
                <c:pt idx="5">
                  <c:v>3.52202801878818E-2</c:v>
                </c:pt>
                <c:pt idx="6">
                  <c:v>8.2364939486946898E-3</c:v>
                </c:pt>
                <c:pt idx="7">
                  <c:v>4.9009803185553702E-2</c:v>
                </c:pt>
                <c:pt idx="8">
                  <c:v>4.6371197738570999E-2</c:v>
                </c:pt>
                <c:pt idx="9">
                  <c:v>3.2006699020830101E-2</c:v>
                </c:pt>
                <c:pt idx="10">
                  <c:v>4.51602834876767E-2</c:v>
                </c:pt>
                <c:pt idx="11">
                  <c:v>3.3197708791255706E-2</c:v>
                </c:pt>
                <c:pt idx="12">
                  <c:v>1.5197134776989E-2</c:v>
                </c:pt>
                <c:pt idx="13">
                  <c:v>2.237217329973919E-2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6699-4E80-92BA-275FB20EF92A}"/>
            </c:ext>
          </c:extLst>
        </c:ser>
        <c:ser>
          <c:idx val="5"/>
          <c:order val="6"/>
          <c:tx>
            <c:strRef>
              <c:f>PSD_2!$A$115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PSD_2!$A$117:$A$130</c:f>
              <c:numCache>
                <c:formatCode>General</c:formatCode>
                <c:ptCount val="14"/>
                <c:pt idx="0">
                  <c:v>3.0165912518853599E-4</c:v>
                </c:pt>
                <c:pt idx="1">
                  <c:v>6.4856711915535405E-4</c:v>
                </c:pt>
                <c:pt idx="2">
                  <c:v>1.09954751131221E-3</c:v>
                </c:pt>
                <c:pt idx="3">
                  <c:v>1.6858220211161299E-3</c:v>
                </c:pt>
                <c:pt idx="4">
                  <c:v>2.4479788838612298E-3</c:v>
                </c:pt>
                <c:pt idx="5">
                  <c:v>3.43878280542986E-3</c:v>
                </c:pt>
                <c:pt idx="6">
                  <c:v>4.7268279034690802E-3</c:v>
                </c:pt>
                <c:pt idx="7">
                  <c:v>6.4012865309200596E-3</c:v>
                </c:pt>
                <c:pt idx="8">
                  <c:v>8.5780827466063296E-3</c:v>
                </c:pt>
                <c:pt idx="9">
                  <c:v>1.5086703431508201E-2</c:v>
                </c:pt>
                <c:pt idx="10">
                  <c:v>1.9869124717371001E-2</c:v>
                </c:pt>
                <c:pt idx="11">
                  <c:v>2.6086272388992599E-2</c:v>
                </c:pt>
                <c:pt idx="12">
                  <c:v>3.4168564362100598E-2</c:v>
                </c:pt>
              </c:numCache>
            </c:numRef>
          </c:xVal>
          <c:yVal>
            <c:numRef>
              <c:f>PSD_2!$E$117:$E$130</c:f>
              <c:numCache>
                <c:formatCode>General</c:formatCode>
                <c:ptCount val="14"/>
                <c:pt idx="0">
                  <c:v>1.0067850951870059</c:v>
                </c:pt>
                <c:pt idx="1">
                  <c:v>0.53652576803409602</c:v>
                </c:pt>
                <c:pt idx="2">
                  <c:v>0.1236279756996983</c:v>
                </c:pt>
                <c:pt idx="3">
                  <c:v>0.41142941275575801</c:v>
                </c:pt>
                <c:pt idx="4">
                  <c:v>0.50329480606830601</c:v>
                </c:pt>
                <c:pt idx="5">
                  <c:v>0.22743754826270199</c:v>
                </c:pt>
                <c:pt idx="6">
                  <c:v>0.22214169737315898</c:v>
                </c:pt>
                <c:pt idx="7">
                  <c:v>0.25326741005257297</c:v>
                </c:pt>
                <c:pt idx="8">
                  <c:v>0.14109037190407539</c:v>
                </c:pt>
                <c:pt idx="9">
                  <c:v>0.10389441314533396</c:v>
                </c:pt>
                <c:pt idx="10">
                  <c:v>0.1108662769508514</c:v>
                </c:pt>
                <c:pt idx="11">
                  <c:v>0.10293646704534389</c:v>
                </c:pt>
                <c:pt idx="12">
                  <c:v>0.38024307347373099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6699-4E80-92BA-275FB20EF92A}"/>
            </c:ext>
          </c:extLst>
        </c:ser>
        <c:ser>
          <c:idx val="6"/>
          <c:order val="7"/>
          <c:tx>
            <c:strRef>
              <c:f>PSD_2!$A$132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PSD_2!$A$134:$A$147</c:f>
              <c:numCache>
                <c:formatCode>General</c:formatCode>
                <c:ptCount val="14"/>
                <c:pt idx="0">
                  <c:v>3.0165912518853599E-4</c:v>
                </c:pt>
                <c:pt idx="1">
                  <c:v>6.4856711915535405E-4</c:v>
                </c:pt>
                <c:pt idx="2">
                  <c:v>1.09954751131221E-3</c:v>
                </c:pt>
                <c:pt idx="3">
                  <c:v>2.4479788838612298E-3</c:v>
                </c:pt>
                <c:pt idx="4">
                  <c:v>3.43878280542986E-3</c:v>
                </c:pt>
                <c:pt idx="5">
                  <c:v>4.7268279034690802E-3</c:v>
                </c:pt>
                <c:pt idx="6">
                  <c:v>6.4012865309200596E-3</c:v>
                </c:pt>
                <c:pt idx="7">
                  <c:v>8.5780827466063296E-3</c:v>
                </c:pt>
                <c:pt idx="8">
                  <c:v>1.14079178269984E-2</c:v>
                </c:pt>
                <c:pt idx="9">
                  <c:v>1.5086703431508201E-2</c:v>
                </c:pt>
                <c:pt idx="10">
                  <c:v>1.9869124717371001E-2</c:v>
                </c:pt>
                <c:pt idx="11">
                  <c:v>3.4168564362100598E-2</c:v>
                </c:pt>
              </c:numCache>
            </c:numRef>
          </c:xVal>
          <c:yVal>
            <c:numRef>
              <c:f>PSD_2!$E$134:$E$147</c:f>
              <c:numCache>
                <c:formatCode>General</c:formatCode>
                <c:ptCount val="14"/>
                <c:pt idx="0">
                  <c:v>1.4036087604930598</c:v>
                </c:pt>
                <c:pt idx="1">
                  <c:v>0.88142333581153098</c:v>
                </c:pt>
                <c:pt idx="2">
                  <c:v>0.49246827849851305</c:v>
                </c:pt>
                <c:pt idx="3">
                  <c:v>8.7689518039995321E-2</c:v>
                </c:pt>
                <c:pt idx="4">
                  <c:v>8.9257555607543851E-2</c:v>
                </c:pt>
                <c:pt idx="5">
                  <c:v>0.1182220961739943</c:v>
                </c:pt>
                <c:pt idx="6">
                  <c:v>1.2772799838324814E-2</c:v>
                </c:pt>
                <c:pt idx="7">
                  <c:v>9.3944600115601809E-2</c:v>
                </c:pt>
                <c:pt idx="8">
                  <c:v>4.0698604626200507E-2</c:v>
                </c:pt>
                <c:pt idx="9">
                  <c:v>3.1912346151997104E-2</c:v>
                </c:pt>
                <c:pt idx="10">
                  <c:v>2.3699535098681904E-2</c:v>
                </c:pt>
                <c:pt idx="11">
                  <c:v>3.4260992613852709E-2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6699-4E80-92BA-275FB20EF92A}"/>
            </c:ext>
          </c:extLst>
        </c:ser>
        <c:ser>
          <c:idx val="7"/>
          <c:order val="8"/>
          <c:tx>
            <c:strRef>
              <c:f>PSD_2!$A$149</c:f>
              <c:strCache>
                <c:ptCount val="1"/>
                <c:pt idx="0">
                  <c:v>GRS 1915, 9GHz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PSD_2!$A$151:$A$166</c:f>
              <c:numCache>
                <c:formatCode>General</c:formatCode>
                <c:ptCount val="16"/>
                <c:pt idx="0">
                  <c:v>1.88323917137476E-4</c:v>
                </c:pt>
                <c:pt idx="1">
                  <c:v>6.8644067796610098E-4</c:v>
                </c:pt>
                <c:pt idx="2">
                  <c:v>1.05244821092278E-3</c:v>
                </c:pt>
                <c:pt idx="3">
                  <c:v>1.52825800376647E-3</c:v>
                </c:pt>
                <c:pt idx="4">
                  <c:v>2.14681073446327E-3</c:v>
                </c:pt>
                <c:pt idx="5">
                  <c:v>2.95092928436911E-3</c:v>
                </c:pt>
                <c:pt idx="6">
                  <c:v>5.3552437485875704E-3</c:v>
                </c:pt>
                <c:pt idx="7">
                  <c:v>7.1218922027306902E-3</c:v>
                </c:pt>
                <c:pt idx="8">
                  <c:v>9.4185351931167591E-3</c:v>
                </c:pt>
                <c:pt idx="9">
                  <c:v>1.2404171080618601E-2</c:v>
                </c:pt>
                <c:pt idx="10">
                  <c:v>1.6285497734371001E-2</c:v>
                </c:pt>
                <c:pt idx="11">
                  <c:v>2.1331222384249199E-2</c:v>
                </c:pt>
                <c:pt idx="12">
                  <c:v>2.7890664429090901E-2</c:v>
                </c:pt>
                <c:pt idx="13">
                  <c:v>3.6417939087384998E-2</c:v>
                </c:pt>
              </c:numCache>
            </c:numRef>
          </c:xVal>
          <c:yVal>
            <c:numRef>
              <c:f>PSD_2!$E$151:$E$166</c:f>
              <c:numCache>
                <c:formatCode>General</c:formatCode>
                <c:ptCount val="16"/>
                <c:pt idx="0">
                  <c:v>11.053777200828499</c:v>
                </c:pt>
                <c:pt idx="1">
                  <c:v>2.4742887928378097</c:v>
                </c:pt>
                <c:pt idx="2">
                  <c:v>0.13235427194133098</c:v>
                </c:pt>
                <c:pt idx="3">
                  <c:v>0.32207256405910001</c:v>
                </c:pt>
                <c:pt idx="4">
                  <c:v>0.25186862131664101</c:v>
                </c:pt>
                <c:pt idx="5">
                  <c:v>0.14947912532873608</c:v>
                </c:pt>
                <c:pt idx="6">
                  <c:v>0.11851651095564208</c:v>
                </c:pt>
                <c:pt idx="7">
                  <c:v>4.4269252677957005E-2</c:v>
                </c:pt>
                <c:pt idx="8">
                  <c:v>0.26788221751111901</c:v>
                </c:pt>
                <c:pt idx="9">
                  <c:v>7.1811549532320051E-2</c:v>
                </c:pt>
                <c:pt idx="10">
                  <c:v>2.8244905769214013E-2</c:v>
                </c:pt>
                <c:pt idx="11">
                  <c:v>4.682445027780302E-2</c:v>
                </c:pt>
                <c:pt idx="12">
                  <c:v>1.724845014683507E-2</c:v>
                </c:pt>
                <c:pt idx="13">
                  <c:v>7.6401411392227003E-2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6699-4E80-92BA-275FB20EF92A}"/>
            </c:ext>
          </c:extLst>
        </c:ser>
        <c:ser>
          <c:idx val="8"/>
          <c:order val="9"/>
          <c:tx>
            <c:strRef>
              <c:f>PSD_2!$A$168</c:f>
              <c:strCache>
                <c:ptCount val="1"/>
                <c:pt idx="0">
                  <c:v>GRS 1915, 92GHz</c:v>
                </c:pt>
              </c:strCache>
            </c:strRef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PSD_2!$A$170:$A$181</c:f>
              <c:numCache>
                <c:formatCode>General</c:formatCode>
                <c:ptCount val="12"/>
                <c:pt idx="0">
                  <c:v>8.0064051240992702E-4</c:v>
                </c:pt>
                <c:pt idx="1">
                  <c:v>1.7213771016813401E-3</c:v>
                </c:pt>
                <c:pt idx="2">
                  <c:v>2.9183346677341799E-3</c:v>
                </c:pt>
                <c:pt idx="3">
                  <c:v>4.4743795036028796E-3</c:v>
                </c:pt>
                <c:pt idx="4">
                  <c:v>6.4972377902321804E-3</c:v>
                </c:pt>
                <c:pt idx="5">
                  <c:v>9.1269535628502804E-3</c:v>
                </c:pt>
                <c:pt idx="6">
                  <c:v>1.25455840672538E-2</c:v>
                </c:pt>
                <c:pt idx="7">
                  <c:v>1.69898037229783E-2</c:v>
                </c:pt>
                <c:pt idx="8">
                  <c:v>2.2767289275420301E-2</c:v>
                </c:pt>
                <c:pt idx="9">
                  <c:v>3.02780204935948E-2</c:v>
                </c:pt>
                <c:pt idx="10">
                  <c:v>4.0041971077221697E-2</c:v>
                </c:pt>
              </c:numCache>
            </c:numRef>
          </c:xVal>
          <c:yVal>
            <c:numRef>
              <c:f>PSD_2!$E$170:$E$180</c:f>
              <c:numCache>
                <c:formatCode>General</c:formatCode>
                <c:ptCount val="11"/>
                <c:pt idx="0">
                  <c:v>95.105761304643309</c:v>
                </c:pt>
                <c:pt idx="1">
                  <c:v>37.502238974173494</c:v>
                </c:pt>
                <c:pt idx="2">
                  <c:v>6.72641120223303</c:v>
                </c:pt>
                <c:pt idx="3">
                  <c:v>4.5345459116606301</c:v>
                </c:pt>
                <c:pt idx="4">
                  <c:v>0.80328625763594097</c:v>
                </c:pt>
                <c:pt idx="5">
                  <c:v>1.1689647559449898</c:v>
                </c:pt>
                <c:pt idx="6">
                  <c:v>0.30087167414541699</c:v>
                </c:pt>
                <c:pt idx="7">
                  <c:v>0.83718284819105404</c:v>
                </c:pt>
                <c:pt idx="8">
                  <c:v>0.217304672872805</c:v>
                </c:pt>
                <c:pt idx="9">
                  <c:v>0.1876246740701559</c:v>
                </c:pt>
                <c:pt idx="10">
                  <c:v>7.8359144796019603E-2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6699-4E80-92BA-275FB20EF92A}"/>
            </c:ext>
          </c:extLst>
        </c:ser>
        <c:ser>
          <c:idx val="9"/>
          <c:order val="10"/>
          <c:tx>
            <c:strRef>
              <c:f>PSD_2!$A$183</c:f>
              <c:strCache>
                <c:ptCount val="1"/>
                <c:pt idx="0">
                  <c:v>GRS 1915, 10GHz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PSD_2!$A$185:$A$202</c:f>
              <c:numCache>
                <c:formatCode>General</c:formatCode>
                <c:ptCount val="18"/>
                <c:pt idx="0">
                  <c:v>1.12422709387296E-4</c:v>
                </c:pt>
                <c:pt idx="1">
                  <c:v>2.41708825182686E-4</c:v>
                </c:pt>
                <c:pt idx="2">
                  <c:v>4.09780775716694E-4</c:v>
                </c:pt>
                <c:pt idx="3">
                  <c:v>6.2827431141090396E-4</c:v>
                </c:pt>
                <c:pt idx="4">
                  <c:v>9.1231590781337799E-4</c:v>
                </c:pt>
                <c:pt idx="5">
                  <c:v>1.2815699831365899E-3</c:v>
                </c:pt>
                <c:pt idx="6">
                  <c:v>1.76160028105677E-3</c:v>
                </c:pt>
                <c:pt idx="7">
                  <c:v>2.3856396683529998E-3</c:v>
                </c:pt>
                <c:pt idx="8">
                  <c:v>3.1968908718381099E-3</c:v>
                </c:pt>
                <c:pt idx="9">
                  <c:v>4.2515174363687404E-3</c:v>
                </c:pt>
                <c:pt idx="10">
                  <c:v>5.6225319702585697E-3</c:v>
                </c:pt>
                <c:pt idx="11">
                  <c:v>7.4048508643153399E-3</c:v>
                </c:pt>
                <c:pt idx="12">
                  <c:v>9.7218654265891404E-3</c:v>
                </c:pt>
                <c:pt idx="13">
                  <c:v>1.2733984357545001E-2</c:v>
                </c:pt>
                <c:pt idx="14">
                  <c:v>2.1740219961103299E-2</c:v>
                </c:pt>
                <c:pt idx="15">
                  <c:v>2.8357845252413499E-2</c:v>
                </c:pt>
                <c:pt idx="16">
                  <c:v>3.6960758131116801E-2</c:v>
                </c:pt>
              </c:numCache>
            </c:numRef>
          </c:xVal>
          <c:yVal>
            <c:numRef>
              <c:f>PSD_2!$E$185:$E$202</c:f>
              <c:numCache>
                <c:formatCode>General</c:formatCode>
                <c:ptCount val="18"/>
                <c:pt idx="0">
                  <c:v>5.1888995159478695</c:v>
                </c:pt>
                <c:pt idx="1">
                  <c:v>0.53998707166705007</c:v>
                </c:pt>
                <c:pt idx="2">
                  <c:v>0.15823975344635399</c:v>
                </c:pt>
                <c:pt idx="3">
                  <c:v>0.13556624473300899</c:v>
                </c:pt>
                <c:pt idx="4">
                  <c:v>6.3509974634102698E-2</c:v>
                </c:pt>
                <c:pt idx="5">
                  <c:v>2.68905188165371E-2</c:v>
                </c:pt>
                <c:pt idx="6">
                  <c:v>2.4623249827946097E-2</c:v>
                </c:pt>
                <c:pt idx="7">
                  <c:v>1.3552131023538359E-2</c:v>
                </c:pt>
                <c:pt idx="8">
                  <c:v>1.4751761312453901E-3</c:v>
                </c:pt>
                <c:pt idx="9">
                  <c:v>4.7668245026079702E-3</c:v>
                </c:pt>
                <c:pt idx="10">
                  <c:v>5.9084599811662503E-3</c:v>
                </c:pt>
                <c:pt idx="11">
                  <c:v>3.5151035912666397E-3</c:v>
                </c:pt>
                <c:pt idx="12">
                  <c:v>4.5254129839266896E-3</c:v>
                </c:pt>
                <c:pt idx="13">
                  <c:v>1.55169554901191E-3</c:v>
                </c:pt>
                <c:pt idx="14">
                  <c:v>1.0210606390417202E-3</c:v>
                </c:pt>
                <c:pt idx="15">
                  <c:v>1.456550856046709E-3</c:v>
                </c:pt>
                <c:pt idx="16">
                  <c:v>2.0099171769508797E-3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6699-4E80-92BA-275FB20EF92A}"/>
            </c:ext>
          </c:extLst>
        </c:ser>
        <c:ser>
          <c:idx val="10"/>
          <c:order val="11"/>
          <c:tx>
            <c:strRef>
              <c:f>PSD_2!$A$204</c:f>
              <c:strCache>
                <c:ptCount val="1"/>
                <c:pt idx="0">
                  <c:v>GX 339, 233GHz</c:v>
                </c:pt>
              </c:strCache>
            </c:strRef>
          </c:tx>
          <c:spPr>
            <a:ln w="2540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PSD_2!$A$206:$A$215</c:f>
              <c:numCache>
                <c:formatCode>General</c:formatCode>
                <c:ptCount val="10"/>
                <c:pt idx="0">
                  <c:v>1.1764705882352899E-3</c:v>
                </c:pt>
                <c:pt idx="1">
                  <c:v>2.5294117647058799E-3</c:v>
                </c:pt>
                <c:pt idx="2">
                  <c:v>4.2882352941176396E-3</c:v>
                </c:pt>
                <c:pt idx="3">
                  <c:v>6.57470588235294E-3</c:v>
                </c:pt>
                <c:pt idx="4">
                  <c:v>9.5471176470588205E-3</c:v>
                </c:pt>
                <c:pt idx="5">
                  <c:v>1.3411252941176399E-2</c:v>
                </c:pt>
                <c:pt idx="6">
                  <c:v>1.8434628823529399E-2</c:v>
                </c:pt>
                <c:pt idx="7">
                  <c:v>2.4965017470588199E-2</c:v>
                </c:pt>
                <c:pt idx="8">
                  <c:v>3.3454522711764703E-2</c:v>
                </c:pt>
                <c:pt idx="9">
                  <c:v>4.4490879525294097E-2</c:v>
                </c:pt>
              </c:numCache>
            </c:numRef>
          </c:xVal>
          <c:yVal>
            <c:numRef>
              <c:f>PSD_2!$D$206:$D$215</c:f>
              <c:numCache>
                <c:formatCode>General</c:formatCode>
                <c:ptCount val="10"/>
                <c:pt idx="0">
                  <c:v>34.439127020779402</c:v>
                </c:pt>
                <c:pt idx="1">
                  <c:v>7.7361264544089403</c:v>
                </c:pt>
                <c:pt idx="2">
                  <c:v>27.767432529920001</c:v>
                </c:pt>
                <c:pt idx="3">
                  <c:v>12.889752766079701</c:v>
                </c:pt>
                <c:pt idx="4">
                  <c:v>6.3779913024037898</c:v>
                </c:pt>
                <c:pt idx="5">
                  <c:v>0.67772738044748604</c:v>
                </c:pt>
                <c:pt idx="6">
                  <c:v>0.60472183770300203</c:v>
                </c:pt>
                <c:pt idx="7">
                  <c:v>0.64349026951608002</c:v>
                </c:pt>
                <c:pt idx="8">
                  <c:v>0.40399473971127398</c:v>
                </c:pt>
                <c:pt idx="9">
                  <c:v>0.25489378211014702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6699-4E80-92BA-275FB20EF92A}"/>
            </c:ext>
          </c:extLst>
        </c:ser>
        <c:ser>
          <c:idx val="11"/>
          <c:order val="12"/>
          <c:tx>
            <c:strRef>
              <c:f>PSD_2!$A$217</c:f>
              <c:strCache>
                <c:ptCount val="1"/>
                <c:pt idx="0">
                  <c:v>GX 339, 145GHz</c:v>
                </c:pt>
              </c:strCache>
            </c:strRef>
          </c:tx>
          <c:spPr>
            <a:ln w="2540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PSD_2!$A$219:$A$227</c:f>
              <c:numCache>
                <c:formatCode>General</c:formatCode>
                <c:ptCount val="9"/>
                <c:pt idx="0">
                  <c:v>1.9230769230769199E-3</c:v>
                </c:pt>
                <c:pt idx="1">
                  <c:v>4.1346153846153798E-3</c:v>
                </c:pt>
                <c:pt idx="2">
                  <c:v>7.0096153846153798E-3</c:v>
                </c:pt>
                <c:pt idx="3">
                  <c:v>1.0747115384615299E-2</c:v>
                </c:pt>
                <c:pt idx="4">
                  <c:v>1.56058653846153E-2</c:v>
                </c:pt>
                <c:pt idx="5">
                  <c:v>2.1922240384615301E-2</c:v>
                </c:pt>
                <c:pt idx="6">
                  <c:v>3.0133527884615301E-2</c:v>
                </c:pt>
                <c:pt idx="7">
                  <c:v>5.4685277509615403E-2</c:v>
                </c:pt>
              </c:numCache>
            </c:numRef>
          </c:xVal>
          <c:yVal>
            <c:numRef>
              <c:f>PSD_2!$D$219:$D$227</c:f>
              <c:numCache>
                <c:formatCode>General</c:formatCode>
                <c:ptCount val="9"/>
                <c:pt idx="0">
                  <c:v>10.1849679310494</c:v>
                </c:pt>
                <c:pt idx="1">
                  <c:v>11.009969544014099</c:v>
                </c:pt>
                <c:pt idx="2">
                  <c:v>14.845614988220101</c:v>
                </c:pt>
                <c:pt idx="3">
                  <c:v>12.0258104778815</c:v>
                </c:pt>
                <c:pt idx="4">
                  <c:v>1.1242803628842899</c:v>
                </c:pt>
                <c:pt idx="5">
                  <c:v>0.210044592555235</c:v>
                </c:pt>
                <c:pt idx="6">
                  <c:v>0.39519899350841697</c:v>
                </c:pt>
                <c:pt idx="7">
                  <c:v>0.39841411489239897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6699-4E80-92BA-275FB20EF92A}"/>
            </c:ext>
          </c:extLst>
        </c:ser>
        <c:ser>
          <c:idx val="12"/>
          <c:order val="13"/>
          <c:tx>
            <c:strRef>
              <c:f>PSD_2!$A$229</c:f>
              <c:strCache>
                <c:ptCount val="1"/>
                <c:pt idx="0">
                  <c:v>GX 339, 97GHz</c:v>
                </c:pt>
              </c:strCache>
            </c:strRef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PSD_2!$A$231:$A$241</c:f>
              <c:numCache>
                <c:formatCode>General</c:formatCode>
                <c:ptCount val="11"/>
                <c:pt idx="1">
                  <c:v>4.7566371681415903E-3</c:v>
                </c:pt>
                <c:pt idx="2">
                  <c:v>8.0641592920353902E-3</c:v>
                </c:pt>
                <c:pt idx="3">
                  <c:v>1.2363938053097301E-2</c:v>
                </c:pt>
                <c:pt idx="4">
                  <c:v>1.7953650442477799E-2</c:v>
                </c:pt>
                <c:pt idx="5">
                  <c:v>2.52202765486725E-2</c:v>
                </c:pt>
                <c:pt idx="6">
                  <c:v>3.4666890486725603E-2</c:v>
                </c:pt>
                <c:pt idx="7">
                  <c:v>4.6947488606194597E-2</c:v>
                </c:pt>
                <c:pt idx="8">
                  <c:v>6.2912266161504402E-2</c:v>
                </c:pt>
                <c:pt idx="9">
                  <c:v>8.3666476983406998E-2</c:v>
                </c:pt>
                <c:pt idx="10">
                  <c:v>0.11064695105187999</c:v>
                </c:pt>
              </c:numCache>
            </c:numRef>
          </c:xVal>
          <c:yVal>
            <c:numRef>
              <c:f>PSD_2!$D$231:$D$241</c:f>
              <c:numCache>
                <c:formatCode>General</c:formatCode>
                <c:ptCount val="11"/>
                <c:pt idx="1">
                  <c:v>6.2083285544937397</c:v>
                </c:pt>
                <c:pt idx="2">
                  <c:v>3.9359893110165598</c:v>
                </c:pt>
                <c:pt idx="3">
                  <c:v>0.98293990453992297</c:v>
                </c:pt>
                <c:pt idx="4">
                  <c:v>0.39958650359471698</c:v>
                </c:pt>
                <c:pt idx="5">
                  <c:v>0.167938089971614</c:v>
                </c:pt>
                <c:pt idx="6">
                  <c:v>0.18930922910298001</c:v>
                </c:pt>
                <c:pt idx="7">
                  <c:v>2.55953541029382E-2</c:v>
                </c:pt>
                <c:pt idx="8">
                  <c:v>9.4657808446414193E-2</c:v>
                </c:pt>
                <c:pt idx="9">
                  <c:v>0.13804414581239499</c:v>
                </c:pt>
                <c:pt idx="10">
                  <c:v>-4.3576952397617698E-2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6699-4E80-92BA-275FB20EF92A}"/>
            </c:ext>
          </c:extLst>
        </c:ser>
        <c:ser>
          <c:idx val="13"/>
          <c:order val="14"/>
          <c:tx>
            <c:strRef>
              <c:f>PSD_2!$A$243</c:f>
              <c:strCache>
                <c:ptCount val="1"/>
                <c:pt idx="0">
                  <c:v>J1348-63, 97GHz</c:v>
                </c:pt>
              </c:strCache>
            </c:strRef>
          </c:tx>
          <c:spPr>
            <a:ln w="2540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PSD_2!$A$245:$A$252</c:f>
              <c:numCache>
                <c:formatCode>General</c:formatCode>
                <c:ptCount val="8"/>
                <c:pt idx="0">
                  <c:v>3.3444816053511701E-3</c:v>
                </c:pt>
                <c:pt idx="1">
                  <c:v>7.1906354515050104E-3</c:v>
                </c:pt>
                <c:pt idx="2">
                  <c:v>1.2190635451505E-2</c:v>
                </c:pt>
                <c:pt idx="3">
                  <c:v>1.8690635451505001E-2</c:v>
                </c:pt>
                <c:pt idx="4">
                  <c:v>2.7140635451505E-2</c:v>
                </c:pt>
                <c:pt idx="5">
                  <c:v>3.8125635451504998E-2</c:v>
                </c:pt>
                <c:pt idx="6">
                  <c:v>5.2406135451505E-2</c:v>
                </c:pt>
                <c:pt idx="7">
                  <c:v>7.0970785451504995E-2</c:v>
                </c:pt>
              </c:numCache>
            </c:numRef>
          </c:xVal>
          <c:yVal>
            <c:numRef>
              <c:f>PSD_2!$D$245:$D$252</c:f>
              <c:numCache>
                <c:formatCode>General</c:formatCode>
                <c:ptCount val="8"/>
                <c:pt idx="0">
                  <c:v>3.6052309842966403E-2</c:v>
                </c:pt>
                <c:pt idx="1">
                  <c:v>4.0275909826590602E-3</c:v>
                </c:pt>
                <c:pt idx="2">
                  <c:v>1.9502525922650199E-2</c:v>
                </c:pt>
                <c:pt idx="3">
                  <c:v>5.2746177980547999E-3</c:v>
                </c:pt>
                <c:pt idx="4">
                  <c:v>2.9184217867670699E-3</c:v>
                </c:pt>
                <c:pt idx="5">
                  <c:v>4.4554109960821698E-3</c:v>
                </c:pt>
                <c:pt idx="6">
                  <c:v>6.5157701522925999E-4</c:v>
                </c:pt>
                <c:pt idx="7">
                  <c:v>-1.67482690195215E-3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6699-4E80-92BA-275FB20EF92A}"/>
            </c:ext>
          </c:extLst>
        </c:ser>
        <c:ser>
          <c:idx val="14"/>
          <c:order val="15"/>
          <c:tx>
            <c:strRef>
              <c:f>PSD_2!$A$254</c:f>
              <c:strCache>
                <c:ptCount val="1"/>
                <c:pt idx="0">
                  <c:v>J1348-63, 145GHz</c:v>
                </c:pt>
              </c:strCache>
            </c:strRef>
          </c:tx>
          <c:spPr>
            <a:ln w="2540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PSD_2!$A$256:$A$263</c:f>
              <c:numCache>
                <c:formatCode>General</c:formatCode>
                <c:ptCount val="8"/>
                <c:pt idx="0">
                  <c:v>3.3670033670033599E-3</c:v>
                </c:pt>
                <c:pt idx="1">
                  <c:v>1.2272727272727201E-2</c:v>
                </c:pt>
                <c:pt idx="2">
                  <c:v>1.8816498316498301E-2</c:v>
                </c:pt>
                <c:pt idx="3">
                  <c:v>2.73234006734006E-2</c:v>
                </c:pt>
                <c:pt idx="4">
                  <c:v>3.8382373737373701E-2</c:v>
                </c:pt>
                <c:pt idx="5">
                  <c:v>7.1448703198653193E-2</c:v>
                </c:pt>
              </c:numCache>
            </c:numRef>
          </c:xVal>
          <c:yVal>
            <c:numRef>
              <c:f>PSD_2!$D$256:$D$263</c:f>
              <c:numCache>
                <c:formatCode>General</c:formatCode>
                <c:ptCount val="8"/>
                <c:pt idx="0">
                  <c:v>0.22857157077107601</c:v>
                </c:pt>
                <c:pt idx="1">
                  <c:v>0.126517159359436</c:v>
                </c:pt>
                <c:pt idx="2">
                  <c:v>1.36010600362755E-2</c:v>
                </c:pt>
                <c:pt idx="3">
                  <c:v>5.3633704876435203E-3</c:v>
                </c:pt>
                <c:pt idx="4">
                  <c:v>1.22148837448931E-3</c:v>
                </c:pt>
                <c:pt idx="5">
                  <c:v>5.9242542038730195E-4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6699-4E80-92BA-275FB20EF92A}"/>
            </c:ext>
          </c:extLst>
        </c:ser>
        <c:ser>
          <c:idx val="15"/>
          <c:order val="16"/>
          <c:tx>
            <c:strRef>
              <c:f>PSD_2!$A$265</c:f>
              <c:strCache>
                <c:ptCount val="1"/>
                <c:pt idx="0">
                  <c:v>J1348-63, 225GHz</c:v>
                </c:pt>
              </c:strCache>
            </c:strRef>
          </c:tx>
          <c:spPr>
            <a:ln w="25400" cap="rnd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PSD_2!$A$267:$A$276</c:f>
              <c:numCache>
                <c:formatCode>General</c:formatCode>
                <c:ptCount val="10"/>
                <c:pt idx="1">
                  <c:v>5.3086419753086396E-3</c:v>
                </c:pt>
                <c:pt idx="2">
                  <c:v>8.9999999999999993E-3</c:v>
                </c:pt>
                <c:pt idx="3">
                  <c:v>1.37987654320987E-2</c:v>
                </c:pt>
                <c:pt idx="4">
                  <c:v>2.0037160493827099E-2</c:v>
                </c:pt>
                <c:pt idx="5">
                  <c:v>2.8147074074074001E-2</c:v>
                </c:pt>
                <c:pt idx="6">
                  <c:v>3.8689961728394999E-2</c:v>
                </c:pt>
                <c:pt idx="7">
                  <c:v>5.23957156790123E-2</c:v>
                </c:pt>
                <c:pt idx="8">
                  <c:v>7.0213195814814805E-2</c:v>
                </c:pt>
                <c:pt idx="9">
                  <c:v>9.3375919991357997E-2</c:v>
                </c:pt>
              </c:numCache>
            </c:numRef>
          </c:xVal>
          <c:yVal>
            <c:numRef>
              <c:f>PSD_2!$D$267:$D$276</c:f>
              <c:numCache>
                <c:formatCode>General</c:formatCode>
                <c:ptCount val="10"/>
                <c:pt idx="1">
                  <c:v>0.13939540928909899</c:v>
                </c:pt>
                <c:pt idx="2">
                  <c:v>6.9411873186437906E-2</c:v>
                </c:pt>
                <c:pt idx="3">
                  <c:v>0.11028781081852899</c:v>
                </c:pt>
                <c:pt idx="4">
                  <c:v>2.8604171490527598E-3</c:v>
                </c:pt>
                <c:pt idx="5">
                  <c:v>1.4597808602365E-2</c:v>
                </c:pt>
                <c:pt idx="6">
                  <c:v>7.4915962852504696E-3</c:v>
                </c:pt>
                <c:pt idx="7">
                  <c:v>1.05133481979349E-2</c:v>
                </c:pt>
                <c:pt idx="8">
                  <c:v>1.8093925252778999E-4</c:v>
                </c:pt>
                <c:pt idx="9">
                  <c:v>3.0739342245612502E-3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6699-4E80-92BA-275FB20EF92A}"/>
            </c:ext>
          </c:extLst>
        </c:ser>
        <c:ser>
          <c:idx val="16"/>
          <c:order val="17"/>
          <c:tx>
            <c:strRef>
              <c:f>PSD_2!$A$278</c:f>
              <c:strCache>
                <c:ptCount val="1"/>
                <c:pt idx="0">
                  <c:v>J1348-63, 325GHz</c:v>
                </c:pt>
              </c:strCache>
            </c:strRef>
          </c:tx>
          <c:spPr>
            <a:ln w="25400" cap="rnd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PSD_2!$A$280:$A$289</c:f>
              <c:numCache>
                <c:formatCode>General</c:formatCode>
                <c:ptCount val="10"/>
                <c:pt idx="0">
                  <c:v>2.4691358024691301E-3</c:v>
                </c:pt>
                <c:pt idx="1">
                  <c:v>5.3086419753086396E-3</c:v>
                </c:pt>
                <c:pt idx="2">
                  <c:v>8.9999999999999993E-3</c:v>
                </c:pt>
                <c:pt idx="3">
                  <c:v>1.37987654320987E-2</c:v>
                </c:pt>
                <c:pt idx="4">
                  <c:v>2.0037160493827099E-2</c:v>
                </c:pt>
                <c:pt idx="5">
                  <c:v>2.8147074074074001E-2</c:v>
                </c:pt>
                <c:pt idx="6">
                  <c:v>3.8689961728394999E-2</c:v>
                </c:pt>
                <c:pt idx="7">
                  <c:v>5.23957156790123E-2</c:v>
                </c:pt>
                <c:pt idx="8">
                  <c:v>9.3375919991357997E-2</c:v>
                </c:pt>
              </c:numCache>
            </c:numRef>
          </c:xVal>
          <c:yVal>
            <c:numRef>
              <c:f>PSD_2!$D$280:$D$289</c:f>
              <c:numCache>
                <c:formatCode>General</c:formatCode>
                <c:ptCount val="10"/>
                <c:pt idx="0">
                  <c:v>2.7863964341053499E-2</c:v>
                </c:pt>
                <c:pt idx="1">
                  <c:v>0.13186864905440601</c:v>
                </c:pt>
                <c:pt idx="2">
                  <c:v>7.2188064456499904E-2</c:v>
                </c:pt>
                <c:pt idx="3">
                  <c:v>0.113464380862937</c:v>
                </c:pt>
                <c:pt idx="4">
                  <c:v>4.6011379484732703E-3</c:v>
                </c:pt>
                <c:pt idx="5">
                  <c:v>1.56724320654151E-2</c:v>
                </c:pt>
                <c:pt idx="6">
                  <c:v>6.6000818392168304E-3</c:v>
                </c:pt>
                <c:pt idx="7">
                  <c:v>8.5673815083430194E-3</c:v>
                </c:pt>
                <c:pt idx="8">
                  <c:v>2.9677919857814599E-3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6699-4E80-92BA-275FB20EF92A}"/>
            </c:ext>
          </c:extLst>
        </c:ser>
        <c:ser>
          <c:idx val="17"/>
          <c:order val="18"/>
          <c:tx>
            <c:strRef>
              <c:f>PSD_2!$A$291</c:f>
              <c:strCache>
                <c:ptCount val="1"/>
                <c:pt idx="0">
                  <c:v>J1535-57, 97GHz</c:v>
                </c:pt>
              </c:strCache>
            </c:strRef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PSD_2!$A$293:$A$307</c:f>
              <c:numCache>
                <c:formatCode>General</c:formatCode>
                <c:ptCount val="15"/>
                <c:pt idx="0">
                  <c:v>1.77619893428063E-3</c:v>
                </c:pt>
                <c:pt idx="1">
                  <c:v>3.8188277087033702E-3</c:v>
                </c:pt>
                <c:pt idx="2">
                  <c:v>6.4742451154529302E-3</c:v>
                </c:pt>
                <c:pt idx="3">
                  <c:v>9.9262877442273505E-3</c:v>
                </c:pt>
                <c:pt idx="4">
                  <c:v>2.02478952042628E-2</c:v>
                </c:pt>
                <c:pt idx="5">
                  <c:v>2.7832032859680202E-2</c:v>
                </c:pt>
                <c:pt idx="6">
                  <c:v>3.7691411811722801E-2</c:v>
                </c:pt>
                <c:pt idx="7">
                  <c:v>5.0508604449378297E-2</c:v>
                </c:pt>
                <c:pt idx="8">
                  <c:v>6.7170954878330302E-2</c:v>
                </c:pt>
                <c:pt idx="9">
                  <c:v>8.8832010435967904E-2</c:v>
                </c:pt>
                <c:pt idx="10">
                  <c:v>0.116991382660896</c:v>
                </c:pt>
                <c:pt idx="11">
                  <c:v>0.15359856655330401</c:v>
                </c:pt>
                <c:pt idx="12">
                  <c:v>0.201187905613434</c:v>
                </c:pt>
                <c:pt idx="13">
                  <c:v>0.26305404639160301</c:v>
                </c:pt>
              </c:numCache>
            </c:numRef>
          </c:xVal>
          <c:yVal>
            <c:numRef>
              <c:f>PSD_2!$D$293:$D$307</c:f>
              <c:numCache>
                <c:formatCode>General</c:formatCode>
                <c:ptCount val="15"/>
                <c:pt idx="0">
                  <c:v>2.9014616601858799E-2</c:v>
                </c:pt>
                <c:pt idx="1">
                  <c:v>5.21001492899014E-2</c:v>
                </c:pt>
                <c:pt idx="2">
                  <c:v>1.43485227269461E-2</c:v>
                </c:pt>
                <c:pt idx="3">
                  <c:v>1.57117738693847E-3</c:v>
                </c:pt>
                <c:pt idx="4">
                  <c:v>1.65107586802467E-3</c:v>
                </c:pt>
                <c:pt idx="5">
                  <c:v>9.4772737671789298E-4</c:v>
                </c:pt>
                <c:pt idx="6">
                  <c:v>4.0568574828382301E-4</c:v>
                </c:pt>
                <c:pt idx="7">
                  <c:v>2.6650073797174201E-4</c:v>
                </c:pt>
                <c:pt idx="8">
                  <c:v>2.1061301613854101E-4</c:v>
                </c:pt>
                <c:pt idx="9">
                  <c:v>1.7150270857241699E-4</c:v>
                </c:pt>
                <c:pt idx="10">
                  <c:v>1.5451713994693399E-4</c:v>
                </c:pt>
                <c:pt idx="11">
                  <c:v>1.3885704211816E-4</c:v>
                </c:pt>
                <c:pt idx="12">
                  <c:v>1.3466418283794701E-4</c:v>
                </c:pt>
                <c:pt idx="13">
                  <c:v>1.4385376187262599E-4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6699-4E80-92BA-275FB20EF92A}"/>
            </c:ext>
          </c:extLst>
        </c:ser>
        <c:ser>
          <c:idx val="18"/>
          <c:order val="19"/>
          <c:tx>
            <c:strRef>
              <c:f>PSD_2!$A$309</c:f>
              <c:strCache>
                <c:ptCount val="1"/>
                <c:pt idx="0">
                  <c:v>J1535-57, 145GHz</c:v>
                </c:pt>
              </c:strCache>
            </c:strRef>
          </c:tx>
          <c:spPr>
            <a:ln w="2540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xVal>
            <c:numRef>
              <c:f>PSD_2!$A$311:$A$325</c:f>
              <c:numCache>
                <c:formatCode>General</c:formatCode>
                <c:ptCount val="15"/>
                <c:pt idx="0">
                  <c:v>1.54798761609907E-3</c:v>
                </c:pt>
                <c:pt idx="1">
                  <c:v>3.3281733746130002E-3</c:v>
                </c:pt>
                <c:pt idx="2">
                  <c:v>5.6424148606811098E-3</c:v>
                </c:pt>
                <c:pt idx="3">
                  <c:v>8.6509287925696596E-3</c:v>
                </c:pt>
                <c:pt idx="4">
                  <c:v>1.2561996904024699E-2</c:v>
                </c:pt>
                <c:pt idx="5">
                  <c:v>1.7646385448916401E-2</c:v>
                </c:pt>
                <c:pt idx="6">
                  <c:v>2.4256090557275501E-2</c:v>
                </c:pt>
                <c:pt idx="7">
                  <c:v>3.2848707198142403E-2</c:v>
                </c:pt>
                <c:pt idx="8">
                  <c:v>4.4019108831269298E-2</c:v>
                </c:pt>
                <c:pt idx="9">
                  <c:v>5.8540630954334399E-2</c:v>
                </c:pt>
                <c:pt idx="10">
                  <c:v>7.7418609714318895E-2</c:v>
                </c:pt>
                <c:pt idx="11">
                  <c:v>0.10195998210229799</c:v>
                </c:pt>
                <c:pt idx="12">
                  <c:v>0.13386376620667201</c:v>
                </c:pt>
                <c:pt idx="13">
                  <c:v>0.17533868554235801</c:v>
                </c:pt>
                <c:pt idx="14">
                  <c:v>0.22925608067875</c:v>
                </c:pt>
              </c:numCache>
            </c:numRef>
          </c:xVal>
          <c:yVal>
            <c:numRef>
              <c:f>PSD_2!$D$311:$D$325</c:f>
              <c:numCache>
                <c:formatCode>General</c:formatCode>
                <c:ptCount val="15"/>
                <c:pt idx="0">
                  <c:v>1.76617631591626E-2</c:v>
                </c:pt>
                <c:pt idx="1">
                  <c:v>7.6700256042036896E-2</c:v>
                </c:pt>
                <c:pt idx="2">
                  <c:v>9.5395217676323002E-3</c:v>
                </c:pt>
                <c:pt idx="3">
                  <c:v>9.1003484957203305E-3</c:v>
                </c:pt>
                <c:pt idx="4">
                  <c:v>5.0785246723375E-3</c:v>
                </c:pt>
                <c:pt idx="5">
                  <c:v>3.8044229559798101E-3</c:v>
                </c:pt>
                <c:pt idx="6">
                  <c:v>1.74972547066722E-3</c:v>
                </c:pt>
                <c:pt idx="7">
                  <c:v>2.08015210873065E-4</c:v>
                </c:pt>
                <c:pt idx="8">
                  <c:v>4.4711101373444699E-4</c:v>
                </c:pt>
                <c:pt idx="9">
                  <c:v>3.13184707285138E-4</c:v>
                </c:pt>
                <c:pt idx="10">
                  <c:v>2.0990183452001301E-4</c:v>
                </c:pt>
                <c:pt idx="11">
                  <c:v>1.5846041923466499E-4</c:v>
                </c:pt>
                <c:pt idx="12">
                  <c:v>1.2227435559195699E-4</c:v>
                </c:pt>
                <c:pt idx="13" formatCode="0.00E+00">
                  <c:v>9.3736836070288493E-5</c:v>
                </c:pt>
                <c:pt idx="14">
                  <c:v>1.02835665954505E-4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6699-4E80-92BA-275FB20EF92A}"/>
            </c:ext>
          </c:extLst>
        </c:ser>
        <c:ser>
          <c:idx val="19"/>
          <c:order val="20"/>
          <c:tx>
            <c:strRef>
              <c:f>PSD_2!$A$327</c:f>
              <c:strCache>
                <c:ptCount val="1"/>
                <c:pt idx="0">
                  <c:v>J1535-57, 235GHz</c:v>
                </c:pt>
              </c:strCache>
            </c:strRef>
          </c:tx>
          <c:spPr>
            <a:ln w="25400" cap="rnd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xVal>
            <c:numRef>
              <c:f>PSD_2!$A$329:$A$345</c:f>
              <c:numCache>
                <c:formatCode>General</c:formatCode>
                <c:ptCount val="17"/>
                <c:pt idx="0">
                  <c:v>8.9445438282647499E-4</c:v>
                </c:pt>
                <c:pt idx="1">
                  <c:v>1.9230769230769199E-3</c:v>
                </c:pt>
                <c:pt idx="2">
                  <c:v>3.2602862254024999E-3</c:v>
                </c:pt>
                <c:pt idx="3">
                  <c:v>4.9986583184257602E-3</c:v>
                </c:pt>
                <c:pt idx="4">
                  <c:v>7.2585420393559896E-3</c:v>
                </c:pt>
                <c:pt idx="5">
                  <c:v>1.01963908765652E-2</c:v>
                </c:pt>
                <c:pt idx="6">
                  <c:v>1.40155943649373E-2</c:v>
                </c:pt>
                <c:pt idx="7">
                  <c:v>1.8980558899821101E-2</c:v>
                </c:pt>
                <c:pt idx="8">
                  <c:v>2.5435012795169899E-2</c:v>
                </c:pt>
                <c:pt idx="9">
                  <c:v>3.3825802859123399E-2</c:v>
                </c:pt>
                <c:pt idx="10">
                  <c:v>4.4733829942262902E-2</c:v>
                </c:pt>
                <c:pt idx="11">
                  <c:v>5.89142651503443E-2</c:v>
                </c:pt>
                <c:pt idx="12">
                  <c:v>7.7348830920850195E-2</c:v>
                </c:pt>
                <c:pt idx="13">
                  <c:v>0.101313766422507</c:v>
                </c:pt>
                <c:pt idx="14">
                  <c:v>0.132468182574662</c:v>
                </c:pt>
                <c:pt idx="15">
                  <c:v>0.17296892357246299</c:v>
                </c:pt>
                <c:pt idx="16">
                  <c:v>0.22561988686960499</c:v>
                </c:pt>
              </c:numCache>
            </c:numRef>
          </c:xVal>
          <c:yVal>
            <c:numRef>
              <c:f>PSD_2!$D$329:$D$345</c:f>
              <c:numCache>
                <c:formatCode>General</c:formatCode>
                <c:ptCount val="17"/>
                <c:pt idx="0">
                  <c:v>0.55549588284632001</c:v>
                </c:pt>
                <c:pt idx="1">
                  <c:v>9.14923535977549E-2</c:v>
                </c:pt>
                <c:pt idx="2">
                  <c:v>0.15763479274383899</c:v>
                </c:pt>
                <c:pt idx="3">
                  <c:v>5.2408669762498299E-2</c:v>
                </c:pt>
                <c:pt idx="4">
                  <c:v>1.44494270539842E-2</c:v>
                </c:pt>
                <c:pt idx="5">
                  <c:v>2.19469929736354E-2</c:v>
                </c:pt>
                <c:pt idx="6">
                  <c:v>1.04972542671349E-2</c:v>
                </c:pt>
                <c:pt idx="7">
                  <c:v>7.3143794624702897E-3</c:v>
                </c:pt>
                <c:pt idx="8">
                  <c:v>1.93617811479831E-3</c:v>
                </c:pt>
                <c:pt idx="9">
                  <c:v>1.80358627989526E-3</c:v>
                </c:pt>
                <c:pt idx="10">
                  <c:v>1.53916145106886E-3</c:v>
                </c:pt>
                <c:pt idx="11">
                  <c:v>4.6884775083562901E-4</c:v>
                </c:pt>
                <c:pt idx="12">
                  <c:v>4.7893883721851201E-4</c:v>
                </c:pt>
                <c:pt idx="13">
                  <c:v>3.23038278239666E-4</c:v>
                </c:pt>
                <c:pt idx="14">
                  <c:v>2.5655342173583399E-4</c:v>
                </c:pt>
                <c:pt idx="15">
                  <c:v>1.9328143166273101E-4</c:v>
                </c:pt>
                <c:pt idx="16">
                  <c:v>1.79670898633514E-4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6699-4E80-92BA-275FB20EF92A}"/>
            </c:ext>
          </c:extLst>
        </c:ser>
        <c:ser>
          <c:idx val="20"/>
          <c:order val="21"/>
          <c:tx>
            <c:strRef>
              <c:f>PSD_2!$A$347</c:f>
              <c:strCache>
                <c:ptCount val="1"/>
                <c:pt idx="0">
                  <c:v>J1803-298, 6GHz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xVal>
            <c:numRef>
              <c:f>PSD_2!$A$349:$A$360</c:f>
              <c:numCache>
                <c:formatCode>General</c:formatCode>
                <c:ptCount val="12"/>
                <c:pt idx="1">
                  <c:v>1.5658743131868099E-2</c:v>
                </c:pt>
                <c:pt idx="2">
                  <c:v>2.1523948489010899E-2</c:v>
                </c:pt>
                <c:pt idx="3">
                  <c:v>2.9148715453296701E-2</c:v>
                </c:pt>
                <c:pt idx="4">
                  <c:v>3.9060912506868099E-2</c:v>
                </c:pt>
                <c:pt idx="5">
                  <c:v>5.1946768676510997E-2</c:v>
                </c:pt>
                <c:pt idx="6">
                  <c:v>6.8698381697046701E-2</c:v>
                </c:pt>
                <c:pt idx="7">
                  <c:v>9.0475478623743097E-2</c:v>
                </c:pt>
              </c:numCache>
            </c:numRef>
          </c:xVal>
          <c:yVal>
            <c:numRef>
              <c:f>PSD_2!$D$349:$D$360</c:f>
              <c:numCache>
                <c:formatCode>General</c:formatCode>
                <c:ptCount val="12"/>
                <c:pt idx="1">
                  <c:v>4.9808973492744399E-3</c:v>
                </c:pt>
                <c:pt idx="2">
                  <c:v>1.0544115231838501E-3</c:v>
                </c:pt>
                <c:pt idx="3">
                  <c:v>3.2973623294682E-3</c:v>
                </c:pt>
                <c:pt idx="4">
                  <c:v>2.7554234037791099E-3</c:v>
                </c:pt>
                <c:pt idx="5">
                  <c:v>1.801741136114E-3</c:v>
                </c:pt>
                <c:pt idx="6">
                  <c:v>1.3713966996274001E-3</c:v>
                </c:pt>
                <c:pt idx="7">
                  <c:v>5.3218446971549404E-4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6699-4E80-92BA-275FB20EF92A}"/>
            </c:ext>
          </c:extLst>
        </c:ser>
        <c:ser>
          <c:idx val="21"/>
          <c:order val="22"/>
          <c:tx>
            <c:strRef>
              <c:f>PSD_2!$A$362</c:f>
              <c:strCache>
                <c:ptCount val="1"/>
                <c:pt idx="0">
                  <c:v>J1908+094, 6GHz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xVal>
            <c:numRef>
              <c:f>PSD_2!$A$364:$A$375</c:f>
              <c:numCache>
                <c:formatCode>General</c:formatCode>
                <c:ptCount val="12"/>
                <c:pt idx="0">
                  <c:v>2.80112044817927E-3</c:v>
                </c:pt>
                <c:pt idx="1">
                  <c:v>6.0224089635854301E-3</c:v>
                </c:pt>
                <c:pt idx="2">
                  <c:v>1.02100840336134E-2</c:v>
                </c:pt>
                <c:pt idx="3">
                  <c:v>1.5654061624649801E-2</c:v>
                </c:pt>
                <c:pt idx="4">
                  <c:v>3.1931554621848698E-2</c:v>
                </c:pt>
                <c:pt idx="5">
                  <c:v>5.9440517787114802E-2</c:v>
                </c:pt>
                <c:pt idx="6">
                  <c:v>7.9653625504201603E-2</c:v>
                </c:pt>
                <c:pt idx="7">
                  <c:v>0.105930665536414</c:v>
                </c:pt>
                <c:pt idx="8">
                  <c:v>0.140090817578291</c:v>
                </c:pt>
                <c:pt idx="9">
                  <c:v>0.18449901523273099</c:v>
                </c:pt>
              </c:numCache>
            </c:numRef>
          </c:xVal>
          <c:yVal>
            <c:numRef>
              <c:f>PSD_2!$E$364:$E$375</c:f>
              <c:numCache>
                <c:formatCode>General</c:formatCode>
                <c:ptCount val="12"/>
                <c:pt idx="0">
                  <c:v>2.83282974492652E-3</c:v>
                </c:pt>
                <c:pt idx="1">
                  <c:v>1.176906121648495E-3</c:v>
                </c:pt>
                <c:pt idx="2">
                  <c:v>1.56501540876313E-3</c:v>
                </c:pt>
                <c:pt idx="3">
                  <c:v>9.8002329164597799E-4</c:v>
                </c:pt>
                <c:pt idx="4">
                  <c:v>1.157230319043424E-3</c:v>
                </c:pt>
                <c:pt idx="5">
                  <c:v>1.2190318122725801E-3</c:v>
                </c:pt>
                <c:pt idx="6">
                  <c:v>7.5399006952100501E-4</c:v>
                </c:pt>
                <c:pt idx="7">
                  <c:v>1.8724579248835231E-4</c:v>
                </c:pt>
                <c:pt idx="8">
                  <c:v>7.0924791454945893E-4</c:v>
                </c:pt>
                <c:pt idx="9">
                  <c:v>1.816378539635155E-4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6699-4E80-92BA-275FB20EF92A}"/>
            </c:ext>
          </c:extLst>
        </c:ser>
        <c:ser>
          <c:idx val="23"/>
          <c:order val="24"/>
          <c:tx>
            <c:strRef>
              <c:f>PSD_2!$A$386</c:f>
              <c:strCache>
                <c:ptCount val="1"/>
                <c:pt idx="0">
                  <c:v>J1910-057, 6GHz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xVal>
            <c:numRef>
              <c:f>PSD_2!$A$388:$A$403</c:f>
              <c:numCache>
                <c:formatCode>General</c:formatCode>
                <c:ptCount val="16"/>
                <c:pt idx="0">
                  <c:v>5.3050397877984004E-4</c:v>
                </c:pt>
                <c:pt idx="1">
                  <c:v>1.14058355437665E-3</c:v>
                </c:pt>
                <c:pt idx="2">
                  <c:v>1.9336870026525101E-3</c:v>
                </c:pt>
                <c:pt idx="3">
                  <c:v>2.9647214854111401E-3</c:v>
                </c:pt>
                <c:pt idx="4">
                  <c:v>4.3050663129973396E-3</c:v>
                </c:pt>
                <c:pt idx="5">
                  <c:v>6.0475145888594104E-3</c:v>
                </c:pt>
                <c:pt idx="6">
                  <c:v>8.3126973474800993E-3</c:v>
                </c:pt>
                <c:pt idx="7">
                  <c:v>1.1257434933686999E-2</c:v>
                </c:pt>
                <c:pt idx="8">
                  <c:v>1.50855937957559E-2</c:v>
                </c:pt>
                <c:pt idx="9">
                  <c:v>2.0062200316445601E-2</c:v>
                </c:pt>
                <c:pt idx="10">
                  <c:v>2.6531788793342101E-2</c:v>
                </c:pt>
                <c:pt idx="11">
                  <c:v>3.4942253813307698E-2</c:v>
                </c:pt>
                <c:pt idx="12">
                  <c:v>4.5875858339262901E-2</c:v>
                </c:pt>
                <c:pt idx="13">
                  <c:v>6.0089544223004603E-2</c:v>
                </c:pt>
                <c:pt idx="14">
                  <c:v>7.8567335871868899E-2</c:v>
                </c:pt>
                <c:pt idx="15">
                  <c:v>0.102588465015392</c:v>
                </c:pt>
              </c:numCache>
            </c:numRef>
          </c:xVal>
          <c:yVal>
            <c:numRef>
              <c:f>PSD_2!$D$388:$D$403</c:f>
              <c:numCache>
                <c:formatCode>General</c:formatCode>
                <c:ptCount val="16"/>
                <c:pt idx="0">
                  <c:v>1.1180341811351899</c:v>
                </c:pt>
                <c:pt idx="1">
                  <c:v>0.29354073052247298</c:v>
                </c:pt>
                <c:pt idx="2">
                  <c:v>0.94888174774279499</c:v>
                </c:pt>
                <c:pt idx="3">
                  <c:v>0.21226066280192901</c:v>
                </c:pt>
                <c:pt idx="4">
                  <c:v>2.44347354300888E-2</c:v>
                </c:pt>
                <c:pt idx="5">
                  <c:v>3.2847612351441402E-2</c:v>
                </c:pt>
                <c:pt idx="6">
                  <c:v>1.2770112059077601E-2</c:v>
                </c:pt>
                <c:pt idx="7">
                  <c:v>1.82581533457708E-2</c:v>
                </c:pt>
                <c:pt idx="8">
                  <c:v>6.6922410185354698E-3</c:v>
                </c:pt>
                <c:pt idx="9">
                  <c:v>-2.3369044467205901E-2</c:v>
                </c:pt>
                <c:pt idx="10">
                  <c:v>-7.1020647088284499E-3</c:v>
                </c:pt>
                <c:pt idx="11">
                  <c:v>-6.4065939726608498E-3</c:v>
                </c:pt>
                <c:pt idx="12">
                  <c:v>-1.4616633322736701E-2</c:v>
                </c:pt>
                <c:pt idx="13">
                  <c:v>-1.25199380097519E-2</c:v>
                </c:pt>
                <c:pt idx="14">
                  <c:v>-1.1608679151749899E-2</c:v>
                </c:pt>
                <c:pt idx="15">
                  <c:v>-1.19641137019995E-2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7-6699-4E80-92BA-275FB20EF92A}"/>
            </c:ext>
          </c:extLst>
        </c:ser>
        <c:ser>
          <c:idx val="24"/>
          <c:order val="25"/>
          <c:tx>
            <c:strRef>
              <c:f>PSD_2!$A$405</c:f>
              <c:strCache>
                <c:ptCount val="1"/>
                <c:pt idx="0">
                  <c:v>Sco X-1,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PSD_2!$A$407:$A$424</c:f>
              <c:numCache>
                <c:formatCode>General</c:formatCode>
                <c:ptCount val="18"/>
                <c:pt idx="0" formatCode="0.00E+00">
                  <c:v>4.7032264133195303E-5</c:v>
                </c:pt>
                <c:pt idx="1">
                  <c:v>1.0111936788637E-4</c:v>
                </c:pt>
                <c:pt idx="2">
                  <c:v>1.71432602765497E-4</c:v>
                </c:pt>
                <c:pt idx="3">
                  <c:v>2.6283980810836197E-4</c:v>
                </c:pt>
                <c:pt idx="4">
                  <c:v>3.8166917505408701E-4</c:v>
                </c:pt>
                <c:pt idx="5">
                  <c:v>5.3614735208352905E-4</c:v>
                </c:pt>
                <c:pt idx="6">
                  <c:v>7.3696898222180395E-4</c:v>
                </c:pt>
                <c:pt idx="7">
                  <c:v>9.9803710140156099E-4</c:v>
                </c:pt>
                <c:pt idx="8">
                  <c:v>1.33742565633524E-3</c:v>
                </c:pt>
                <c:pt idx="9">
                  <c:v>1.7786307777490299E-3</c:v>
                </c:pt>
                <c:pt idx="10">
                  <c:v>4.0671617425223601E-3</c:v>
                </c:pt>
                <c:pt idx="11">
                  <c:v>5.3272876897922797E-3</c:v>
                </c:pt>
                <c:pt idx="12">
                  <c:v>6.9654514212431897E-3</c:v>
                </c:pt>
                <c:pt idx="13">
                  <c:v>9.0950642721293606E-3</c:v>
                </c:pt>
                <c:pt idx="14">
                  <c:v>1.18635609782813E-2</c:v>
                </c:pt>
              </c:numCache>
            </c:numRef>
          </c:xVal>
          <c:yVal>
            <c:numRef>
              <c:f>PSD_2!$E$407:$E$424</c:f>
              <c:numCache>
                <c:formatCode>General</c:formatCode>
                <c:ptCount val="18"/>
                <c:pt idx="0">
                  <c:v>140.301560614316</c:v>
                </c:pt>
                <c:pt idx="1">
                  <c:v>28.037049982510698</c:v>
                </c:pt>
                <c:pt idx="2">
                  <c:v>61.903479541434201</c:v>
                </c:pt>
                <c:pt idx="3">
                  <c:v>35.236531758138902</c:v>
                </c:pt>
                <c:pt idx="4">
                  <c:v>4.5414127898285201</c:v>
                </c:pt>
                <c:pt idx="5">
                  <c:v>2.8618560885891799</c:v>
                </c:pt>
                <c:pt idx="6">
                  <c:v>1.2778321447812901</c:v>
                </c:pt>
                <c:pt idx="7">
                  <c:v>2.0504634992240698</c:v>
                </c:pt>
                <c:pt idx="8">
                  <c:v>0.64583294406904002</c:v>
                </c:pt>
                <c:pt idx="9">
                  <c:v>0.37702888480854801</c:v>
                </c:pt>
                <c:pt idx="10">
                  <c:v>0.54956190450126197</c:v>
                </c:pt>
                <c:pt idx="11">
                  <c:v>0.16905348513524199</c:v>
                </c:pt>
                <c:pt idx="12">
                  <c:v>0.26377742641519697</c:v>
                </c:pt>
                <c:pt idx="13">
                  <c:v>0.18728545284818998</c:v>
                </c:pt>
                <c:pt idx="14">
                  <c:v>6.5285308265692982E-2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6699-4E80-92BA-275FB20EF92A}"/>
            </c:ext>
          </c:extLst>
        </c:ser>
        <c:ser>
          <c:idx val="25"/>
          <c:order val="26"/>
          <c:tx>
            <c:strRef>
              <c:f>PSD_2!$A$426</c:f>
              <c:strCache>
                <c:ptCount val="1"/>
                <c:pt idx="0">
                  <c:v>Sco X-1, 92GHz</c:v>
                </c:pt>
              </c:strCache>
            </c:strRef>
          </c:tx>
          <c:spPr>
            <a:ln w="25400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PSD_2!$A$428:$A$439</c:f>
              <c:numCache>
                <c:formatCode>General</c:formatCode>
                <c:ptCount val="12"/>
                <c:pt idx="0">
                  <c:v>8.2169268693508602E-4</c:v>
                </c:pt>
                <c:pt idx="1">
                  <c:v>1.7666392769104301E-3</c:v>
                </c:pt>
                <c:pt idx="2">
                  <c:v>2.9950698438783799E-3</c:v>
                </c:pt>
                <c:pt idx="3">
                  <c:v>4.5920295809367302E-3</c:v>
                </c:pt>
                <c:pt idx="4">
                  <c:v>6.6680772391125697E-3</c:v>
                </c:pt>
                <c:pt idx="5">
                  <c:v>9.3669391947411602E-3</c:v>
                </c:pt>
                <c:pt idx="6">
                  <c:v>1.28754597370583E-2</c:v>
                </c:pt>
                <c:pt idx="7">
                  <c:v>1.7436536442070601E-2</c:v>
                </c:pt>
                <c:pt idx="8">
                  <c:v>3.1074155790057501E-2</c:v>
                </c:pt>
                <c:pt idx="9">
                  <c:v>4.1094841310969597E-2</c:v>
                </c:pt>
                <c:pt idx="10">
                  <c:v>5.41217324881553E-2</c:v>
                </c:pt>
              </c:numCache>
            </c:numRef>
          </c:xVal>
          <c:yVal>
            <c:numRef>
              <c:f>PSD_2!$E$428:$E$439</c:f>
              <c:numCache>
                <c:formatCode>General</c:formatCode>
                <c:ptCount val="12"/>
                <c:pt idx="0">
                  <c:v>12.274829946753199</c:v>
                </c:pt>
                <c:pt idx="1">
                  <c:v>7.8723187901052603</c:v>
                </c:pt>
                <c:pt idx="2">
                  <c:v>1.8875659495569099</c:v>
                </c:pt>
                <c:pt idx="3">
                  <c:v>1.62882068990328</c:v>
                </c:pt>
                <c:pt idx="4">
                  <c:v>0.28952413387644799</c:v>
                </c:pt>
                <c:pt idx="5">
                  <c:v>0.3862103055891285</c:v>
                </c:pt>
                <c:pt idx="6">
                  <c:v>1.7663785054138601</c:v>
                </c:pt>
                <c:pt idx="7">
                  <c:v>0.22588918323965099</c:v>
                </c:pt>
                <c:pt idx="8">
                  <c:v>1.3313361210616861</c:v>
                </c:pt>
                <c:pt idx="9">
                  <c:v>0.77310311506541496</c:v>
                </c:pt>
                <c:pt idx="10">
                  <c:v>0.20018976217092999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6699-4E80-92BA-275FB20EF92A}"/>
            </c:ext>
          </c:extLst>
        </c:ser>
        <c:ser>
          <c:idx val="26"/>
          <c:order val="27"/>
          <c:tx>
            <c:strRef>
              <c:f>PSD_2!$A$440</c:f>
              <c:strCache>
                <c:ptCount val="1"/>
                <c:pt idx="0">
                  <c:v>SS433, 225GHz</c:v>
                </c:pt>
              </c:strCache>
            </c:strRef>
          </c:tx>
          <c:spPr>
            <a:ln w="25400" cap="rnd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PSD_2!$A$441:$A$458</c:f>
              <c:numCache>
                <c:formatCode>General</c:formatCode>
                <c:ptCount val="18"/>
                <c:pt idx="0">
                  <c:v>3.4583181652712001E-4</c:v>
                </c:pt>
                <c:pt idx="1">
                  <c:v>7.4353840553330797E-4</c:v>
                </c:pt>
                <c:pt idx="2">
                  <c:v>1.2605569712413501E-3</c:v>
                </c:pt>
                <c:pt idx="3">
                  <c:v>1.9326811066618099E-3</c:v>
                </c:pt>
                <c:pt idx="4">
                  <c:v>2.8064424827083999E-3</c:v>
                </c:pt>
                <c:pt idx="5">
                  <c:v>2.8985507223685402E-3</c:v>
                </c:pt>
                <c:pt idx="6">
                  <c:v>3.9423322715689798E-3</c:v>
                </c:pt>
                <c:pt idx="7">
                  <c:v>5.4189889970877297E-3</c:v>
                </c:pt>
                <c:pt idx="8">
                  <c:v>6.2318840530923699E-3</c:v>
                </c:pt>
                <c:pt idx="9">
                  <c:v>7.3386427402621001E-3</c:v>
                </c:pt>
                <c:pt idx="10">
                  <c:v>1.05652173830333E-2</c:v>
                </c:pt>
                <c:pt idx="11">
                  <c:v>1.61985507119566E-2</c:v>
                </c:pt>
                <c:pt idx="12">
                  <c:v>2.3521884039556799E-2</c:v>
                </c:pt>
                <c:pt idx="13">
                  <c:v>3.30422173654372E-2</c:v>
                </c:pt>
                <c:pt idx="14">
                  <c:v>4.5418650689081602E-2</c:v>
                </c:pt>
                <c:pt idx="15">
                  <c:v>6.1508014009819402E-2</c:v>
                </c:pt>
                <c:pt idx="16">
                  <c:v>8.2424186326778406E-2</c:v>
                </c:pt>
                <c:pt idx="17">
                  <c:v>0.109615210338825</c:v>
                </c:pt>
              </c:numCache>
            </c:numRef>
          </c:xVal>
          <c:yVal>
            <c:numRef>
              <c:f>PSD_2!$B$441:$B$458</c:f>
              <c:numCache>
                <c:formatCode>General</c:formatCode>
                <c:ptCount val="18"/>
                <c:pt idx="0">
                  <c:v>10.793891759231601</c:v>
                </c:pt>
                <c:pt idx="1">
                  <c:v>2.5926229625249899</c:v>
                </c:pt>
                <c:pt idx="2">
                  <c:v>1.6955546188116599</c:v>
                </c:pt>
                <c:pt idx="3">
                  <c:v>0.41127427175997799</c:v>
                </c:pt>
                <c:pt idx="4">
                  <c:v>0.30927014393060498</c:v>
                </c:pt>
                <c:pt idx="5">
                  <c:v>0.343530605411692</c:v>
                </c:pt>
                <c:pt idx="6">
                  <c:v>9.3344426410143094E-2</c:v>
                </c:pt>
                <c:pt idx="7">
                  <c:v>6.7339795978766895E-2</c:v>
                </c:pt>
                <c:pt idx="8">
                  <c:v>0.11198761865105</c:v>
                </c:pt>
                <c:pt idx="9">
                  <c:v>6.2339974013450601E-2</c:v>
                </c:pt>
                <c:pt idx="10">
                  <c:v>2.86283194129641E-2</c:v>
                </c:pt>
                <c:pt idx="11">
                  <c:v>1.55814650270966E-2</c:v>
                </c:pt>
                <c:pt idx="12">
                  <c:v>6.6819607819464501E-3</c:v>
                </c:pt>
                <c:pt idx="13">
                  <c:v>3.41930310713362E-3</c:v>
                </c:pt>
                <c:pt idx="14">
                  <c:v>1.88274890932204E-3</c:v>
                </c:pt>
                <c:pt idx="15">
                  <c:v>1.16581382935928E-3</c:v>
                </c:pt>
                <c:pt idx="16">
                  <c:v>1.22287299407503E-3</c:v>
                </c:pt>
                <c:pt idx="17">
                  <c:v>7.7022986157872404E-4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A-6699-4E80-92BA-275FB20EF92A}"/>
            </c:ext>
          </c:extLst>
        </c:ser>
        <c:ser>
          <c:idx val="27"/>
          <c:order val="28"/>
          <c:tx>
            <c:strRef>
              <c:f>PSD_2!$A$460</c:f>
              <c:strCache>
                <c:ptCount val="1"/>
                <c:pt idx="0">
                  <c:v>V404, 6GHz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PSD_2!$A$461:$A$482</c:f>
              <c:numCache>
                <c:formatCode>General</c:formatCode>
                <c:ptCount val="22"/>
                <c:pt idx="0">
                  <c:v>2.3391812865497001E-4</c:v>
                </c:pt>
                <c:pt idx="1">
                  <c:v>5.0292397660818696E-4</c:v>
                </c:pt>
                <c:pt idx="2">
                  <c:v>8.5263157894736798E-4</c:v>
                </c:pt>
                <c:pt idx="3">
                  <c:v>1.3072514619883E-3</c:v>
                </c:pt>
                <c:pt idx="4">
                  <c:v>1.8982573099415199E-3</c:v>
                </c:pt>
                <c:pt idx="5">
                  <c:v>2.6665649122806999E-3</c:v>
                </c:pt>
                <c:pt idx="6">
                  <c:v>3.6653647953216301E-3</c:v>
                </c:pt>
                <c:pt idx="7">
                  <c:v>4.9638046432748497E-3</c:v>
                </c:pt>
                <c:pt idx="8">
                  <c:v>6.6517764456140299E-3</c:v>
                </c:pt>
                <c:pt idx="9">
                  <c:v>8.8461397886549706E-3</c:v>
                </c:pt>
                <c:pt idx="10">
                  <c:v>1.16988121346081E-2</c:v>
                </c:pt>
                <c:pt idx="11">
                  <c:v>1.5407286184347301E-2</c:v>
                </c:pt>
                <c:pt idx="12">
                  <c:v>2.0228302449008299E-2</c:v>
                </c:pt>
                <c:pt idx="13">
                  <c:v>2.6495623593067501E-2</c:v>
                </c:pt>
                <c:pt idx="14">
                  <c:v>3.4643141080344497E-2</c:v>
                </c:pt>
                <c:pt idx="15">
                  <c:v>4.5234913813804498E-2</c:v>
                </c:pt>
                <c:pt idx="16">
                  <c:v>5.9004218367302602E-2</c:v>
                </c:pt>
                <c:pt idx="17">
                  <c:v>7.6904314286850198E-2</c:v>
                </c:pt>
                <c:pt idx="18">
                  <c:v>0.100174438982262</c:v>
                </c:pt>
                <c:pt idx="19">
                  <c:v>0.130425601086297</c:v>
                </c:pt>
                <c:pt idx="20">
                  <c:v>0.16975211182154301</c:v>
                </c:pt>
              </c:numCache>
            </c:numRef>
          </c:xVal>
          <c:yVal>
            <c:numRef>
              <c:f>PSD_2!$E$461:$E$482</c:f>
              <c:numCache>
                <c:formatCode>General</c:formatCode>
                <c:ptCount val="22"/>
                <c:pt idx="0">
                  <c:v>67.357880029875204</c:v>
                </c:pt>
                <c:pt idx="1">
                  <c:v>9.2544659316628106</c:v>
                </c:pt>
                <c:pt idx="2">
                  <c:v>1.0532972373407801</c:v>
                </c:pt>
                <c:pt idx="3">
                  <c:v>0.39952952675412001</c:v>
                </c:pt>
                <c:pt idx="4">
                  <c:v>0.11629342667086509</c:v>
                </c:pt>
                <c:pt idx="5">
                  <c:v>6.5007903254503896E-2</c:v>
                </c:pt>
                <c:pt idx="6">
                  <c:v>3.7118418060587403E-2</c:v>
                </c:pt>
                <c:pt idx="7">
                  <c:v>1.9710615888648822E-2</c:v>
                </c:pt>
                <c:pt idx="8">
                  <c:v>1.09851043410404E-2</c:v>
                </c:pt>
                <c:pt idx="9">
                  <c:v>6.0560727388227001E-3</c:v>
                </c:pt>
                <c:pt idx="10">
                  <c:v>3.7350253171189022E-3</c:v>
                </c:pt>
                <c:pt idx="11">
                  <c:v>1.8466752532934011E-3</c:v>
                </c:pt>
                <c:pt idx="12">
                  <c:v>1.3598017135531013E-3</c:v>
                </c:pt>
                <c:pt idx="13">
                  <c:v>8.0261867950130251E-4</c:v>
                </c:pt>
                <c:pt idx="14">
                  <c:v>4.4066285091770086E-4</c:v>
                </c:pt>
                <c:pt idx="15">
                  <c:v>2.8656131991709949E-4</c:v>
                </c:pt>
                <c:pt idx="16">
                  <c:v>1.556405276588998E-4</c:v>
                </c:pt>
                <c:pt idx="17">
                  <c:v>1.2547587254800106E-4</c:v>
                </c:pt>
                <c:pt idx="18">
                  <c:v>8.8169833538000126E-5</c:v>
                </c:pt>
                <c:pt idx="19">
                  <c:v>7.9082617090701169E-5</c:v>
                </c:pt>
                <c:pt idx="20">
                  <c:v>8.3549170367599269E-5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6699-4E80-92BA-275FB20EF92A}"/>
            </c:ext>
          </c:extLst>
        </c:ser>
        <c:ser>
          <c:idx val="28"/>
          <c:order val="29"/>
          <c:tx>
            <c:strRef>
              <c:f>PSD_2!$A$55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PSD_2!$A$57:$A$65</c:f>
              <c:numCache>
                <c:formatCode>General</c:formatCode>
                <c:ptCount val="9"/>
                <c:pt idx="0">
                  <c:v>2.8248587570621399E-4</c:v>
                </c:pt>
                <c:pt idx="1">
                  <c:v>6.0734463276836104E-4</c:v>
                </c:pt>
                <c:pt idx="2">
                  <c:v>1.0296610169491501E-3</c:v>
                </c:pt>
                <c:pt idx="3">
                  <c:v>1.5786723163841801E-3</c:v>
                </c:pt>
                <c:pt idx="4">
                  <c:v>2.2923870056497102E-3</c:v>
                </c:pt>
                <c:pt idx="5">
                  <c:v>3.22021610169491E-3</c:v>
                </c:pt>
                <c:pt idx="6">
                  <c:v>4.4263939265536704E-3</c:v>
                </c:pt>
                <c:pt idx="7">
                  <c:v>5.9944250988700496E-3</c:v>
                </c:pt>
                <c:pt idx="8">
                  <c:v>8.0328656228813508E-3</c:v>
                </c:pt>
              </c:numCache>
            </c:numRef>
          </c:xVal>
          <c:yVal>
            <c:numRef>
              <c:f>PSD_2!$E$57:$E$65</c:f>
              <c:numCache>
                <c:formatCode>General</c:formatCode>
                <c:ptCount val="9"/>
                <c:pt idx="0">
                  <c:v>9.4112353490448513</c:v>
                </c:pt>
                <c:pt idx="1">
                  <c:v>0.68252307004173729</c:v>
                </c:pt>
                <c:pt idx="2">
                  <c:v>0.32134051237526179</c:v>
                </c:pt>
                <c:pt idx="3">
                  <c:v>1.3769818463728765</c:v>
                </c:pt>
                <c:pt idx="4">
                  <c:v>1.6050213705032554</c:v>
                </c:pt>
                <c:pt idx="5">
                  <c:v>0.30761463229790542</c:v>
                </c:pt>
                <c:pt idx="6">
                  <c:v>1.9953141372059944</c:v>
                </c:pt>
                <c:pt idx="7">
                  <c:v>1.2375928880936919</c:v>
                </c:pt>
                <c:pt idx="8">
                  <c:v>0.95417948682244169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C-6699-4E80-92BA-275FB20EF92A}"/>
            </c:ext>
          </c:extLst>
        </c:ser>
        <c:ser>
          <c:idx val="29"/>
          <c:order val="30"/>
          <c:tx>
            <c:strRef>
              <c:f>PSD_2!$O$5</c:f>
              <c:strCache>
                <c:ptCount val="1"/>
                <c:pt idx="0">
                  <c:v>Cyg X-1, 92GHz*</c:v>
                </c:pt>
              </c:strCache>
            </c:strRef>
          </c:tx>
          <c:spPr>
            <a:ln w="1905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chemeClr val="accent5">
                    <a:lumMod val="60000"/>
                    <a:lumOff val="4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E-6699-4E80-92BA-275FB20EF92A}"/>
              </c:ext>
            </c:extLst>
          </c:dPt>
          <c:xVal>
            <c:numRef>
              <c:f>PSD_2!$O$6:$O$7</c:f>
              <c:numCache>
                <c:formatCode>General</c:formatCode>
                <c:ptCount val="2"/>
                <c:pt idx="0">
                  <c:v>3.3333333333333298E-2</c:v>
                </c:pt>
                <c:pt idx="1">
                  <c:v>6.6666666666666596E-2</c:v>
                </c:pt>
              </c:numCache>
            </c:numRef>
          </c:xVal>
          <c:yVal>
            <c:numRef>
              <c:f>PSD_2!$P$6:$P$7</c:f>
              <c:numCache>
                <c:formatCode>General</c:formatCode>
                <c:ptCount val="2"/>
                <c:pt idx="0">
                  <c:v>0.110373123345335</c:v>
                </c:pt>
                <c:pt idx="1">
                  <c:v>8.4636474947669293E-2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6699-4E80-92BA-275FB20EF92A}"/>
            </c:ext>
          </c:extLst>
        </c:ser>
        <c:ser>
          <c:idx val="30"/>
          <c:order val="31"/>
          <c:tx>
            <c:strRef>
              <c:f>PSD_2!$O$9</c:f>
              <c:strCache>
                <c:ptCount val="1"/>
                <c:pt idx="0">
                  <c:v>J1820+070, 343GHz**</c:v>
                </c:pt>
              </c:strCache>
            </c:strRef>
          </c:tx>
          <c:spPr>
            <a:ln w="25400" cap="rnd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PSD_2!$O$10:$O$11</c:f>
              <c:numCache>
                <c:formatCode>0.00E+00</c:formatCode>
                <c:ptCount val="2"/>
                <c:pt idx="0" formatCode="General">
                  <c:v>0.2</c:v>
                </c:pt>
                <c:pt idx="1">
                  <c:v>3.0000000000000001E-3</c:v>
                </c:pt>
              </c:numCache>
            </c:numRef>
          </c:xVal>
          <c:yVal>
            <c:numRef>
              <c:f>PSD_2!$P$10:$P$11</c:f>
              <c:numCache>
                <c:formatCode>General</c:formatCode>
                <c:ptCount val="2"/>
                <c:pt idx="0" formatCode="0.00E+00">
                  <c:v>2.0000000000000001E-4</c:v>
                </c:pt>
                <c:pt idx="1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6699-4E80-92BA-275FB20EF92A}"/>
            </c:ext>
          </c:extLst>
        </c:ser>
        <c:ser>
          <c:idx val="31"/>
          <c:order val="32"/>
          <c:tx>
            <c:strRef>
              <c:f>PSD_2!$O$13</c:f>
              <c:strCache>
                <c:ptCount val="1"/>
                <c:pt idx="0">
                  <c:v>J1820+070, 25.9GHz**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xVal>
            <c:numRef>
              <c:f>PSD_2!$O$14:$O$15</c:f>
              <c:numCache>
                <c:formatCode>0.00E+00</c:formatCode>
                <c:ptCount val="2"/>
                <c:pt idx="0">
                  <c:v>0.02</c:v>
                </c:pt>
                <c:pt idx="1">
                  <c:v>1E-3</c:v>
                </c:pt>
              </c:numCache>
            </c:numRef>
          </c:xVal>
          <c:yVal>
            <c:numRef>
              <c:f>PSD_2!$P$14:$P$15</c:f>
              <c:numCache>
                <c:formatCode>General</c:formatCode>
                <c:ptCount val="2"/>
                <c:pt idx="0" formatCode="0.00E+00">
                  <c:v>1E-3</c:v>
                </c:pt>
                <c:pt idx="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1-6699-4E80-92BA-275FB20EF9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7720608"/>
        <c:axId val="797719168"/>
        <c:extLst>
          <c:ext xmlns:c15="http://schemas.microsoft.com/office/drawing/2012/chart" uri="{02D57815-91ED-43cb-92C2-25804820EDAC}">
            <c15:filteredScatterSeries>
              <c15:ser>
                <c:idx val="22"/>
                <c:order val="23"/>
                <c:tx>
                  <c:strRef>
                    <c:extLst>
                      <c:ext uri="{02D57815-91ED-43cb-92C2-25804820EDAC}">
                        <c15:formulaRef>
                          <c15:sqref>PSD_2!$A$377</c15:sqref>
                        </c15:formulaRef>
                      </c:ext>
                    </c:extLst>
                    <c:strCache>
                      <c:ptCount val="1"/>
                      <c:pt idx="0">
                        <c:v>J1908+094 22GHz</c:v>
                      </c:pt>
                    </c:strCache>
                  </c:strRef>
                </c:tx>
                <c:spPr>
                  <a:ln w="19050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80000"/>
                      </a:schemeClr>
                    </a:solidFill>
                    <a:ln w="9525">
                      <a:solidFill>
                        <a:schemeClr val="accent5">
                          <a:lumMod val="8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PSD_2!$A$379:$A$385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PSD_2!$J$379:$J$384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0.243546269374702</c:v>
                      </c:pt>
                      <c:pt idx="1">
                        <c:v>0.40769001785813702</c:v>
                      </c:pt>
                      <c:pt idx="2">
                        <c:v>0.49882144852338101</c:v>
                      </c:pt>
                      <c:pt idx="3">
                        <c:v>0.38177024421532202</c:v>
                      </c:pt>
                      <c:pt idx="4">
                        <c:v>3.1984383902319599E-2</c:v>
                      </c:pt>
                      <c:pt idx="5">
                        <c:v>8.7103954362767494E-2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22-6699-4E80-92BA-275FB20EF92A}"/>
                  </c:ext>
                </c:extLst>
              </c15:ser>
            </c15:filteredScatterSeries>
          </c:ext>
        </c:extLst>
      </c:scatterChart>
      <c:valAx>
        <c:axId val="797720608"/>
        <c:scaling>
          <c:logBase val="10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>
                    <a:solidFill>
                      <a:schemeClr val="bg1"/>
                    </a:solidFill>
                  </a:rPr>
                  <a:t>Frequency</a:t>
                </a:r>
                <a:r>
                  <a:rPr lang="en-US" sz="2000" baseline="0">
                    <a:solidFill>
                      <a:schemeClr val="bg1"/>
                    </a:solidFill>
                  </a:rPr>
                  <a:t> (Hz)</a:t>
                </a:r>
                <a:endParaRPr lang="en-US" sz="200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0.37655552821522309"/>
              <c:y val="0.924781780918161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7719168"/>
        <c:crosses val="autoZero"/>
        <c:crossBetween val="midCat"/>
      </c:valAx>
      <c:valAx>
        <c:axId val="79771916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>
                    <a:solidFill>
                      <a:schemeClr val="bg1"/>
                    </a:solidFill>
                  </a:rPr>
                  <a:t>Power</a:t>
                </a:r>
                <a:r>
                  <a:rPr lang="en-US" sz="2000" baseline="0">
                    <a:solidFill>
                      <a:schemeClr val="bg1"/>
                    </a:solidFill>
                  </a:rPr>
                  <a:t> (RMS</a:t>
                </a:r>
                <a:r>
                  <a:rPr lang="en-US" sz="2000" baseline="30000">
                    <a:solidFill>
                      <a:schemeClr val="bg1"/>
                    </a:solidFill>
                  </a:rPr>
                  <a:t>2</a:t>
                </a:r>
                <a:r>
                  <a:rPr lang="en-US" sz="2000" baseline="0">
                    <a:solidFill>
                      <a:schemeClr val="bg1"/>
                    </a:solidFill>
                  </a:rPr>
                  <a:t>/Hz)</a:t>
                </a:r>
                <a:endParaRPr lang="en-US" sz="200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6.9896674003327676E-3"/>
              <c:y val="0.32749961049389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77206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6676443569553807"/>
          <c:y val="2.5658734405772095E-2"/>
          <c:w val="0.11375517819308731"/>
          <c:h val="0.949270564923676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5918635170603676E-2"/>
          <c:y val="2.2323693556570268E-2"/>
          <c:w val="0.81188747114442017"/>
          <c:h val="0.95535261288685946"/>
        </c:manualLayout>
      </c:layout>
      <c:scatterChart>
        <c:scatterStyle val="lineMarker"/>
        <c:varyColors val="0"/>
        <c:ser>
          <c:idx val="0"/>
          <c:order val="0"/>
          <c:tx>
            <c:strRef>
              <c:f>PSD_2!$A$2</c:f>
              <c:strCache>
                <c:ptCount val="1"/>
                <c:pt idx="0">
                  <c:v>4U 1728, 300GHz</c:v>
                </c:pt>
              </c:strCache>
            </c:strRef>
          </c:tx>
          <c:spPr>
            <a:ln w="25400" cap="rnd">
              <a:solidFill>
                <a:schemeClr val="accent2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PSD_2!$A$4:$A$9</c:f>
              <c:numCache>
                <c:formatCode>General</c:formatCode>
                <c:ptCount val="6"/>
                <c:pt idx="0">
                  <c:v>4.3859649122807002E-4</c:v>
                </c:pt>
                <c:pt idx="1">
                  <c:v>9.4298245614035095E-4</c:v>
                </c:pt>
                <c:pt idx="2">
                  <c:v>1.5986842105263101E-3</c:v>
                </c:pt>
                <c:pt idx="3">
                  <c:v>3.5592324561403502E-3</c:v>
                </c:pt>
                <c:pt idx="4">
                  <c:v>4.99980921052631E-3</c:v>
                </c:pt>
                <c:pt idx="5">
                  <c:v>6.8725589912280701E-3</c:v>
                </c:pt>
              </c:numCache>
            </c:numRef>
          </c:xVal>
          <c:yVal>
            <c:numRef>
              <c:f>PSD_2!$E$4:$E$9</c:f>
              <c:numCache>
                <c:formatCode>General</c:formatCode>
                <c:ptCount val="6"/>
                <c:pt idx="0">
                  <c:v>8.8218135808187323</c:v>
                </c:pt>
                <c:pt idx="1">
                  <c:v>15.783912981631316</c:v>
                </c:pt>
                <c:pt idx="2">
                  <c:v>3.3277637306616192</c:v>
                </c:pt>
                <c:pt idx="3">
                  <c:v>2.2792713943303875</c:v>
                </c:pt>
                <c:pt idx="4">
                  <c:v>3.3564533072100673</c:v>
                </c:pt>
                <c:pt idx="5">
                  <c:v>1.6722097733806349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9B-4950-8A42-01608632EB30}"/>
            </c:ext>
          </c:extLst>
        </c:ser>
        <c:ser>
          <c:idx val="32"/>
          <c:order val="1"/>
          <c:tx>
            <c:strRef>
              <c:f>PSD_2!$H$12</c:f>
              <c:strCache>
                <c:ptCount val="1"/>
                <c:pt idx="0">
                  <c:v>Cir X-1 92GHz</c:v>
                </c:pt>
              </c:strCache>
            </c:strRef>
          </c:tx>
          <c:spPr>
            <a:ln w="25400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xVal>
            <c:numRef>
              <c:f>PSD_2!$H$14:$H$18</c:f>
              <c:numCache>
                <c:formatCode>General</c:formatCode>
                <c:ptCount val="5"/>
                <c:pt idx="0">
                  <c:v>3.3333333333333301E-3</c:v>
                </c:pt>
                <c:pt idx="1">
                  <c:v>6.8333333333333302E-3</c:v>
                </c:pt>
                <c:pt idx="2">
                  <c:v>1.6666666514033202E-2</c:v>
                </c:pt>
                <c:pt idx="3">
                  <c:v>3.33333330280665E-2</c:v>
                </c:pt>
                <c:pt idx="4">
                  <c:v>3.33333330280665E-2</c:v>
                </c:pt>
              </c:numCache>
            </c:numRef>
          </c:xVal>
          <c:yVal>
            <c:numRef>
              <c:f>PSD_2!$J$14:$J$18</c:f>
              <c:numCache>
                <c:formatCode>General</c:formatCode>
                <c:ptCount val="5"/>
                <c:pt idx="0">
                  <c:v>2.1348701459044501</c:v>
                </c:pt>
                <c:pt idx="1">
                  <c:v>0.32990268053725003</c:v>
                </c:pt>
                <c:pt idx="2">
                  <c:v>0.51766893550923998</c:v>
                </c:pt>
                <c:pt idx="3">
                  <c:v>9.3260649729854039E-2</c:v>
                </c:pt>
                <c:pt idx="4">
                  <c:v>9.3260649729854039E-2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D9B-4950-8A42-01608632EB30}"/>
            </c:ext>
          </c:extLst>
        </c:ser>
        <c:ser>
          <c:idx val="1"/>
          <c:order val="2"/>
          <c:tx>
            <c:strRef>
              <c:f>PSD_2!$A$12</c:f>
              <c:strCache>
                <c:ptCount val="1"/>
                <c:pt idx="0">
                  <c:v>Cyg X-1, 45GHz</c:v>
                </c:pt>
              </c:strCache>
            </c:strRef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PSD_2!$A$14:$A$30</c:f>
              <c:numCache>
                <c:formatCode>General</c:formatCode>
                <c:ptCount val="17"/>
                <c:pt idx="0">
                  <c:v>1.52485513876181E-4</c:v>
                </c:pt>
                <c:pt idx="1">
                  <c:v>3.2784385483378999E-4</c:v>
                </c:pt>
                <c:pt idx="2">
                  <c:v>5.5580969807868198E-4</c:v>
                </c:pt>
                <c:pt idx="3">
                  <c:v>8.5216529429704105E-4</c:v>
                </c:pt>
                <c:pt idx="4">
                  <c:v>1.2374275693809E-3</c:v>
                </c:pt>
                <c:pt idx="5">
                  <c:v>1.7382685269899301E-3</c:v>
                </c:pt>
                <c:pt idx="6">
                  <c:v>2.3893617718816701E-3</c:v>
                </c:pt>
                <c:pt idx="7">
                  <c:v>3.2357829902409201E-3</c:v>
                </c:pt>
                <c:pt idx="8">
                  <c:v>4.3361305741079596E-3</c:v>
                </c:pt>
                <c:pt idx="9">
                  <c:v>5.7665824331351E-3</c:v>
                </c:pt>
                <c:pt idx="10">
                  <c:v>7.6261698498703897E-3</c:v>
                </c:pt>
                <c:pt idx="11">
                  <c:v>1.00436334916262E-2</c:v>
                </c:pt>
                <c:pt idx="12">
                  <c:v>1.31863362259088E-2</c:v>
                </c:pt>
                <c:pt idx="13">
                  <c:v>1.72718497804763E-2</c:v>
                </c:pt>
                <c:pt idx="14">
                  <c:v>2.2583017401413899E-2</c:v>
                </c:pt>
                <c:pt idx="15">
                  <c:v>2.9487535308632899E-2</c:v>
                </c:pt>
                <c:pt idx="16">
                  <c:v>3.84634085880175E-2</c:v>
                </c:pt>
              </c:numCache>
            </c:numRef>
          </c:xVal>
          <c:yVal>
            <c:numRef>
              <c:f>PSD_2!$E$14:$E$30</c:f>
              <c:numCache>
                <c:formatCode>General</c:formatCode>
                <c:ptCount val="17"/>
                <c:pt idx="0">
                  <c:v>316.79566813683999</c:v>
                </c:pt>
                <c:pt idx="1">
                  <c:v>26.428218716634802</c:v>
                </c:pt>
                <c:pt idx="2">
                  <c:v>24.930603201774101</c:v>
                </c:pt>
                <c:pt idx="3">
                  <c:v>11.598600709000099</c:v>
                </c:pt>
                <c:pt idx="4">
                  <c:v>6.6193459229962492</c:v>
                </c:pt>
                <c:pt idx="5">
                  <c:v>2.40770198407645</c:v>
                </c:pt>
                <c:pt idx="6">
                  <c:v>2.2061078677605601</c:v>
                </c:pt>
                <c:pt idx="7">
                  <c:v>1.1107124975840879</c:v>
                </c:pt>
                <c:pt idx="8">
                  <c:v>0.46574042606594201</c:v>
                </c:pt>
                <c:pt idx="9">
                  <c:v>0.54919250051162194</c:v>
                </c:pt>
                <c:pt idx="10">
                  <c:v>0.38661985859915593</c:v>
                </c:pt>
                <c:pt idx="11">
                  <c:v>0.13923421711468029</c:v>
                </c:pt>
                <c:pt idx="12">
                  <c:v>9.5313421239204596E-2</c:v>
                </c:pt>
                <c:pt idx="13">
                  <c:v>4.1289042033543999E-2</c:v>
                </c:pt>
                <c:pt idx="14">
                  <c:v>3.5863698406097697E-2</c:v>
                </c:pt>
                <c:pt idx="15">
                  <c:v>2.5607452584476591E-2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D9B-4950-8A42-01608632EB30}"/>
            </c:ext>
          </c:extLst>
        </c:ser>
        <c:ser>
          <c:idx val="2"/>
          <c:order val="3"/>
          <c:tx>
            <c:strRef>
              <c:f>PSD_2!$A$32</c:f>
              <c:strCache>
                <c:ptCount val="1"/>
                <c:pt idx="0">
                  <c:v>Cyg X-1, 22GHz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PSD_2!$A$34:$A$52</c:f>
              <c:numCache>
                <c:formatCode>General</c:formatCode>
                <c:ptCount val="19"/>
                <c:pt idx="0">
                  <c:v>1.5290519877675799E-4</c:v>
                </c:pt>
                <c:pt idx="1">
                  <c:v>3.2874617737003E-4</c:v>
                </c:pt>
                <c:pt idx="2">
                  <c:v>5.5733944954128398E-4</c:v>
                </c:pt>
                <c:pt idx="3">
                  <c:v>8.5451070336391404E-4</c:v>
                </c:pt>
                <c:pt idx="4">
                  <c:v>1.2408333333333299E-3</c:v>
                </c:pt>
                <c:pt idx="5">
                  <c:v>1.74305275229357E-3</c:v>
                </c:pt>
                <c:pt idx="6">
                  <c:v>2.39593799694189E-3</c:v>
                </c:pt>
                <c:pt idx="7">
                  <c:v>3.2446888149847098E-3</c:v>
                </c:pt>
                <c:pt idx="8">
                  <c:v>4.3480648784403704E-3</c:v>
                </c:pt>
                <c:pt idx="9">
                  <c:v>5.7824537609327204E-3</c:v>
                </c:pt>
                <c:pt idx="10">
                  <c:v>7.64715930817279E-3</c:v>
                </c:pt>
                <c:pt idx="11">
                  <c:v>1.0071276519584799E-2</c:v>
                </c:pt>
                <c:pt idx="12">
                  <c:v>1.32226288944205E-2</c:v>
                </c:pt>
                <c:pt idx="13">
                  <c:v>1.7319386981706899E-2</c:v>
                </c:pt>
                <c:pt idx="14">
                  <c:v>2.2645172495179298E-2</c:v>
                </c:pt>
                <c:pt idx="15">
                  <c:v>2.95686936626933E-2</c:v>
                </c:pt>
                <c:pt idx="16">
                  <c:v>3.8569271180461599E-2</c:v>
                </c:pt>
                <c:pt idx="17">
                  <c:v>5.0270021953560298E-2</c:v>
                </c:pt>
                <c:pt idx="18">
                  <c:v>8.5255266765125598E-2</c:v>
                </c:pt>
              </c:numCache>
            </c:numRef>
          </c:xVal>
          <c:yVal>
            <c:numRef>
              <c:f>PSD_2!$E$34:$E$52</c:f>
              <c:numCache>
                <c:formatCode>General</c:formatCode>
                <c:ptCount val="19"/>
                <c:pt idx="0">
                  <c:v>7.8314921211453496</c:v>
                </c:pt>
                <c:pt idx="1">
                  <c:v>2.1953773744359104</c:v>
                </c:pt>
                <c:pt idx="2">
                  <c:v>1.4859777807132</c:v>
                </c:pt>
                <c:pt idx="3">
                  <c:v>1.95144005370289</c:v>
                </c:pt>
                <c:pt idx="4">
                  <c:v>3.1414056968968902</c:v>
                </c:pt>
                <c:pt idx="5">
                  <c:v>0.75523207475187104</c:v>
                </c:pt>
                <c:pt idx="6">
                  <c:v>0.26806975540396899</c:v>
                </c:pt>
                <c:pt idx="7">
                  <c:v>0.39101413753248104</c:v>
                </c:pt>
                <c:pt idx="8">
                  <c:v>0.475754295111672</c:v>
                </c:pt>
                <c:pt idx="9">
                  <c:v>0.29092737460616802</c:v>
                </c:pt>
                <c:pt idx="10">
                  <c:v>0.18599472386490298</c:v>
                </c:pt>
                <c:pt idx="11">
                  <c:v>0.15235775157189899</c:v>
                </c:pt>
                <c:pt idx="12">
                  <c:v>7.4573037506881309E-2</c:v>
                </c:pt>
                <c:pt idx="13">
                  <c:v>1.1550263070190202E-2</c:v>
                </c:pt>
                <c:pt idx="14">
                  <c:v>6.8289638290317022E-3</c:v>
                </c:pt>
                <c:pt idx="15">
                  <c:v>7.1514456781117024E-3</c:v>
                </c:pt>
                <c:pt idx="16">
                  <c:v>7.776980846901903E-3</c:v>
                </c:pt>
                <c:pt idx="17">
                  <c:v>4.072558661358497E-3</c:v>
                </c:pt>
                <c:pt idx="18">
                  <c:v>5.1074286648493993E-3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D9B-4950-8A42-01608632EB30}"/>
            </c:ext>
          </c:extLst>
        </c:ser>
        <c:ser>
          <c:idx val="3"/>
          <c:order val="4"/>
          <c:tx>
            <c:strRef>
              <c:f>PSD_2!$A$74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PSD_2!$A$76:$A$94</c:f>
              <c:numCache>
                <c:formatCode>General</c:formatCode>
                <c:ptCount val="19"/>
                <c:pt idx="0">
                  <c:v>2.9274004683840701E-4</c:v>
                </c:pt>
                <c:pt idx="1">
                  <c:v>6.2939110070257603E-4</c:v>
                </c:pt>
                <c:pt idx="2">
                  <c:v>1.0670374707259899E-3</c:v>
                </c:pt>
                <c:pt idx="3">
                  <c:v>1.6359777517564399E-3</c:v>
                </c:pt>
                <c:pt idx="4">
                  <c:v>2.3756001170960098E-3</c:v>
                </c:pt>
                <c:pt idx="5">
                  <c:v>3.3371091920374701E-3</c:v>
                </c:pt>
                <c:pt idx="6">
                  <c:v>4.58707098946135E-3</c:v>
                </c:pt>
                <c:pt idx="7">
                  <c:v>6.2120213261124104E-3</c:v>
                </c:pt>
                <c:pt idx="8">
                  <c:v>1.1070622832699E-2</c:v>
                </c:pt>
                <c:pt idx="9">
                  <c:v>1.9281659378830501E-2</c:v>
                </c:pt>
                <c:pt idx="10">
                  <c:v>2.5314986232292301E-2</c:v>
                </c:pt>
                <c:pt idx="11">
                  <c:v>3.3158311141792601E-2</c:v>
                </c:pt>
                <c:pt idx="12">
                  <c:v>4.3354633524143003E-2</c:v>
                </c:pt>
                <c:pt idx="13">
                  <c:v>5.6609852621198602E-2</c:v>
                </c:pt>
                <c:pt idx="14">
                  <c:v>7.3841637447370795E-2</c:v>
                </c:pt>
                <c:pt idx="15">
                  <c:v>9.6242957721394795E-2</c:v>
                </c:pt>
                <c:pt idx="16">
                  <c:v>0.125364674077625</c:v>
                </c:pt>
              </c:numCache>
            </c:numRef>
          </c:xVal>
          <c:yVal>
            <c:numRef>
              <c:f>PSD_2!$D$76:$D$94</c:f>
              <c:numCache>
                <c:formatCode>General</c:formatCode>
                <c:ptCount val="19"/>
                <c:pt idx="0">
                  <c:v>3.4281095193565401</c:v>
                </c:pt>
                <c:pt idx="1">
                  <c:v>0.75122186266882796</c:v>
                </c:pt>
                <c:pt idx="2">
                  <c:v>0.434114834660775</c:v>
                </c:pt>
                <c:pt idx="3">
                  <c:v>4.2652301230242599E-2</c:v>
                </c:pt>
                <c:pt idx="4">
                  <c:v>3.1619441256968597E-2</c:v>
                </c:pt>
                <c:pt idx="5">
                  <c:v>2.2073140004890902E-2</c:v>
                </c:pt>
                <c:pt idx="6">
                  <c:v>5.9113209523396996E-3</c:v>
                </c:pt>
                <c:pt idx="7">
                  <c:v>1.44849987283844E-2</c:v>
                </c:pt>
                <c:pt idx="8">
                  <c:v>6.54910612211886E-3</c:v>
                </c:pt>
                <c:pt idx="9">
                  <c:v>3.4713150162525002E-3</c:v>
                </c:pt>
                <c:pt idx="10">
                  <c:v>5.3353584548239902E-3</c:v>
                </c:pt>
                <c:pt idx="11">
                  <c:v>2.8130215886307802E-3</c:v>
                </c:pt>
                <c:pt idx="12">
                  <c:v>4.0828721294708702E-3</c:v>
                </c:pt>
                <c:pt idx="13">
                  <c:v>7.65394125528201E-3</c:v>
                </c:pt>
                <c:pt idx="14">
                  <c:v>5.2960656627931799E-4</c:v>
                </c:pt>
                <c:pt idx="15">
                  <c:v>2.0535787363379601E-3</c:v>
                </c:pt>
                <c:pt idx="16">
                  <c:v>7.0148686219435202E-4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D9B-4950-8A42-01608632EB30}"/>
            </c:ext>
          </c:extLst>
        </c:ser>
        <c:ser>
          <c:idx val="4"/>
          <c:order val="5"/>
          <c:tx>
            <c:strRef>
              <c:f>PSD_2!$A$96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PSD_2!$A$98:$A$113</c:f>
              <c:numCache>
                <c:formatCode>General</c:formatCode>
                <c:ptCount val="16"/>
                <c:pt idx="0">
                  <c:v>2.93255131964809E-4</c:v>
                </c:pt>
                <c:pt idx="1">
                  <c:v>6.3049853372433996E-4</c:v>
                </c:pt>
                <c:pt idx="2">
                  <c:v>1.0689149560117301E-3</c:v>
                </c:pt>
                <c:pt idx="3">
                  <c:v>1.6388563049853299E-3</c:v>
                </c:pt>
                <c:pt idx="4">
                  <c:v>2.37978005865102E-3</c:v>
                </c:pt>
                <c:pt idx="5">
                  <c:v>3.3429809384164198E-3</c:v>
                </c:pt>
                <c:pt idx="6">
                  <c:v>4.5951420821114296E-3</c:v>
                </c:pt>
                <c:pt idx="7">
                  <c:v>8.3391039017595304E-3</c:v>
                </c:pt>
                <c:pt idx="8">
                  <c:v>1.10901019344574E-2</c:v>
                </c:pt>
                <c:pt idx="9">
                  <c:v>1.46663993769648E-2</c:v>
                </c:pt>
                <c:pt idx="10">
                  <c:v>1.93155860522243E-2</c:v>
                </c:pt>
                <c:pt idx="11">
                  <c:v>2.5359528730061701E-2</c:v>
                </c:pt>
                <c:pt idx="12">
                  <c:v>3.32166542112503E-2</c:v>
                </c:pt>
                <c:pt idx="13">
                  <c:v>4.3430917336795501E-2</c:v>
                </c:pt>
              </c:numCache>
            </c:numRef>
          </c:xVal>
          <c:yVal>
            <c:numRef>
              <c:f>PSD_2!$E$98:$E$113</c:f>
              <c:numCache>
                <c:formatCode>General</c:formatCode>
                <c:ptCount val="16"/>
                <c:pt idx="0">
                  <c:v>0.58215594463285902</c:v>
                </c:pt>
                <c:pt idx="1">
                  <c:v>0.29372030496465901</c:v>
                </c:pt>
                <c:pt idx="2">
                  <c:v>0.15850041497619999</c:v>
                </c:pt>
                <c:pt idx="3">
                  <c:v>0.11029378390441801</c:v>
                </c:pt>
                <c:pt idx="4">
                  <c:v>6.9540833184971798E-2</c:v>
                </c:pt>
                <c:pt idx="5">
                  <c:v>3.52202801878818E-2</c:v>
                </c:pt>
                <c:pt idx="6">
                  <c:v>8.2364939486946898E-3</c:v>
                </c:pt>
                <c:pt idx="7">
                  <c:v>4.9009803185553702E-2</c:v>
                </c:pt>
                <c:pt idx="8">
                  <c:v>4.6371197738570999E-2</c:v>
                </c:pt>
                <c:pt idx="9">
                  <c:v>3.2006699020830101E-2</c:v>
                </c:pt>
                <c:pt idx="10">
                  <c:v>4.51602834876767E-2</c:v>
                </c:pt>
                <c:pt idx="11">
                  <c:v>3.3197708791255706E-2</c:v>
                </c:pt>
                <c:pt idx="12">
                  <c:v>1.5197134776989E-2</c:v>
                </c:pt>
                <c:pt idx="13">
                  <c:v>2.237217329973919E-2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0D9B-4950-8A42-01608632EB30}"/>
            </c:ext>
          </c:extLst>
        </c:ser>
        <c:ser>
          <c:idx val="5"/>
          <c:order val="6"/>
          <c:tx>
            <c:strRef>
              <c:f>PSD_2!$A$115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PSD_2!$A$117:$A$130</c:f>
              <c:numCache>
                <c:formatCode>General</c:formatCode>
                <c:ptCount val="14"/>
                <c:pt idx="0">
                  <c:v>3.0165912518853599E-4</c:v>
                </c:pt>
                <c:pt idx="1">
                  <c:v>6.4856711915535405E-4</c:v>
                </c:pt>
                <c:pt idx="2">
                  <c:v>1.09954751131221E-3</c:v>
                </c:pt>
                <c:pt idx="3">
                  <c:v>1.6858220211161299E-3</c:v>
                </c:pt>
                <c:pt idx="4">
                  <c:v>2.4479788838612298E-3</c:v>
                </c:pt>
                <c:pt idx="5">
                  <c:v>3.43878280542986E-3</c:v>
                </c:pt>
                <c:pt idx="6">
                  <c:v>4.7268279034690802E-3</c:v>
                </c:pt>
                <c:pt idx="7">
                  <c:v>6.4012865309200596E-3</c:v>
                </c:pt>
                <c:pt idx="8">
                  <c:v>8.5780827466063296E-3</c:v>
                </c:pt>
                <c:pt idx="9">
                  <c:v>1.5086703431508201E-2</c:v>
                </c:pt>
                <c:pt idx="10">
                  <c:v>1.9869124717371001E-2</c:v>
                </c:pt>
                <c:pt idx="11">
                  <c:v>2.6086272388992599E-2</c:v>
                </c:pt>
                <c:pt idx="12">
                  <c:v>3.4168564362100598E-2</c:v>
                </c:pt>
              </c:numCache>
            </c:numRef>
          </c:xVal>
          <c:yVal>
            <c:numRef>
              <c:f>PSD_2!$E$117:$E$130</c:f>
              <c:numCache>
                <c:formatCode>General</c:formatCode>
                <c:ptCount val="14"/>
                <c:pt idx="0">
                  <c:v>1.0067850951870059</c:v>
                </c:pt>
                <c:pt idx="1">
                  <c:v>0.53652576803409602</c:v>
                </c:pt>
                <c:pt idx="2">
                  <c:v>0.1236279756996983</c:v>
                </c:pt>
                <c:pt idx="3">
                  <c:v>0.41142941275575801</c:v>
                </c:pt>
                <c:pt idx="4">
                  <c:v>0.50329480606830601</c:v>
                </c:pt>
                <c:pt idx="5">
                  <c:v>0.22743754826270199</c:v>
                </c:pt>
                <c:pt idx="6">
                  <c:v>0.22214169737315898</c:v>
                </c:pt>
                <c:pt idx="7">
                  <c:v>0.25326741005257297</c:v>
                </c:pt>
                <c:pt idx="8">
                  <c:v>0.14109037190407539</c:v>
                </c:pt>
                <c:pt idx="9">
                  <c:v>0.10389441314533396</c:v>
                </c:pt>
                <c:pt idx="10">
                  <c:v>0.1108662769508514</c:v>
                </c:pt>
                <c:pt idx="11">
                  <c:v>0.10293646704534389</c:v>
                </c:pt>
                <c:pt idx="12">
                  <c:v>0.38024307347373099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0D9B-4950-8A42-01608632EB30}"/>
            </c:ext>
          </c:extLst>
        </c:ser>
        <c:ser>
          <c:idx val="6"/>
          <c:order val="7"/>
          <c:tx>
            <c:strRef>
              <c:f>PSD_2!$A$132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PSD_2!$A$134:$A$147</c:f>
              <c:numCache>
                <c:formatCode>General</c:formatCode>
                <c:ptCount val="14"/>
                <c:pt idx="0">
                  <c:v>3.0165912518853599E-4</c:v>
                </c:pt>
                <c:pt idx="1">
                  <c:v>6.4856711915535405E-4</c:v>
                </c:pt>
                <c:pt idx="2">
                  <c:v>1.09954751131221E-3</c:v>
                </c:pt>
                <c:pt idx="3">
                  <c:v>2.4479788838612298E-3</c:v>
                </c:pt>
                <c:pt idx="4">
                  <c:v>3.43878280542986E-3</c:v>
                </c:pt>
                <c:pt idx="5">
                  <c:v>4.7268279034690802E-3</c:v>
                </c:pt>
                <c:pt idx="6">
                  <c:v>6.4012865309200596E-3</c:v>
                </c:pt>
                <c:pt idx="7">
                  <c:v>8.5780827466063296E-3</c:v>
                </c:pt>
                <c:pt idx="8">
                  <c:v>1.14079178269984E-2</c:v>
                </c:pt>
                <c:pt idx="9">
                  <c:v>1.5086703431508201E-2</c:v>
                </c:pt>
                <c:pt idx="10">
                  <c:v>1.9869124717371001E-2</c:v>
                </c:pt>
                <c:pt idx="11">
                  <c:v>3.4168564362100598E-2</c:v>
                </c:pt>
              </c:numCache>
            </c:numRef>
          </c:xVal>
          <c:yVal>
            <c:numRef>
              <c:f>PSD_2!$E$134:$E$147</c:f>
              <c:numCache>
                <c:formatCode>General</c:formatCode>
                <c:ptCount val="14"/>
                <c:pt idx="0">
                  <c:v>1.4036087604930598</c:v>
                </c:pt>
                <c:pt idx="1">
                  <c:v>0.88142333581153098</c:v>
                </c:pt>
                <c:pt idx="2">
                  <c:v>0.49246827849851305</c:v>
                </c:pt>
                <c:pt idx="3">
                  <c:v>8.7689518039995321E-2</c:v>
                </c:pt>
                <c:pt idx="4">
                  <c:v>8.9257555607543851E-2</c:v>
                </c:pt>
                <c:pt idx="5">
                  <c:v>0.1182220961739943</c:v>
                </c:pt>
                <c:pt idx="6">
                  <c:v>1.2772799838324814E-2</c:v>
                </c:pt>
                <c:pt idx="7">
                  <c:v>9.3944600115601809E-2</c:v>
                </c:pt>
                <c:pt idx="8">
                  <c:v>4.0698604626200507E-2</c:v>
                </c:pt>
                <c:pt idx="9">
                  <c:v>3.1912346151997104E-2</c:v>
                </c:pt>
                <c:pt idx="10">
                  <c:v>2.3699535098681904E-2</c:v>
                </c:pt>
                <c:pt idx="11">
                  <c:v>3.4260992613852709E-2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0D9B-4950-8A42-01608632EB30}"/>
            </c:ext>
          </c:extLst>
        </c:ser>
        <c:ser>
          <c:idx val="7"/>
          <c:order val="8"/>
          <c:tx>
            <c:strRef>
              <c:f>PSD_2!$A$149</c:f>
              <c:strCache>
                <c:ptCount val="1"/>
                <c:pt idx="0">
                  <c:v>GRS 1915, 9GHz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PSD_2!$A$151:$A$166</c:f>
              <c:numCache>
                <c:formatCode>General</c:formatCode>
                <c:ptCount val="16"/>
                <c:pt idx="0">
                  <c:v>1.88323917137476E-4</c:v>
                </c:pt>
                <c:pt idx="1">
                  <c:v>6.8644067796610098E-4</c:v>
                </c:pt>
                <c:pt idx="2">
                  <c:v>1.05244821092278E-3</c:v>
                </c:pt>
                <c:pt idx="3">
                  <c:v>1.52825800376647E-3</c:v>
                </c:pt>
                <c:pt idx="4">
                  <c:v>2.14681073446327E-3</c:v>
                </c:pt>
                <c:pt idx="5">
                  <c:v>2.95092928436911E-3</c:v>
                </c:pt>
                <c:pt idx="6">
                  <c:v>5.3552437485875704E-3</c:v>
                </c:pt>
                <c:pt idx="7">
                  <c:v>7.1218922027306902E-3</c:v>
                </c:pt>
                <c:pt idx="8">
                  <c:v>9.4185351931167591E-3</c:v>
                </c:pt>
                <c:pt idx="9">
                  <c:v>1.2404171080618601E-2</c:v>
                </c:pt>
                <c:pt idx="10">
                  <c:v>1.6285497734371001E-2</c:v>
                </c:pt>
                <c:pt idx="11">
                  <c:v>2.1331222384249199E-2</c:v>
                </c:pt>
                <c:pt idx="12">
                  <c:v>2.7890664429090901E-2</c:v>
                </c:pt>
                <c:pt idx="13">
                  <c:v>3.6417939087384998E-2</c:v>
                </c:pt>
              </c:numCache>
            </c:numRef>
          </c:xVal>
          <c:yVal>
            <c:numRef>
              <c:f>PSD_2!$E$151:$E$166</c:f>
              <c:numCache>
                <c:formatCode>General</c:formatCode>
                <c:ptCount val="16"/>
                <c:pt idx="0">
                  <c:v>11.053777200828499</c:v>
                </c:pt>
                <c:pt idx="1">
                  <c:v>2.4742887928378097</c:v>
                </c:pt>
                <c:pt idx="2">
                  <c:v>0.13235427194133098</c:v>
                </c:pt>
                <c:pt idx="3">
                  <c:v>0.32207256405910001</c:v>
                </c:pt>
                <c:pt idx="4">
                  <c:v>0.25186862131664101</c:v>
                </c:pt>
                <c:pt idx="5">
                  <c:v>0.14947912532873608</c:v>
                </c:pt>
                <c:pt idx="6">
                  <c:v>0.11851651095564208</c:v>
                </c:pt>
                <c:pt idx="7">
                  <c:v>4.4269252677957005E-2</c:v>
                </c:pt>
                <c:pt idx="8">
                  <c:v>0.26788221751111901</c:v>
                </c:pt>
                <c:pt idx="9">
                  <c:v>7.1811549532320051E-2</c:v>
                </c:pt>
                <c:pt idx="10">
                  <c:v>2.8244905769214013E-2</c:v>
                </c:pt>
                <c:pt idx="11">
                  <c:v>4.682445027780302E-2</c:v>
                </c:pt>
                <c:pt idx="12">
                  <c:v>1.724845014683507E-2</c:v>
                </c:pt>
                <c:pt idx="13">
                  <c:v>7.6401411392227003E-2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0D9B-4950-8A42-01608632EB30}"/>
            </c:ext>
          </c:extLst>
        </c:ser>
        <c:ser>
          <c:idx val="8"/>
          <c:order val="9"/>
          <c:tx>
            <c:strRef>
              <c:f>PSD_2!$A$168</c:f>
              <c:strCache>
                <c:ptCount val="1"/>
                <c:pt idx="0">
                  <c:v>GRS 1915, 92GHz</c:v>
                </c:pt>
              </c:strCache>
            </c:strRef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PSD_2!$A$170:$A$181</c:f>
              <c:numCache>
                <c:formatCode>General</c:formatCode>
                <c:ptCount val="12"/>
                <c:pt idx="0">
                  <c:v>8.0064051240992702E-4</c:v>
                </c:pt>
                <c:pt idx="1">
                  <c:v>1.7213771016813401E-3</c:v>
                </c:pt>
                <c:pt idx="2">
                  <c:v>2.9183346677341799E-3</c:v>
                </c:pt>
                <c:pt idx="3">
                  <c:v>4.4743795036028796E-3</c:v>
                </c:pt>
                <c:pt idx="4">
                  <c:v>6.4972377902321804E-3</c:v>
                </c:pt>
                <c:pt idx="5">
                  <c:v>9.1269535628502804E-3</c:v>
                </c:pt>
                <c:pt idx="6">
                  <c:v>1.25455840672538E-2</c:v>
                </c:pt>
                <c:pt idx="7">
                  <c:v>1.69898037229783E-2</c:v>
                </c:pt>
                <c:pt idx="8">
                  <c:v>2.2767289275420301E-2</c:v>
                </c:pt>
                <c:pt idx="9">
                  <c:v>3.02780204935948E-2</c:v>
                </c:pt>
                <c:pt idx="10">
                  <c:v>4.0041971077221697E-2</c:v>
                </c:pt>
              </c:numCache>
            </c:numRef>
          </c:xVal>
          <c:yVal>
            <c:numRef>
              <c:f>PSD_2!$E$170:$E$180</c:f>
              <c:numCache>
                <c:formatCode>General</c:formatCode>
                <c:ptCount val="11"/>
                <c:pt idx="0">
                  <c:v>95.105761304643309</c:v>
                </c:pt>
                <c:pt idx="1">
                  <c:v>37.502238974173494</c:v>
                </c:pt>
                <c:pt idx="2">
                  <c:v>6.72641120223303</c:v>
                </c:pt>
                <c:pt idx="3">
                  <c:v>4.5345459116606301</c:v>
                </c:pt>
                <c:pt idx="4">
                  <c:v>0.80328625763594097</c:v>
                </c:pt>
                <c:pt idx="5">
                  <c:v>1.1689647559449898</c:v>
                </c:pt>
                <c:pt idx="6">
                  <c:v>0.30087167414541699</c:v>
                </c:pt>
                <c:pt idx="7">
                  <c:v>0.83718284819105404</c:v>
                </c:pt>
                <c:pt idx="8">
                  <c:v>0.217304672872805</c:v>
                </c:pt>
                <c:pt idx="9">
                  <c:v>0.1876246740701559</c:v>
                </c:pt>
                <c:pt idx="10">
                  <c:v>7.8359144796019603E-2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0D9B-4950-8A42-01608632EB30}"/>
            </c:ext>
          </c:extLst>
        </c:ser>
        <c:ser>
          <c:idx val="9"/>
          <c:order val="10"/>
          <c:tx>
            <c:strRef>
              <c:f>PSD_2!$A$183</c:f>
              <c:strCache>
                <c:ptCount val="1"/>
                <c:pt idx="0">
                  <c:v>GRS 1915, 10GHz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PSD_2!$A$185:$A$202</c:f>
              <c:numCache>
                <c:formatCode>General</c:formatCode>
                <c:ptCount val="18"/>
                <c:pt idx="0">
                  <c:v>1.12422709387296E-4</c:v>
                </c:pt>
                <c:pt idx="1">
                  <c:v>2.41708825182686E-4</c:v>
                </c:pt>
                <c:pt idx="2">
                  <c:v>4.09780775716694E-4</c:v>
                </c:pt>
                <c:pt idx="3">
                  <c:v>6.2827431141090396E-4</c:v>
                </c:pt>
                <c:pt idx="4">
                  <c:v>9.1231590781337799E-4</c:v>
                </c:pt>
                <c:pt idx="5">
                  <c:v>1.2815699831365899E-3</c:v>
                </c:pt>
                <c:pt idx="6">
                  <c:v>1.76160028105677E-3</c:v>
                </c:pt>
                <c:pt idx="7">
                  <c:v>2.3856396683529998E-3</c:v>
                </c:pt>
                <c:pt idx="8">
                  <c:v>3.1968908718381099E-3</c:v>
                </c:pt>
                <c:pt idx="9">
                  <c:v>4.2515174363687404E-3</c:v>
                </c:pt>
                <c:pt idx="10">
                  <c:v>5.6225319702585697E-3</c:v>
                </c:pt>
                <c:pt idx="11">
                  <c:v>7.4048508643153399E-3</c:v>
                </c:pt>
                <c:pt idx="12">
                  <c:v>9.7218654265891404E-3</c:v>
                </c:pt>
                <c:pt idx="13">
                  <c:v>1.2733984357545001E-2</c:v>
                </c:pt>
                <c:pt idx="14">
                  <c:v>2.1740219961103299E-2</c:v>
                </c:pt>
                <c:pt idx="15">
                  <c:v>2.8357845252413499E-2</c:v>
                </c:pt>
                <c:pt idx="16">
                  <c:v>3.6960758131116801E-2</c:v>
                </c:pt>
              </c:numCache>
            </c:numRef>
          </c:xVal>
          <c:yVal>
            <c:numRef>
              <c:f>PSD_2!$E$185:$E$202</c:f>
              <c:numCache>
                <c:formatCode>General</c:formatCode>
                <c:ptCount val="18"/>
                <c:pt idx="0">
                  <c:v>5.1888995159478695</c:v>
                </c:pt>
                <c:pt idx="1">
                  <c:v>0.53998707166705007</c:v>
                </c:pt>
                <c:pt idx="2">
                  <c:v>0.15823975344635399</c:v>
                </c:pt>
                <c:pt idx="3">
                  <c:v>0.13556624473300899</c:v>
                </c:pt>
                <c:pt idx="4">
                  <c:v>6.3509974634102698E-2</c:v>
                </c:pt>
                <c:pt idx="5">
                  <c:v>2.68905188165371E-2</c:v>
                </c:pt>
                <c:pt idx="6">
                  <c:v>2.4623249827946097E-2</c:v>
                </c:pt>
                <c:pt idx="7">
                  <c:v>1.3552131023538359E-2</c:v>
                </c:pt>
                <c:pt idx="8">
                  <c:v>1.4751761312453901E-3</c:v>
                </c:pt>
                <c:pt idx="9">
                  <c:v>4.7668245026079702E-3</c:v>
                </c:pt>
                <c:pt idx="10">
                  <c:v>5.9084599811662503E-3</c:v>
                </c:pt>
                <c:pt idx="11">
                  <c:v>3.5151035912666397E-3</c:v>
                </c:pt>
                <c:pt idx="12">
                  <c:v>4.5254129839266896E-3</c:v>
                </c:pt>
                <c:pt idx="13">
                  <c:v>1.55169554901191E-3</c:v>
                </c:pt>
                <c:pt idx="14">
                  <c:v>1.0210606390417202E-3</c:v>
                </c:pt>
                <c:pt idx="15">
                  <c:v>1.456550856046709E-3</c:v>
                </c:pt>
                <c:pt idx="16">
                  <c:v>2.0099171769508797E-3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0D9B-4950-8A42-01608632EB30}"/>
            </c:ext>
          </c:extLst>
        </c:ser>
        <c:ser>
          <c:idx val="10"/>
          <c:order val="11"/>
          <c:tx>
            <c:strRef>
              <c:f>PSD_2!$A$204</c:f>
              <c:strCache>
                <c:ptCount val="1"/>
                <c:pt idx="0">
                  <c:v>GX 339, 233GHz</c:v>
                </c:pt>
              </c:strCache>
            </c:strRef>
          </c:tx>
          <c:spPr>
            <a:ln w="2540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PSD_2!$A$206:$A$215</c:f>
              <c:numCache>
                <c:formatCode>General</c:formatCode>
                <c:ptCount val="10"/>
                <c:pt idx="0">
                  <c:v>1.1764705882352899E-3</c:v>
                </c:pt>
                <c:pt idx="1">
                  <c:v>2.5294117647058799E-3</c:v>
                </c:pt>
                <c:pt idx="2">
                  <c:v>4.2882352941176396E-3</c:v>
                </c:pt>
                <c:pt idx="3">
                  <c:v>6.57470588235294E-3</c:v>
                </c:pt>
                <c:pt idx="4">
                  <c:v>9.5471176470588205E-3</c:v>
                </c:pt>
                <c:pt idx="5">
                  <c:v>1.3411252941176399E-2</c:v>
                </c:pt>
                <c:pt idx="6">
                  <c:v>1.8434628823529399E-2</c:v>
                </c:pt>
                <c:pt idx="7">
                  <c:v>2.4965017470588199E-2</c:v>
                </c:pt>
                <c:pt idx="8">
                  <c:v>3.3454522711764703E-2</c:v>
                </c:pt>
                <c:pt idx="9">
                  <c:v>4.4490879525294097E-2</c:v>
                </c:pt>
              </c:numCache>
            </c:numRef>
          </c:xVal>
          <c:yVal>
            <c:numRef>
              <c:f>PSD_2!$D$206:$D$215</c:f>
              <c:numCache>
                <c:formatCode>General</c:formatCode>
                <c:ptCount val="10"/>
                <c:pt idx="0">
                  <c:v>34.439127020779402</c:v>
                </c:pt>
                <c:pt idx="1">
                  <c:v>7.7361264544089403</c:v>
                </c:pt>
                <c:pt idx="2">
                  <c:v>27.767432529920001</c:v>
                </c:pt>
                <c:pt idx="3">
                  <c:v>12.889752766079701</c:v>
                </c:pt>
                <c:pt idx="4">
                  <c:v>6.3779913024037898</c:v>
                </c:pt>
                <c:pt idx="5">
                  <c:v>0.67772738044748604</c:v>
                </c:pt>
                <c:pt idx="6">
                  <c:v>0.60472183770300203</c:v>
                </c:pt>
                <c:pt idx="7">
                  <c:v>0.64349026951608002</c:v>
                </c:pt>
                <c:pt idx="8">
                  <c:v>0.40399473971127398</c:v>
                </c:pt>
                <c:pt idx="9">
                  <c:v>0.25489378211014702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0D9B-4950-8A42-01608632EB30}"/>
            </c:ext>
          </c:extLst>
        </c:ser>
        <c:ser>
          <c:idx val="11"/>
          <c:order val="12"/>
          <c:tx>
            <c:strRef>
              <c:f>PSD_2!$A$217</c:f>
              <c:strCache>
                <c:ptCount val="1"/>
                <c:pt idx="0">
                  <c:v>GX 339, 145GHz</c:v>
                </c:pt>
              </c:strCache>
            </c:strRef>
          </c:tx>
          <c:spPr>
            <a:ln w="2540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PSD_2!$A$219:$A$227</c:f>
              <c:numCache>
                <c:formatCode>General</c:formatCode>
                <c:ptCount val="9"/>
                <c:pt idx="0">
                  <c:v>1.9230769230769199E-3</c:v>
                </c:pt>
                <c:pt idx="1">
                  <c:v>4.1346153846153798E-3</c:v>
                </c:pt>
                <c:pt idx="2">
                  <c:v>7.0096153846153798E-3</c:v>
                </c:pt>
                <c:pt idx="3">
                  <c:v>1.0747115384615299E-2</c:v>
                </c:pt>
                <c:pt idx="4">
                  <c:v>1.56058653846153E-2</c:v>
                </c:pt>
                <c:pt idx="5">
                  <c:v>2.1922240384615301E-2</c:v>
                </c:pt>
                <c:pt idx="6">
                  <c:v>3.0133527884615301E-2</c:v>
                </c:pt>
                <c:pt idx="7">
                  <c:v>5.4685277509615403E-2</c:v>
                </c:pt>
              </c:numCache>
            </c:numRef>
          </c:xVal>
          <c:yVal>
            <c:numRef>
              <c:f>PSD_2!$D$219:$D$227</c:f>
              <c:numCache>
                <c:formatCode>General</c:formatCode>
                <c:ptCount val="9"/>
                <c:pt idx="0">
                  <c:v>10.1849679310494</c:v>
                </c:pt>
                <c:pt idx="1">
                  <c:v>11.009969544014099</c:v>
                </c:pt>
                <c:pt idx="2">
                  <c:v>14.845614988220101</c:v>
                </c:pt>
                <c:pt idx="3">
                  <c:v>12.0258104778815</c:v>
                </c:pt>
                <c:pt idx="4">
                  <c:v>1.1242803628842899</c:v>
                </c:pt>
                <c:pt idx="5">
                  <c:v>0.210044592555235</c:v>
                </c:pt>
                <c:pt idx="6">
                  <c:v>0.39519899350841697</c:v>
                </c:pt>
                <c:pt idx="7">
                  <c:v>0.39841411489239897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0D9B-4950-8A42-01608632EB30}"/>
            </c:ext>
          </c:extLst>
        </c:ser>
        <c:ser>
          <c:idx val="12"/>
          <c:order val="13"/>
          <c:tx>
            <c:strRef>
              <c:f>PSD_2!$A$229</c:f>
              <c:strCache>
                <c:ptCount val="1"/>
                <c:pt idx="0">
                  <c:v>GX 339, 97GHz</c:v>
                </c:pt>
              </c:strCache>
            </c:strRef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PSD_2!$A$231:$A$241</c:f>
              <c:numCache>
                <c:formatCode>General</c:formatCode>
                <c:ptCount val="11"/>
                <c:pt idx="1">
                  <c:v>4.7566371681415903E-3</c:v>
                </c:pt>
                <c:pt idx="2">
                  <c:v>8.0641592920353902E-3</c:v>
                </c:pt>
                <c:pt idx="3">
                  <c:v>1.2363938053097301E-2</c:v>
                </c:pt>
                <c:pt idx="4">
                  <c:v>1.7953650442477799E-2</c:v>
                </c:pt>
                <c:pt idx="5">
                  <c:v>2.52202765486725E-2</c:v>
                </c:pt>
                <c:pt idx="6">
                  <c:v>3.4666890486725603E-2</c:v>
                </c:pt>
                <c:pt idx="7">
                  <c:v>4.6947488606194597E-2</c:v>
                </c:pt>
                <c:pt idx="8">
                  <c:v>6.2912266161504402E-2</c:v>
                </c:pt>
                <c:pt idx="9">
                  <c:v>8.3666476983406998E-2</c:v>
                </c:pt>
                <c:pt idx="10">
                  <c:v>0.11064695105187999</c:v>
                </c:pt>
              </c:numCache>
            </c:numRef>
          </c:xVal>
          <c:yVal>
            <c:numRef>
              <c:f>PSD_2!$D$231:$D$241</c:f>
              <c:numCache>
                <c:formatCode>General</c:formatCode>
                <c:ptCount val="11"/>
                <c:pt idx="1">
                  <c:v>6.2083285544937397</c:v>
                </c:pt>
                <c:pt idx="2">
                  <c:v>3.9359893110165598</c:v>
                </c:pt>
                <c:pt idx="3">
                  <c:v>0.98293990453992297</c:v>
                </c:pt>
                <c:pt idx="4">
                  <c:v>0.39958650359471698</c:v>
                </c:pt>
                <c:pt idx="5">
                  <c:v>0.167938089971614</c:v>
                </c:pt>
                <c:pt idx="6">
                  <c:v>0.18930922910298001</c:v>
                </c:pt>
                <c:pt idx="7">
                  <c:v>2.55953541029382E-2</c:v>
                </c:pt>
                <c:pt idx="8">
                  <c:v>9.4657808446414193E-2</c:v>
                </c:pt>
                <c:pt idx="9">
                  <c:v>0.13804414581239499</c:v>
                </c:pt>
                <c:pt idx="10">
                  <c:v>-4.3576952397617698E-2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0D9B-4950-8A42-01608632EB30}"/>
            </c:ext>
          </c:extLst>
        </c:ser>
        <c:ser>
          <c:idx val="13"/>
          <c:order val="14"/>
          <c:tx>
            <c:strRef>
              <c:f>PSD_2!$A$243</c:f>
              <c:strCache>
                <c:ptCount val="1"/>
                <c:pt idx="0">
                  <c:v>J1348-63, 97GHz</c:v>
                </c:pt>
              </c:strCache>
            </c:strRef>
          </c:tx>
          <c:spPr>
            <a:ln w="2540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PSD_2!$A$245:$A$252</c:f>
              <c:numCache>
                <c:formatCode>General</c:formatCode>
                <c:ptCount val="8"/>
                <c:pt idx="0">
                  <c:v>3.3444816053511701E-3</c:v>
                </c:pt>
                <c:pt idx="1">
                  <c:v>7.1906354515050104E-3</c:v>
                </c:pt>
                <c:pt idx="2">
                  <c:v>1.2190635451505E-2</c:v>
                </c:pt>
                <c:pt idx="3">
                  <c:v>1.8690635451505001E-2</c:v>
                </c:pt>
                <c:pt idx="4">
                  <c:v>2.7140635451505E-2</c:v>
                </c:pt>
                <c:pt idx="5">
                  <c:v>3.8125635451504998E-2</c:v>
                </c:pt>
                <c:pt idx="6">
                  <c:v>5.2406135451505E-2</c:v>
                </c:pt>
                <c:pt idx="7">
                  <c:v>7.0970785451504995E-2</c:v>
                </c:pt>
              </c:numCache>
            </c:numRef>
          </c:xVal>
          <c:yVal>
            <c:numRef>
              <c:f>PSD_2!$D$245:$D$252</c:f>
              <c:numCache>
                <c:formatCode>General</c:formatCode>
                <c:ptCount val="8"/>
                <c:pt idx="0">
                  <c:v>3.6052309842966403E-2</c:v>
                </c:pt>
                <c:pt idx="1">
                  <c:v>4.0275909826590602E-3</c:v>
                </c:pt>
                <c:pt idx="2">
                  <c:v>1.9502525922650199E-2</c:v>
                </c:pt>
                <c:pt idx="3">
                  <c:v>5.2746177980547999E-3</c:v>
                </c:pt>
                <c:pt idx="4">
                  <c:v>2.9184217867670699E-3</c:v>
                </c:pt>
                <c:pt idx="5">
                  <c:v>4.4554109960821698E-3</c:v>
                </c:pt>
                <c:pt idx="6">
                  <c:v>6.5157701522925999E-4</c:v>
                </c:pt>
                <c:pt idx="7">
                  <c:v>-1.67482690195215E-3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0D9B-4950-8A42-01608632EB30}"/>
            </c:ext>
          </c:extLst>
        </c:ser>
        <c:ser>
          <c:idx val="14"/>
          <c:order val="15"/>
          <c:tx>
            <c:strRef>
              <c:f>PSD_2!$A$254</c:f>
              <c:strCache>
                <c:ptCount val="1"/>
                <c:pt idx="0">
                  <c:v>J1348-63, 145GHz</c:v>
                </c:pt>
              </c:strCache>
            </c:strRef>
          </c:tx>
          <c:spPr>
            <a:ln w="2540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PSD_2!$A$256:$A$263</c:f>
              <c:numCache>
                <c:formatCode>General</c:formatCode>
                <c:ptCount val="8"/>
                <c:pt idx="0">
                  <c:v>3.3670033670033599E-3</c:v>
                </c:pt>
                <c:pt idx="1">
                  <c:v>1.2272727272727201E-2</c:v>
                </c:pt>
                <c:pt idx="2">
                  <c:v>1.8816498316498301E-2</c:v>
                </c:pt>
                <c:pt idx="3">
                  <c:v>2.73234006734006E-2</c:v>
                </c:pt>
                <c:pt idx="4">
                  <c:v>3.8382373737373701E-2</c:v>
                </c:pt>
                <c:pt idx="5">
                  <c:v>7.1448703198653193E-2</c:v>
                </c:pt>
              </c:numCache>
            </c:numRef>
          </c:xVal>
          <c:yVal>
            <c:numRef>
              <c:f>PSD_2!$D$256:$D$263</c:f>
              <c:numCache>
                <c:formatCode>General</c:formatCode>
                <c:ptCount val="8"/>
                <c:pt idx="0">
                  <c:v>0.22857157077107601</c:v>
                </c:pt>
                <c:pt idx="1">
                  <c:v>0.126517159359436</c:v>
                </c:pt>
                <c:pt idx="2">
                  <c:v>1.36010600362755E-2</c:v>
                </c:pt>
                <c:pt idx="3">
                  <c:v>5.3633704876435203E-3</c:v>
                </c:pt>
                <c:pt idx="4">
                  <c:v>1.22148837448931E-3</c:v>
                </c:pt>
                <c:pt idx="5">
                  <c:v>5.9242542038730195E-4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0D9B-4950-8A42-01608632EB30}"/>
            </c:ext>
          </c:extLst>
        </c:ser>
        <c:ser>
          <c:idx val="15"/>
          <c:order val="16"/>
          <c:tx>
            <c:strRef>
              <c:f>PSD_2!$A$265</c:f>
              <c:strCache>
                <c:ptCount val="1"/>
                <c:pt idx="0">
                  <c:v>J1348-63, 225GHz</c:v>
                </c:pt>
              </c:strCache>
            </c:strRef>
          </c:tx>
          <c:spPr>
            <a:ln w="25400" cap="rnd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PSD_2!$A$267:$A$276</c:f>
              <c:numCache>
                <c:formatCode>General</c:formatCode>
                <c:ptCount val="10"/>
                <c:pt idx="1">
                  <c:v>5.3086419753086396E-3</c:v>
                </c:pt>
                <c:pt idx="2">
                  <c:v>8.9999999999999993E-3</c:v>
                </c:pt>
                <c:pt idx="3">
                  <c:v>1.37987654320987E-2</c:v>
                </c:pt>
                <c:pt idx="4">
                  <c:v>2.0037160493827099E-2</c:v>
                </c:pt>
                <c:pt idx="5">
                  <c:v>2.8147074074074001E-2</c:v>
                </c:pt>
                <c:pt idx="6">
                  <c:v>3.8689961728394999E-2</c:v>
                </c:pt>
                <c:pt idx="7">
                  <c:v>5.23957156790123E-2</c:v>
                </c:pt>
                <c:pt idx="8">
                  <c:v>7.0213195814814805E-2</c:v>
                </c:pt>
                <c:pt idx="9">
                  <c:v>9.3375919991357997E-2</c:v>
                </c:pt>
              </c:numCache>
            </c:numRef>
          </c:xVal>
          <c:yVal>
            <c:numRef>
              <c:f>PSD_2!$D$267:$D$276</c:f>
              <c:numCache>
                <c:formatCode>General</c:formatCode>
                <c:ptCount val="10"/>
                <c:pt idx="1">
                  <c:v>0.13939540928909899</c:v>
                </c:pt>
                <c:pt idx="2">
                  <c:v>6.9411873186437906E-2</c:v>
                </c:pt>
                <c:pt idx="3">
                  <c:v>0.11028781081852899</c:v>
                </c:pt>
                <c:pt idx="4">
                  <c:v>2.8604171490527598E-3</c:v>
                </c:pt>
                <c:pt idx="5">
                  <c:v>1.4597808602365E-2</c:v>
                </c:pt>
                <c:pt idx="6">
                  <c:v>7.4915962852504696E-3</c:v>
                </c:pt>
                <c:pt idx="7">
                  <c:v>1.05133481979349E-2</c:v>
                </c:pt>
                <c:pt idx="8">
                  <c:v>1.8093925252778999E-4</c:v>
                </c:pt>
                <c:pt idx="9">
                  <c:v>3.0739342245612502E-3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0D9B-4950-8A42-01608632EB30}"/>
            </c:ext>
          </c:extLst>
        </c:ser>
        <c:ser>
          <c:idx val="16"/>
          <c:order val="17"/>
          <c:tx>
            <c:strRef>
              <c:f>PSD_2!$A$278</c:f>
              <c:strCache>
                <c:ptCount val="1"/>
                <c:pt idx="0">
                  <c:v>J1348-63, 325GHz</c:v>
                </c:pt>
              </c:strCache>
            </c:strRef>
          </c:tx>
          <c:spPr>
            <a:ln w="25400" cap="rnd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PSD_2!$A$280:$A$289</c:f>
              <c:numCache>
                <c:formatCode>General</c:formatCode>
                <c:ptCount val="10"/>
                <c:pt idx="0">
                  <c:v>2.4691358024691301E-3</c:v>
                </c:pt>
                <c:pt idx="1">
                  <c:v>5.3086419753086396E-3</c:v>
                </c:pt>
                <c:pt idx="2">
                  <c:v>8.9999999999999993E-3</c:v>
                </c:pt>
                <c:pt idx="3">
                  <c:v>1.37987654320987E-2</c:v>
                </c:pt>
                <c:pt idx="4">
                  <c:v>2.0037160493827099E-2</c:v>
                </c:pt>
                <c:pt idx="5">
                  <c:v>2.8147074074074001E-2</c:v>
                </c:pt>
                <c:pt idx="6">
                  <c:v>3.8689961728394999E-2</c:v>
                </c:pt>
                <c:pt idx="7">
                  <c:v>5.23957156790123E-2</c:v>
                </c:pt>
                <c:pt idx="8">
                  <c:v>9.3375919991357997E-2</c:v>
                </c:pt>
              </c:numCache>
            </c:numRef>
          </c:xVal>
          <c:yVal>
            <c:numRef>
              <c:f>PSD_2!$D$280:$D$289</c:f>
              <c:numCache>
                <c:formatCode>General</c:formatCode>
                <c:ptCount val="10"/>
                <c:pt idx="0">
                  <c:v>2.7863964341053499E-2</c:v>
                </c:pt>
                <c:pt idx="1">
                  <c:v>0.13186864905440601</c:v>
                </c:pt>
                <c:pt idx="2">
                  <c:v>7.2188064456499904E-2</c:v>
                </c:pt>
                <c:pt idx="3">
                  <c:v>0.113464380862937</c:v>
                </c:pt>
                <c:pt idx="4">
                  <c:v>4.6011379484732703E-3</c:v>
                </c:pt>
                <c:pt idx="5">
                  <c:v>1.56724320654151E-2</c:v>
                </c:pt>
                <c:pt idx="6">
                  <c:v>6.6000818392168304E-3</c:v>
                </c:pt>
                <c:pt idx="7">
                  <c:v>8.5673815083430194E-3</c:v>
                </c:pt>
                <c:pt idx="8">
                  <c:v>2.9677919857814599E-3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0D9B-4950-8A42-01608632EB30}"/>
            </c:ext>
          </c:extLst>
        </c:ser>
        <c:ser>
          <c:idx val="17"/>
          <c:order val="18"/>
          <c:tx>
            <c:strRef>
              <c:f>PSD_2!$A$291</c:f>
              <c:strCache>
                <c:ptCount val="1"/>
                <c:pt idx="0">
                  <c:v>J1535-57, 97GHz</c:v>
                </c:pt>
              </c:strCache>
            </c:strRef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PSD_2!$A$293:$A$307</c:f>
              <c:numCache>
                <c:formatCode>General</c:formatCode>
                <c:ptCount val="15"/>
                <c:pt idx="0">
                  <c:v>1.77619893428063E-3</c:v>
                </c:pt>
                <c:pt idx="1">
                  <c:v>3.8188277087033702E-3</c:v>
                </c:pt>
                <c:pt idx="2">
                  <c:v>6.4742451154529302E-3</c:v>
                </c:pt>
                <c:pt idx="3">
                  <c:v>9.9262877442273505E-3</c:v>
                </c:pt>
                <c:pt idx="4">
                  <c:v>2.02478952042628E-2</c:v>
                </c:pt>
                <c:pt idx="5">
                  <c:v>2.7832032859680202E-2</c:v>
                </c:pt>
                <c:pt idx="6">
                  <c:v>3.7691411811722801E-2</c:v>
                </c:pt>
                <c:pt idx="7">
                  <c:v>5.0508604449378297E-2</c:v>
                </c:pt>
                <c:pt idx="8">
                  <c:v>6.7170954878330302E-2</c:v>
                </c:pt>
                <c:pt idx="9">
                  <c:v>8.8832010435967904E-2</c:v>
                </c:pt>
                <c:pt idx="10">
                  <c:v>0.116991382660896</c:v>
                </c:pt>
                <c:pt idx="11">
                  <c:v>0.15359856655330401</c:v>
                </c:pt>
                <c:pt idx="12">
                  <c:v>0.201187905613434</c:v>
                </c:pt>
                <c:pt idx="13">
                  <c:v>0.26305404639160301</c:v>
                </c:pt>
              </c:numCache>
            </c:numRef>
          </c:xVal>
          <c:yVal>
            <c:numRef>
              <c:f>PSD_2!$D$293:$D$307</c:f>
              <c:numCache>
                <c:formatCode>General</c:formatCode>
                <c:ptCount val="15"/>
                <c:pt idx="0">
                  <c:v>2.9014616601858799E-2</c:v>
                </c:pt>
                <c:pt idx="1">
                  <c:v>5.21001492899014E-2</c:v>
                </c:pt>
                <c:pt idx="2">
                  <c:v>1.43485227269461E-2</c:v>
                </c:pt>
                <c:pt idx="3">
                  <c:v>1.57117738693847E-3</c:v>
                </c:pt>
                <c:pt idx="4">
                  <c:v>1.65107586802467E-3</c:v>
                </c:pt>
                <c:pt idx="5">
                  <c:v>9.4772737671789298E-4</c:v>
                </c:pt>
                <c:pt idx="6">
                  <c:v>4.0568574828382301E-4</c:v>
                </c:pt>
                <c:pt idx="7">
                  <c:v>2.6650073797174201E-4</c:v>
                </c:pt>
                <c:pt idx="8">
                  <c:v>2.1061301613854101E-4</c:v>
                </c:pt>
                <c:pt idx="9">
                  <c:v>1.7150270857241699E-4</c:v>
                </c:pt>
                <c:pt idx="10">
                  <c:v>1.5451713994693399E-4</c:v>
                </c:pt>
                <c:pt idx="11">
                  <c:v>1.3885704211816E-4</c:v>
                </c:pt>
                <c:pt idx="12">
                  <c:v>1.3466418283794701E-4</c:v>
                </c:pt>
                <c:pt idx="13">
                  <c:v>1.4385376187262599E-4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0D9B-4950-8A42-01608632EB30}"/>
            </c:ext>
          </c:extLst>
        </c:ser>
        <c:ser>
          <c:idx val="18"/>
          <c:order val="19"/>
          <c:tx>
            <c:strRef>
              <c:f>PSD_2!$A$309</c:f>
              <c:strCache>
                <c:ptCount val="1"/>
                <c:pt idx="0">
                  <c:v>J1535-57, 145GHz</c:v>
                </c:pt>
              </c:strCache>
            </c:strRef>
          </c:tx>
          <c:spPr>
            <a:ln w="2540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xVal>
            <c:numRef>
              <c:f>PSD_2!$A$311:$A$325</c:f>
              <c:numCache>
                <c:formatCode>General</c:formatCode>
                <c:ptCount val="15"/>
                <c:pt idx="0">
                  <c:v>1.54798761609907E-3</c:v>
                </c:pt>
                <c:pt idx="1">
                  <c:v>3.3281733746130002E-3</c:v>
                </c:pt>
                <c:pt idx="2">
                  <c:v>5.6424148606811098E-3</c:v>
                </c:pt>
                <c:pt idx="3">
                  <c:v>8.6509287925696596E-3</c:v>
                </c:pt>
                <c:pt idx="4">
                  <c:v>1.2561996904024699E-2</c:v>
                </c:pt>
                <c:pt idx="5">
                  <c:v>1.7646385448916401E-2</c:v>
                </c:pt>
                <c:pt idx="6">
                  <c:v>2.4256090557275501E-2</c:v>
                </c:pt>
                <c:pt idx="7">
                  <c:v>3.2848707198142403E-2</c:v>
                </c:pt>
                <c:pt idx="8">
                  <c:v>4.4019108831269298E-2</c:v>
                </c:pt>
                <c:pt idx="9">
                  <c:v>5.8540630954334399E-2</c:v>
                </c:pt>
                <c:pt idx="10">
                  <c:v>7.7418609714318895E-2</c:v>
                </c:pt>
                <c:pt idx="11">
                  <c:v>0.10195998210229799</c:v>
                </c:pt>
                <c:pt idx="12">
                  <c:v>0.13386376620667201</c:v>
                </c:pt>
                <c:pt idx="13">
                  <c:v>0.17533868554235801</c:v>
                </c:pt>
                <c:pt idx="14">
                  <c:v>0.22925608067875</c:v>
                </c:pt>
              </c:numCache>
            </c:numRef>
          </c:xVal>
          <c:yVal>
            <c:numRef>
              <c:f>PSD_2!$D$311:$D$325</c:f>
              <c:numCache>
                <c:formatCode>General</c:formatCode>
                <c:ptCount val="15"/>
                <c:pt idx="0">
                  <c:v>1.76617631591626E-2</c:v>
                </c:pt>
                <c:pt idx="1">
                  <c:v>7.6700256042036896E-2</c:v>
                </c:pt>
                <c:pt idx="2">
                  <c:v>9.5395217676323002E-3</c:v>
                </c:pt>
                <c:pt idx="3">
                  <c:v>9.1003484957203305E-3</c:v>
                </c:pt>
                <c:pt idx="4">
                  <c:v>5.0785246723375E-3</c:v>
                </c:pt>
                <c:pt idx="5">
                  <c:v>3.8044229559798101E-3</c:v>
                </c:pt>
                <c:pt idx="6">
                  <c:v>1.74972547066722E-3</c:v>
                </c:pt>
                <c:pt idx="7">
                  <c:v>2.08015210873065E-4</c:v>
                </c:pt>
                <c:pt idx="8">
                  <c:v>4.4711101373444699E-4</c:v>
                </c:pt>
                <c:pt idx="9">
                  <c:v>3.13184707285138E-4</c:v>
                </c:pt>
                <c:pt idx="10">
                  <c:v>2.0990183452001301E-4</c:v>
                </c:pt>
                <c:pt idx="11">
                  <c:v>1.5846041923466499E-4</c:v>
                </c:pt>
                <c:pt idx="12">
                  <c:v>1.2227435559195699E-4</c:v>
                </c:pt>
                <c:pt idx="13" formatCode="0.00E+00">
                  <c:v>9.3736836070288493E-5</c:v>
                </c:pt>
                <c:pt idx="14">
                  <c:v>1.02835665954505E-4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0D9B-4950-8A42-01608632EB30}"/>
            </c:ext>
          </c:extLst>
        </c:ser>
        <c:ser>
          <c:idx val="19"/>
          <c:order val="20"/>
          <c:tx>
            <c:strRef>
              <c:f>PSD_2!$A$327</c:f>
              <c:strCache>
                <c:ptCount val="1"/>
                <c:pt idx="0">
                  <c:v>J1535-57, 235GHz</c:v>
                </c:pt>
              </c:strCache>
            </c:strRef>
          </c:tx>
          <c:spPr>
            <a:ln w="25400" cap="rnd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xVal>
            <c:numRef>
              <c:f>PSD_2!$A$329:$A$345</c:f>
              <c:numCache>
                <c:formatCode>General</c:formatCode>
                <c:ptCount val="17"/>
                <c:pt idx="0">
                  <c:v>8.9445438282647499E-4</c:v>
                </c:pt>
                <c:pt idx="1">
                  <c:v>1.9230769230769199E-3</c:v>
                </c:pt>
                <c:pt idx="2">
                  <c:v>3.2602862254024999E-3</c:v>
                </c:pt>
                <c:pt idx="3">
                  <c:v>4.9986583184257602E-3</c:v>
                </c:pt>
                <c:pt idx="4">
                  <c:v>7.2585420393559896E-3</c:v>
                </c:pt>
                <c:pt idx="5">
                  <c:v>1.01963908765652E-2</c:v>
                </c:pt>
                <c:pt idx="6">
                  <c:v>1.40155943649373E-2</c:v>
                </c:pt>
                <c:pt idx="7">
                  <c:v>1.8980558899821101E-2</c:v>
                </c:pt>
                <c:pt idx="8">
                  <c:v>2.5435012795169899E-2</c:v>
                </c:pt>
                <c:pt idx="9">
                  <c:v>3.3825802859123399E-2</c:v>
                </c:pt>
                <c:pt idx="10">
                  <c:v>4.4733829942262902E-2</c:v>
                </c:pt>
                <c:pt idx="11">
                  <c:v>5.89142651503443E-2</c:v>
                </c:pt>
                <c:pt idx="12">
                  <c:v>7.7348830920850195E-2</c:v>
                </c:pt>
                <c:pt idx="13">
                  <c:v>0.101313766422507</c:v>
                </c:pt>
                <c:pt idx="14">
                  <c:v>0.132468182574662</c:v>
                </c:pt>
                <c:pt idx="15">
                  <c:v>0.17296892357246299</c:v>
                </c:pt>
                <c:pt idx="16">
                  <c:v>0.22561988686960499</c:v>
                </c:pt>
              </c:numCache>
            </c:numRef>
          </c:xVal>
          <c:yVal>
            <c:numRef>
              <c:f>PSD_2!$D$329:$D$345</c:f>
              <c:numCache>
                <c:formatCode>General</c:formatCode>
                <c:ptCount val="17"/>
                <c:pt idx="0">
                  <c:v>0.55549588284632001</c:v>
                </c:pt>
                <c:pt idx="1">
                  <c:v>9.14923535977549E-2</c:v>
                </c:pt>
                <c:pt idx="2">
                  <c:v>0.15763479274383899</c:v>
                </c:pt>
                <c:pt idx="3">
                  <c:v>5.2408669762498299E-2</c:v>
                </c:pt>
                <c:pt idx="4">
                  <c:v>1.44494270539842E-2</c:v>
                </c:pt>
                <c:pt idx="5">
                  <c:v>2.19469929736354E-2</c:v>
                </c:pt>
                <c:pt idx="6">
                  <c:v>1.04972542671349E-2</c:v>
                </c:pt>
                <c:pt idx="7">
                  <c:v>7.3143794624702897E-3</c:v>
                </c:pt>
                <c:pt idx="8">
                  <c:v>1.93617811479831E-3</c:v>
                </c:pt>
                <c:pt idx="9">
                  <c:v>1.80358627989526E-3</c:v>
                </c:pt>
                <c:pt idx="10">
                  <c:v>1.53916145106886E-3</c:v>
                </c:pt>
                <c:pt idx="11">
                  <c:v>4.6884775083562901E-4</c:v>
                </c:pt>
                <c:pt idx="12">
                  <c:v>4.7893883721851201E-4</c:v>
                </c:pt>
                <c:pt idx="13">
                  <c:v>3.23038278239666E-4</c:v>
                </c:pt>
                <c:pt idx="14">
                  <c:v>2.5655342173583399E-4</c:v>
                </c:pt>
                <c:pt idx="15">
                  <c:v>1.9328143166273101E-4</c:v>
                </c:pt>
                <c:pt idx="16">
                  <c:v>1.79670898633514E-4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0D9B-4950-8A42-01608632EB30}"/>
            </c:ext>
          </c:extLst>
        </c:ser>
        <c:ser>
          <c:idx val="20"/>
          <c:order val="21"/>
          <c:tx>
            <c:strRef>
              <c:f>PSD_2!$A$347</c:f>
              <c:strCache>
                <c:ptCount val="1"/>
                <c:pt idx="0">
                  <c:v>J1803-298, 6GHz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xVal>
            <c:numRef>
              <c:f>PSD_2!$A$349:$A$360</c:f>
              <c:numCache>
                <c:formatCode>General</c:formatCode>
                <c:ptCount val="12"/>
                <c:pt idx="1">
                  <c:v>1.5658743131868099E-2</c:v>
                </c:pt>
                <c:pt idx="2">
                  <c:v>2.1523948489010899E-2</c:v>
                </c:pt>
                <c:pt idx="3">
                  <c:v>2.9148715453296701E-2</c:v>
                </c:pt>
                <c:pt idx="4">
                  <c:v>3.9060912506868099E-2</c:v>
                </c:pt>
                <c:pt idx="5">
                  <c:v>5.1946768676510997E-2</c:v>
                </c:pt>
                <c:pt idx="6">
                  <c:v>6.8698381697046701E-2</c:v>
                </c:pt>
                <c:pt idx="7">
                  <c:v>9.0475478623743097E-2</c:v>
                </c:pt>
              </c:numCache>
            </c:numRef>
          </c:xVal>
          <c:yVal>
            <c:numRef>
              <c:f>PSD_2!$D$349:$D$360</c:f>
              <c:numCache>
                <c:formatCode>General</c:formatCode>
                <c:ptCount val="12"/>
                <c:pt idx="1">
                  <c:v>4.9808973492744399E-3</c:v>
                </c:pt>
                <c:pt idx="2">
                  <c:v>1.0544115231838501E-3</c:v>
                </c:pt>
                <c:pt idx="3">
                  <c:v>3.2973623294682E-3</c:v>
                </c:pt>
                <c:pt idx="4">
                  <c:v>2.7554234037791099E-3</c:v>
                </c:pt>
                <c:pt idx="5">
                  <c:v>1.801741136114E-3</c:v>
                </c:pt>
                <c:pt idx="6">
                  <c:v>1.3713966996274001E-3</c:v>
                </c:pt>
                <c:pt idx="7">
                  <c:v>5.3218446971549404E-4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0D9B-4950-8A42-01608632EB30}"/>
            </c:ext>
          </c:extLst>
        </c:ser>
        <c:ser>
          <c:idx val="21"/>
          <c:order val="22"/>
          <c:tx>
            <c:strRef>
              <c:f>PSD_2!$A$362</c:f>
              <c:strCache>
                <c:ptCount val="1"/>
                <c:pt idx="0">
                  <c:v>J1908+094, 6GHz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xVal>
            <c:numRef>
              <c:f>PSD_2!$A$364:$A$375</c:f>
              <c:numCache>
                <c:formatCode>General</c:formatCode>
                <c:ptCount val="12"/>
                <c:pt idx="0">
                  <c:v>2.80112044817927E-3</c:v>
                </c:pt>
                <c:pt idx="1">
                  <c:v>6.0224089635854301E-3</c:v>
                </c:pt>
                <c:pt idx="2">
                  <c:v>1.02100840336134E-2</c:v>
                </c:pt>
                <c:pt idx="3">
                  <c:v>1.5654061624649801E-2</c:v>
                </c:pt>
                <c:pt idx="4">
                  <c:v>3.1931554621848698E-2</c:v>
                </c:pt>
                <c:pt idx="5">
                  <c:v>5.9440517787114802E-2</c:v>
                </c:pt>
                <c:pt idx="6">
                  <c:v>7.9653625504201603E-2</c:v>
                </c:pt>
                <c:pt idx="7">
                  <c:v>0.105930665536414</c:v>
                </c:pt>
                <c:pt idx="8">
                  <c:v>0.140090817578291</c:v>
                </c:pt>
                <c:pt idx="9">
                  <c:v>0.18449901523273099</c:v>
                </c:pt>
              </c:numCache>
            </c:numRef>
          </c:xVal>
          <c:yVal>
            <c:numRef>
              <c:f>PSD_2!$E$364:$E$375</c:f>
              <c:numCache>
                <c:formatCode>General</c:formatCode>
                <c:ptCount val="12"/>
                <c:pt idx="0">
                  <c:v>2.83282974492652E-3</c:v>
                </c:pt>
                <c:pt idx="1">
                  <c:v>1.176906121648495E-3</c:v>
                </c:pt>
                <c:pt idx="2">
                  <c:v>1.56501540876313E-3</c:v>
                </c:pt>
                <c:pt idx="3">
                  <c:v>9.8002329164597799E-4</c:v>
                </c:pt>
                <c:pt idx="4">
                  <c:v>1.157230319043424E-3</c:v>
                </c:pt>
                <c:pt idx="5">
                  <c:v>1.2190318122725801E-3</c:v>
                </c:pt>
                <c:pt idx="6">
                  <c:v>7.5399006952100501E-4</c:v>
                </c:pt>
                <c:pt idx="7">
                  <c:v>1.8724579248835231E-4</c:v>
                </c:pt>
                <c:pt idx="8">
                  <c:v>7.0924791454945893E-4</c:v>
                </c:pt>
                <c:pt idx="9">
                  <c:v>1.816378539635155E-4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0D9B-4950-8A42-01608632EB30}"/>
            </c:ext>
          </c:extLst>
        </c:ser>
        <c:ser>
          <c:idx val="23"/>
          <c:order val="24"/>
          <c:tx>
            <c:strRef>
              <c:f>PSD_2!$A$386</c:f>
              <c:strCache>
                <c:ptCount val="1"/>
                <c:pt idx="0">
                  <c:v>J1910-057, 6GHz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xVal>
            <c:numRef>
              <c:f>PSD_2!$A$388:$A$403</c:f>
              <c:numCache>
                <c:formatCode>General</c:formatCode>
                <c:ptCount val="16"/>
                <c:pt idx="0">
                  <c:v>5.3050397877984004E-4</c:v>
                </c:pt>
                <c:pt idx="1">
                  <c:v>1.14058355437665E-3</c:v>
                </c:pt>
                <c:pt idx="2">
                  <c:v>1.9336870026525101E-3</c:v>
                </c:pt>
                <c:pt idx="3">
                  <c:v>2.9647214854111401E-3</c:v>
                </c:pt>
                <c:pt idx="4">
                  <c:v>4.3050663129973396E-3</c:v>
                </c:pt>
                <c:pt idx="5">
                  <c:v>6.0475145888594104E-3</c:v>
                </c:pt>
                <c:pt idx="6">
                  <c:v>8.3126973474800993E-3</c:v>
                </c:pt>
                <c:pt idx="7">
                  <c:v>1.1257434933686999E-2</c:v>
                </c:pt>
                <c:pt idx="8">
                  <c:v>1.50855937957559E-2</c:v>
                </c:pt>
                <c:pt idx="9">
                  <c:v>2.0062200316445601E-2</c:v>
                </c:pt>
                <c:pt idx="10">
                  <c:v>2.6531788793342101E-2</c:v>
                </c:pt>
                <c:pt idx="11">
                  <c:v>3.4942253813307698E-2</c:v>
                </c:pt>
                <c:pt idx="12">
                  <c:v>4.5875858339262901E-2</c:v>
                </c:pt>
                <c:pt idx="13">
                  <c:v>6.0089544223004603E-2</c:v>
                </c:pt>
                <c:pt idx="14">
                  <c:v>7.8567335871868899E-2</c:v>
                </c:pt>
                <c:pt idx="15">
                  <c:v>0.102588465015392</c:v>
                </c:pt>
              </c:numCache>
            </c:numRef>
          </c:xVal>
          <c:yVal>
            <c:numRef>
              <c:f>PSD_2!$D$388:$D$403</c:f>
              <c:numCache>
                <c:formatCode>General</c:formatCode>
                <c:ptCount val="16"/>
                <c:pt idx="0">
                  <c:v>1.1180341811351899</c:v>
                </c:pt>
                <c:pt idx="1">
                  <c:v>0.29354073052247298</c:v>
                </c:pt>
                <c:pt idx="2">
                  <c:v>0.94888174774279499</c:v>
                </c:pt>
                <c:pt idx="3">
                  <c:v>0.21226066280192901</c:v>
                </c:pt>
                <c:pt idx="4">
                  <c:v>2.44347354300888E-2</c:v>
                </c:pt>
                <c:pt idx="5">
                  <c:v>3.2847612351441402E-2</c:v>
                </c:pt>
                <c:pt idx="6">
                  <c:v>1.2770112059077601E-2</c:v>
                </c:pt>
                <c:pt idx="7">
                  <c:v>1.82581533457708E-2</c:v>
                </c:pt>
                <c:pt idx="8">
                  <c:v>6.6922410185354698E-3</c:v>
                </c:pt>
                <c:pt idx="9">
                  <c:v>-2.3369044467205901E-2</c:v>
                </c:pt>
                <c:pt idx="10">
                  <c:v>-7.1020647088284499E-3</c:v>
                </c:pt>
                <c:pt idx="11">
                  <c:v>-6.4065939726608498E-3</c:v>
                </c:pt>
                <c:pt idx="12">
                  <c:v>-1.4616633322736701E-2</c:v>
                </c:pt>
                <c:pt idx="13">
                  <c:v>-1.25199380097519E-2</c:v>
                </c:pt>
                <c:pt idx="14">
                  <c:v>-1.1608679151749899E-2</c:v>
                </c:pt>
                <c:pt idx="15">
                  <c:v>-1.19641137019995E-2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7-0D9B-4950-8A42-01608632EB30}"/>
            </c:ext>
          </c:extLst>
        </c:ser>
        <c:ser>
          <c:idx val="24"/>
          <c:order val="25"/>
          <c:tx>
            <c:strRef>
              <c:f>PSD_2!$A$405</c:f>
              <c:strCache>
                <c:ptCount val="1"/>
                <c:pt idx="0">
                  <c:v>Sco X-1,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PSD_2!$A$407:$A$424</c:f>
              <c:numCache>
                <c:formatCode>General</c:formatCode>
                <c:ptCount val="18"/>
                <c:pt idx="0" formatCode="0.00E+00">
                  <c:v>4.7032264133195303E-5</c:v>
                </c:pt>
                <c:pt idx="1">
                  <c:v>1.0111936788637E-4</c:v>
                </c:pt>
                <c:pt idx="2">
                  <c:v>1.71432602765497E-4</c:v>
                </c:pt>
                <c:pt idx="3">
                  <c:v>2.6283980810836197E-4</c:v>
                </c:pt>
                <c:pt idx="4">
                  <c:v>3.8166917505408701E-4</c:v>
                </c:pt>
                <c:pt idx="5">
                  <c:v>5.3614735208352905E-4</c:v>
                </c:pt>
                <c:pt idx="6">
                  <c:v>7.3696898222180395E-4</c:v>
                </c:pt>
                <c:pt idx="7">
                  <c:v>9.9803710140156099E-4</c:v>
                </c:pt>
                <c:pt idx="8">
                  <c:v>1.33742565633524E-3</c:v>
                </c:pt>
                <c:pt idx="9">
                  <c:v>1.7786307777490299E-3</c:v>
                </c:pt>
                <c:pt idx="10">
                  <c:v>4.0671617425223601E-3</c:v>
                </c:pt>
                <c:pt idx="11">
                  <c:v>5.3272876897922797E-3</c:v>
                </c:pt>
                <c:pt idx="12">
                  <c:v>6.9654514212431897E-3</c:v>
                </c:pt>
                <c:pt idx="13">
                  <c:v>9.0950642721293606E-3</c:v>
                </c:pt>
                <c:pt idx="14">
                  <c:v>1.18635609782813E-2</c:v>
                </c:pt>
              </c:numCache>
            </c:numRef>
          </c:xVal>
          <c:yVal>
            <c:numRef>
              <c:f>PSD_2!$E$407:$E$424</c:f>
              <c:numCache>
                <c:formatCode>General</c:formatCode>
                <c:ptCount val="18"/>
                <c:pt idx="0">
                  <c:v>140.301560614316</c:v>
                </c:pt>
                <c:pt idx="1">
                  <c:v>28.037049982510698</c:v>
                </c:pt>
                <c:pt idx="2">
                  <c:v>61.903479541434201</c:v>
                </c:pt>
                <c:pt idx="3">
                  <c:v>35.236531758138902</c:v>
                </c:pt>
                <c:pt idx="4">
                  <c:v>4.5414127898285201</c:v>
                </c:pt>
                <c:pt idx="5">
                  <c:v>2.8618560885891799</c:v>
                </c:pt>
                <c:pt idx="6">
                  <c:v>1.2778321447812901</c:v>
                </c:pt>
                <c:pt idx="7">
                  <c:v>2.0504634992240698</c:v>
                </c:pt>
                <c:pt idx="8">
                  <c:v>0.64583294406904002</c:v>
                </c:pt>
                <c:pt idx="9">
                  <c:v>0.37702888480854801</c:v>
                </c:pt>
                <c:pt idx="10">
                  <c:v>0.54956190450126197</c:v>
                </c:pt>
                <c:pt idx="11">
                  <c:v>0.16905348513524199</c:v>
                </c:pt>
                <c:pt idx="12">
                  <c:v>0.26377742641519697</c:v>
                </c:pt>
                <c:pt idx="13">
                  <c:v>0.18728545284818998</c:v>
                </c:pt>
                <c:pt idx="14">
                  <c:v>6.5285308265692982E-2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0D9B-4950-8A42-01608632EB30}"/>
            </c:ext>
          </c:extLst>
        </c:ser>
        <c:ser>
          <c:idx val="25"/>
          <c:order val="26"/>
          <c:tx>
            <c:strRef>
              <c:f>PSD_2!$A$426</c:f>
              <c:strCache>
                <c:ptCount val="1"/>
                <c:pt idx="0">
                  <c:v>Sco X-1, 92GHz</c:v>
                </c:pt>
              </c:strCache>
            </c:strRef>
          </c:tx>
          <c:spPr>
            <a:ln w="25400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PSD_2!$A$428:$A$439</c:f>
              <c:numCache>
                <c:formatCode>General</c:formatCode>
                <c:ptCount val="12"/>
                <c:pt idx="0">
                  <c:v>8.2169268693508602E-4</c:v>
                </c:pt>
                <c:pt idx="1">
                  <c:v>1.7666392769104301E-3</c:v>
                </c:pt>
                <c:pt idx="2">
                  <c:v>2.9950698438783799E-3</c:v>
                </c:pt>
                <c:pt idx="3">
                  <c:v>4.5920295809367302E-3</c:v>
                </c:pt>
                <c:pt idx="4">
                  <c:v>6.6680772391125697E-3</c:v>
                </c:pt>
                <c:pt idx="5">
                  <c:v>9.3669391947411602E-3</c:v>
                </c:pt>
                <c:pt idx="6">
                  <c:v>1.28754597370583E-2</c:v>
                </c:pt>
                <c:pt idx="7">
                  <c:v>1.7436536442070601E-2</c:v>
                </c:pt>
                <c:pt idx="8">
                  <c:v>3.1074155790057501E-2</c:v>
                </c:pt>
                <c:pt idx="9">
                  <c:v>4.1094841310969597E-2</c:v>
                </c:pt>
                <c:pt idx="10">
                  <c:v>5.41217324881553E-2</c:v>
                </c:pt>
              </c:numCache>
            </c:numRef>
          </c:xVal>
          <c:yVal>
            <c:numRef>
              <c:f>PSD_2!$E$428:$E$439</c:f>
              <c:numCache>
                <c:formatCode>General</c:formatCode>
                <c:ptCount val="12"/>
                <c:pt idx="0">
                  <c:v>12.274829946753199</c:v>
                </c:pt>
                <c:pt idx="1">
                  <c:v>7.8723187901052603</c:v>
                </c:pt>
                <c:pt idx="2">
                  <c:v>1.8875659495569099</c:v>
                </c:pt>
                <c:pt idx="3">
                  <c:v>1.62882068990328</c:v>
                </c:pt>
                <c:pt idx="4">
                  <c:v>0.28952413387644799</c:v>
                </c:pt>
                <c:pt idx="5">
                  <c:v>0.3862103055891285</c:v>
                </c:pt>
                <c:pt idx="6">
                  <c:v>1.7663785054138601</c:v>
                </c:pt>
                <c:pt idx="7">
                  <c:v>0.22588918323965099</c:v>
                </c:pt>
                <c:pt idx="8">
                  <c:v>1.3313361210616861</c:v>
                </c:pt>
                <c:pt idx="9">
                  <c:v>0.77310311506541496</c:v>
                </c:pt>
                <c:pt idx="10">
                  <c:v>0.20018976217092999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0D9B-4950-8A42-01608632EB30}"/>
            </c:ext>
          </c:extLst>
        </c:ser>
        <c:ser>
          <c:idx val="26"/>
          <c:order val="27"/>
          <c:tx>
            <c:strRef>
              <c:f>PSD_2!$A$440</c:f>
              <c:strCache>
                <c:ptCount val="1"/>
                <c:pt idx="0">
                  <c:v>SS433, 225GHz</c:v>
                </c:pt>
              </c:strCache>
            </c:strRef>
          </c:tx>
          <c:spPr>
            <a:ln w="25400" cap="rnd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PSD_2!$A$441:$A$458</c:f>
              <c:numCache>
                <c:formatCode>General</c:formatCode>
                <c:ptCount val="18"/>
                <c:pt idx="0">
                  <c:v>3.4583181652712001E-4</c:v>
                </c:pt>
                <c:pt idx="1">
                  <c:v>7.4353840553330797E-4</c:v>
                </c:pt>
                <c:pt idx="2">
                  <c:v>1.2605569712413501E-3</c:v>
                </c:pt>
                <c:pt idx="3">
                  <c:v>1.9326811066618099E-3</c:v>
                </c:pt>
                <c:pt idx="4">
                  <c:v>2.8064424827083999E-3</c:v>
                </c:pt>
                <c:pt idx="5">
                  <c:v>2.8985507223685402E-3</c:v>
                </c:pt>
                <c:pt idx="6">
                  <c:v>3.9423322715689798E-3</c:v>
                </c:pt>
                <c:pt idx="7">
                  <c:v>5.4189889970877297E-3</c:v>
                </c:pt>
                <c:pt idx="8">
                  <c:v>6.2318840530923699E-3</c:v>
                </c:pt>
                <c:pt idx="9">
                  <c:v>7.3386427402621001E-3</c:v>
                </c:pt>
                <c:pt idx="10">
                  <c:v>1.05652173830333E-2</c:v>
                </c:pt>
                <c:pt idx="11">
                  <c:v>1.61985507119566E-2</c:v>
                </c:pt>
                <c:pt idx="12">
                  <c:v>2.3521884039556799E-2</c:v>
                </c:pt>
                <c:pt idx="13">
                  <c:v>3.30422173654372E-2</c:v>
                </c:pt>
                <c:pt idx="14">
                  <c:v>4.5418650689081602E-2</c:v>
                </c:pt>
                <c:pt idx="15">
                  <c:v>6.1508014009819402E-2</c:v>
                </c:pt>
                <c:pt idx="16">
                  <c:v>8.2424186326778406E-2</c:v>
                </c:pt>
                <c:pt idx="17">
                  <c:v>0.109615210338825</c:v>
                </c:pt>
              </c:numCache>
            </c:numRef>
          </c:xVal>
          <c:yVal>
            <c:numRef>
              <c:f>PSD_2!$B$441:$B$458</c:f>
              <c:numCache>
                <c:formatCode>General</c:formatCode>
                <c:ptCount val="18"/>
                <c:pt idx="0">
                  <c:v>10.793891759231601</c:v>
                </c:pt>
                <c:pt idx="1">
                  <c:v>2.5926229625249899</c:v>
                </c:pt>
                <c:pt idx="2">
                  <c:v>1.6955546188116599</c:v>
                </c:pt>
                <c:pt idx="3">
                  <c:v>0.41127427175997799</c:v>
                </c:pt>
                <c:pt idx="4">
                  <c:v>0.30927014393060498</c:v>
                </c:pt>
                <c:pt idx="5">
                  <c:v>0.343530605411692</c:v>
                </c:pt>
                <c:pt idx="6">
                  <c:v>9.3344426410143094E-2</c:v>
                </c:pt>
                <c:pt idx="7">
                  <c:v>6.7339795978766895E-2</c:v>
                </c:pt>
                <c:pt idx="8">
                  <c:v>0.11198761865105</c:v>
                </c:pt>
                <c:pt idx="9">
                  <c:v>6.2339974013450601E-2</c:v>
                </c:pt>
                <c:pt idx="10">
                  <c:v>2.86283194129641E-2</c:v>
                </c:pt>
                <c:pt idx="11">
                  <c:v>1.55814650270966E-2</c:v>
                </c:pt>
                <c:pt idx="12">
                  <c:v>6.6819607819464501E-3</c:v>
                </c:pt>
                <c:pt idx="13">
                  <c:v>3.41930310713362E-3</c:v>
                </c:pt>
                <c:pt idx="14">
                  <c:v>1.88274890932204E-3</c:v>
                </c:pt>
                <c:pt idx="15">
                  <c:v>1.16581382935928E-3</c:v>
                </c:pt>
                <c:pt idx="16">
                  <c:v>1.22287299407503E-3</c:v>
                </c:pt>
                <c:pt idx="17">
                  <c:v>7.7022986157872404E-4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A-0D9B-4950-8A42-01608632EB30}"/>
            </c:ext>
          </c:extLst>
        </c:ser>
        <c:ser>
          <c:idx val="27"/>
          <c:order val="28"/>
          <c:tx>
            <c:strRef>
              <c:f>PSD_2!$A$460</c:f>
              <c:strCache>
                <c:ptCount val="1"/>
                <c:pt idx="0">
                  <c:v>V404, 6GHz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PSD_2!$A$461:$A$482</c:f>
              <c:numCache>
                <c:formatCode>General</c:formatCode>
                <c:ptCount val="22"/>
                <c:pt idx="0">
                  <c:v>2.3391812865497001E-4</c:v>
                </c:pt>
                <c:pt idx="1">
                  <c:v>5.0292397660818696E-4</c:v>
                </c:pt>
                <c:pt idx="2">
                  <c:v>8.5263157894736798E-4</c:v>
                </c:pt>
                <c:pt idx="3">
                  <c:v>1.3072514619883E-3</c:v>
                </c:pt>
                <c:pt idx="4">
                  <c:v>1.8982573099415199E-3</c:v>
                </c:pt>
                <c:pt idx="5">
                  <c:v>2.6665649122806999E-3</c:v>
                </c:pt>
                <c:pt idx="6">
                  <c:v>3.6653647953216301E-3</c:v>
                </c:pt>
                <c:pt idx="7">
                  <c:v>4.9638046432748497E-3</c:v>
                </c:pt>
                <c:pt idx="8">
                  <c:v>6.6517764456140299E-3</c:v>
                </c:pt>
                <c:pt idx="9">
                  <c:v>8.8461397886549706E-3</c:v>
                </c:pt>
                <c:pt idx="10">
                  <c:v>1.16988121346081E-2</c:v>
                </c:pt>
                <c:pt idx="11">
                  <c:v>1.5407286184347301E-2</c:v>
                </c:pt>
                <c:pt idx="12">
                  <c:v>2.0228302449008299E-2</c:v>
                </c:pt>
                <c:pt idx="13">
                  <c:v>2.6495623593067501E-2</c:v>
                </c:pt>
                <c:pt idx="14">
                  <c:v>3.4643141080344497E-2</c:v>
                </c:pt>
                <c:pt idx="15">
                  <c:v>4.5234913813804498E-2</c:v>
                </c:pt>
                <c:pt idx="16">
                  <c:v>5.9004218367302602E-2</c:v>
                </c:pt>
                <c:pt idx="17">
                  <c:v>7.6904314286850198E-2</c:v>
                </c:pt>
                <c:pt idx="18">
                  <c:v>0.100174438982262</c:v>
                </c:pt>
                <c:pt idx="19">
                  <c:v>0.130425601086297</c:v>
                </c:pt>
                <c:pt idx="20">
                  <c:v>0.16975211182154301</c:v>
                </c:pt>
              </c:numCache>
            </c:numRef>
          </c:xVal>
          <c:yVal>
            <c:numRef>
              <c:f>PSD_2!$E$461:$E$482</c:f>
              <c:numCache>
                <c:formatCode>General</c:formatCode>
                <c:ptCount val="22"/>
                <c:pt idx="0">
                  <c:v>67.357880029875204</c:v>
                </c:pt>
                <c:pt idx="1">
                  <c:v>9.2544659316628106</c:v>
                </c:pt>
                <c:pt idx="2">
                  <c:v>1.0532972373407801</c:v>
                </c:pt>
                <c:pt idx="3">
                  <c:v>0.39952952675412001</c:v>
                </c:pt>
                <c:pt idx="4">
                  <c:v>0.11629342667086509</c:v>
                </c:pt>
                <c:pt idx="5">
                  <c:v>6.5007903254503896E-2</c:v>
                </c:pt>
                <c:pt idx="6">
                  <c:v>3.7118418060587403E-2</c:v>
                </c:pt>
                <c:pt idx="7">
                  <c:v>1.9710615888648822E-2</c:v>
                </c:pt>
                <c:pt idx="8">
                  <c:v>1.09851043410404E-2</c:v>
                </c:pt>
                <c:pt idx="9">
                  <c:v>6.0560727388227001E-3</c:v>
                </c:pt>
                <c:pt idx="10">
                  <c:v>3.7350253171189022E-3</c:v>
                </c:pt>
                <c:pt idx="11">
                  <c:v>1.8466752532934011E-3</c:v>
                </c:pt>
                <c:pt idx="12">
                  <c:v>1.3598017135531013E-3</c:v>
                </c:pt>
                <c:pt idx="13">
                  <c:v>8.0261867950130251E-4</c:v>
                </c:pt>
                <c:pt idx="14">
                  <c:v>4.4066285091770086E-4</c:v>
                </c:pt>
                <c:pt idx="15">
                  <c:v>2.8656131991709949E-4</c:v>
                </c:pt>
                <c:pt idx="16">
                  <c:v>1.556405276588998E-4</c:v>
                </c:pt>
                <c:pt idx="17">
                  <c:v>1.2547587254800106E-4</c:v>
                </c:pt>
                <c:pt idx="18">
                  <c:v>8.8169833538000126E-5</c:v>
                </c:pt>
                <c:pt idx="19">
                  <c:v>7.9082617090701169E-5</c:v>
                </c:pt>
                <c:pt idx="20">
                  <c:v>8.3549170367599269E-5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0D9B-4950-8A42-01608632EB30}"/>
            </c:ext>
          </c:extLst>
        </c:ser>
        <c:ser>
          <c:idx val="28"/>
          <c:order val="29"/>
          <c:tx>
            <c:strRef>
              <c:f>PSD_2!$A$55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PSD_2!$A$57:$A$65</c:f>
              <c:numCache>
                <c:formatCode>General</c:formatCode>
                <c:ptCount val="9"/>
                <c:pt idx="0">
                  <c:v>2.8248587570621399E-4</c:v>
                </c:pt>
                <c:pt idx="1">
                  <c:v>6.0734463276836104E-4</c:v>
                </c:pt>
                <c:pt idx="2">
                  <c:v>1.0296610169491501E-3</c:v>
                </c:pt>
                <c:pt idx="3">
                  <c:v>1.5786723163841801E-3</c:v>
                </c:pt>
                <c:pt idx="4">
                  <c:v>2.2923870056497102E-3</c:v>
                </c:pt>
                <c:pt idx="5">
                  <c:v>3.22021610169491E-3</c:v>
                </c:pt>
                <c:pt idx="6">
                  <c:v>4.4263939265536704E-3</c:v>
                </c:pt>
                <c:pt idx="7">
                  <c:v>5.9944250988700496E-3</c:v>
                </c:pt>
                <c:pt idx="8">
                  <c:v>8.0328656228813508E-3</c:v>
                </c:pt>
              </c:numCache>
            </c:numRef>
          </c:xVal>
          <c:yVal>
            <c:numRef>
              <c:f>PSD_2!$E$57:$E$65</c:f>
              <c:numCache>
                <c:formatCode>General</c:formatCode>
                <c:ptCount val="9"/>
                <c:pt idx="0">
                  <c:v>9.4112353490448513</c:v>
                </c:pt>
                <c:pt idx="1">
                  <c:v>0.68252307004173729</c:v>
                </c:pt>
                <c:pt idx="2">
                  <c:v>0.32134051237526179</c:v>
                </c:pt>
                <c:pt idx="3">
                  <c:v>1.3769818463728765</c:v>
                </c:pt>
                <c:pt idx="4">
                  <c:v>1.6050213705032554</c:v>
                </c:pt>
                <c:pt idx="5">
                  <c:v>0.30761463229790542</c:v>
                </c:pt>
                <c:pt idx="6">
                  <c:v>1.9953141372059944</c:v>
                </c:pt>
                <c:pt idx="7">
                  <c:v>1.2375928880936919</c:v>
                </c:pt>
                <c:pt idx="8">
                  <c:v>0.95417948682244169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C-0D9B-4950-8A42-01608632EB30}"/>
            </c:ext>
          </c:extLst>
        </c:ser>
        <c:ser>
          <c:idx val="29"/>
          <c:order val="30"/>
          <c:tx>
            <c:strRef>
              <c:f>PSD_2!$O$5</c:f>
              <c:strCache>
                <c:ptCount val="1"/>
                <c:pt idx="0">
                  <c:v>Cyg X-1, 92GHz*</c:v>
                </c:pt>
              </c:strCache>
            </c:strRef>
          </c:tx>
          <c:spPr>
            <a:ln w="1905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chemeClr val="accent5">
                    <a:lumMod val="60000"/>
                    <a:lumOff val="4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E-0D9B-4950-8A42-01608632EB30}"/>
              </c:ext>
            </c:extLst>
          </c:dPt>
          <c:xVal>
            <c:numRef>
              <c:f>PSD_2!$O$6:$O$7</c:f>
              <c:numCache>
                <c:formatCode>General</c:formatCode>
                <c:ptCount val="2"/>
                <c:pt idx="0">
                  <c:v>3.3333333333333298E-2</c:v>
                </c:pt>
                <c:pt idx="1">
                  <c:v>6.6666666666666596E-2</c:v>
                </c:pt>
              </c:numCache>
            </c:numRef>
          </c:xVal>
          <c:yVal>
            <c:numRef>
              <c:f>PSD_2!$P$6:$P$7</c:f>
              <c:numCache>
                <c:formatCode>General</c:formatCode>
                <c:ptCount val="2"/>
                <c:pt idx="0">
                  <c:v>0.110373123345335</c:v>
                </c:pt>
                <c:pt idx="1">
                  <c:v>8.4636474947669293E-2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0D9B-4950-8A42-01608632EB30}"/>
            </c:ext>
          </c:extLst>
        </c:ser>
        <c:ser>
          <c:idx val="30"/>
          <c:order val="31"/>
          <c:tx>
            <c:strRef>
              <c:f>PSD_2!$O$9</c:f>
              <c:strCache>
                <c:ptCount val="1"/>
                <c:pt idx="0">
                  <c:v>J1820+070, 343GHz**</c:v>
                </c:pt>
              </c:strCache>
            </c:strRef>
          </c:tx>
          <c:spPr>
            <a:ln w="25400" cap="rnd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PSD_2!$O$10:$O$11</c:f>
              <c:numCache>
                <c:formatCode>0.00E+00</c:formatCode>
                <c:ptCount val="2"/>
                <c:pt idx="0" formatCode="General">
                  <c:v>0.2</c:v>
                </c:pt>
                <c:pt idx="1">
                  <c:v>3.0000000000000001E-3</c:v>
                </c:pt>
              </c:numCache>
            </c:numRef>
          </c:xVal>
          <c:yVal>
            <c:numRef>
              <c:f>PSD_2!$P$10:$P$11</c:f>
              <c:numCache>
                <c:formatCode>General</c:formatCode>
                <c:ptCount val="2"/>
                <c:pt idx="0" formatCode="0.00E+00">
                  <c:v>2.0000000000000001E-4</c:v>
                </c:pt>
                <c:pt idx="1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0D9B-4950-8A42-01608632EB30}"/>
            </c:ext>
          </c:extLst>
        </c:ser>
        <c:ser>
          <c:idx val="31"/>
          <c:order val="32"/>
          <c:tx>
            <c:strRef>
              <c:f>PSD_2!$O$13</c:f>
              <c:strCache>
                <c:ptCount val="1"/>
                <c:pt idx="0">
                  <c:v>J1820+070, 25.9GHz**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xVal>
            <c:numRef>
              <c:f>PSD_2!$O$14:$O$15</c:f>
              <c:numCache>
                <c:formatCode>0.00E+00</c:formatCode>
                <c:ptCount val="2"/>
                <c:pt idx="0">
                  <c:v>0.02</c:v>
                </c:pt>
                <c:pt idx="1">
                  <c:v>1E-3</c:v>
                </c:pt>
              </c:numCache>
            </c:numRef>
          </c:xVal>
          <c:yVal>
            <c:numRef>
              <c:f>PSD_2!$P$14:$P$15</c:f>
              <c:numCache>
                <c:formatCode>General</c:formatCode>
                <c:ptCount val="2"/>
                <c:pt idx="0" formatCode="0.00E+00">
                  <c:v>1E-3</c:v>
                </c:pt>
                <c:pt idx="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1-0D9B-4950-8A42-01608632EB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7720608"/>
        <c:axId val="797719168"/>
        <c:extLst>
          <c:ext xmlns:c15="http://schemas.microsoft.com/office/drawing/2012/chart" uri="{02D57815-91ED-43cb-92C2-25804820EDAC}">
            <c15:filteredScatterSeries>
              <c15:ser>
                <c:idx val="22"/>
                <c:order val="23"/>
                <c:tx>
                  <c:strRef>
                    <c:extLst>
                      <c:ext uri="{02D57815-91ED-43cb-92C2-25804820EDAC}">
                        <c15:formulaRef>
                          <c15:sqref>PSD_2!$A$377</c15:sqref>
                        </c15:formulaRef>
                      </c:ext>
                    </c:extLst>
                    <c:strCache>
                      <c:ptCount val="1"/>
                      <c:pt idx="0">
                        <c:v>J1908+094 22GHz</c:v>
                      </c:pt>
                    </c:strCache>
                  </c:strRef>
                </c:tx>
                <c:spPr>
                  <a:ln w="19050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80000"/>
                      </a:schemeClr>
                    </a:solidFill>
                    <a:ln w="9525">
                      <a:solidFill>
                        <a:schemeClr val="accent5">
                          <a:lumMod val="8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PSD_2!$A$379:$A$385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PSD_2!$J$379:$J$384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0.243546269374702</c:v>
                      </c:pt>
                      <c:pt idx="1">
                        <c:v>0.40769001785813702</c:v>
                      </c:pt>
                      <c:pt idx="2">
                        <c:v>0.49882144852338101</c:v>
                      </c:pt>
                      <c:pt idx="3">
                        <c:v>0.38177024421532202</c:v>
                      </c:pt>
                      <c:pt idx="4">
                        <c:v>3.1984383902319599E-2</c:v>
                      </c:pt>
                      <c:pt idx="5">
                        <c:v>8.7103954362767494E-2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22-0D9B-4950-8A42-01608632EB30}"/>
                  </c:ext>
                </c:extLst>
              </c15:ser>
            </c15:filteredScatterSeries>
          </c:ext>
        </c:extLst>
      </c:scatterChart>
      <c:valAx>
        <c:axId val="797720608"/>
        <c:scaling>
          <c:logBase val="10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>
                    <a:solidFill>
                      <a:schemeClr val="bg1"/>
                    </a:solidFill>
                  </a:rPr>
                  <a:t>Frequency</a:t>
                </a:r>
                <a:r>
                  <a:rPr lang="en-US" sz="2000" baseline="0">
                    <a:solidFill>
                      <a:schemeClr val="bg1"/>
                    </a:solidFill>
                  </a:rPr>
                  <a:t> (Hz)</a:t>
                </a:r>
                <a:endParaRPr lang="en-US" sz="200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0.37655552821522309"/>
              <c:y val="0.924781780918161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7719168"/>
        <c:crosses val="autoZero"/>
        <c:crossBetween val="midCat"/>
      </c:valAx>
      <c:valAx>
        <c:axId val="79771916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>
                    <a:solidFill>
                      <a:schemeClr val="bg1"/>
                    </a:solidFill>
                  </a:rPr>
                  <a:t>Power</a:t>
                </a:r>
                <a:r>
                  <a:rPr lang="en-US" sz="2000" baseline="0">
                    <a:solidFill>
                      <a:schemeClr val="bg1"/>
                    </a:solidFill>
                  </a:rPr>
                  <a:t> (RMS</a:t>
                </a:r>
                <a:r>
                  <a:rPr lang="en-US" sz="2000" baseline="30000">
                    <a:solidFill>
                      <a:schemeClr val="bg1"/>
                    </a:solidFill>
                  </a:rPr>
                  <a:t>2</a:t>
                </a:r>
                <a:r>
                  <a:rPr lang="en-US" sz="2000" baseline="0">
                    <a:solidFill>
                      <a:schemeClr val="bg1"/>
                    </a:solidFill>
                  </a:rPr>
                  <a:t>/Hz)</a:t>
                </a:r>
                <a:endParaRPr lang="en-US" sz="200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6.9896674003327676E-3"/>
              <c:y val="0.32749961049389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77206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6676443569553807"/>
          <c:y val="2.5658734405772095E-2"/>
          <c:w val="0.11375517819308731"/>
          <c:h val="0.949270564923676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5918635170603676E-2"/>
          <c:y val="2.2323693556570268E-2"/>
          <c:w val="0.81188747114442017"/>
          <c:h val="0.95535261288685946"/>
        </c:manualLayout>
      </c:layout>
      <c:scatterChart>
        <c:scatterStyle val="lineMarker"/>
        <c:varyColors val="0"/>
        <c:ser>
          <c:idx val="0"/>
          <c:order val="0"/>
          <c:tx>
            <c:strRef>
              <c:f>PSD_2!$A$2</c:f>
              <c:strCache>
                <c:ptCount val="1"/>
                <c:pt idx="0">
                  <c:v>4U 1728, 300GHz</c:v>
                </c:pt>
              </c:strCache>
            </c:strRef>
          </c:tx>
          <c:spPr>
            <a:ln w="25400" cap="rnd">
              <a:solidFill>
                <a:schemeClr val="accent2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PSD_2!$A$4:$A$9</c:f>
              <c:numCache>
                <c:formatCode>General</c:formatCode>
                <c:ptCount val="6"/>
                <c:pt idx="0">
                  <c:v>4.3859649122807002E-4</c:v>
                </c:pt>
                <c:pt idx="1">
                  <c:v>9.4298245614035095E-4</c:v>
                </c:pt>
                <c:pt idx="2">
                  <c:v>1.5986842105263101E-3</c:v>
                </c:pt>
                <c:pt idx="3">
                  <c:v>3.5592324561403502E-3</c:v>
                </c:pt>
                <c:pt idx="4">
                  <c:v>4.99980921052631E-3</c:v>
                </c:pt>
                <c:pt idx="5">
                  <c:v>6.8725589912280701E-3</c:v>
                </c:pt>
              </c:numCache>
            </c:numRef>
          </c:xVal>
          <c:yVal>
            <c:numRef>
              <c:f>PSD_2!$E$4:$E$9</c:f>
              <c:numCache>
                <c:formatCode>General</c:formatCode>
                <c:ptCount val="6"/>
                <c:pt idx="0">
                  <c:v>8.8218135808187323</c:v>
                </c:pt>
                <c:pt idx="1">
                  <c:v>15.783912981631316</c:v>
                </c:pt>
                <c:pt idx="2">
                  <c:v>3.3277637306616192</c:v>
                </c:pt>
                <c:pt idx="3">
                  <c:v>2.2792713943303875</c:v>
                </c:pt>
                <c:pt idx="4">
                  <c:v>3.3564533072100673</c:v>
                </c:pt>
                <c:pt idx="5">
                  <c:v>1.6722097733806349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CCD-4591-8F26-75B01A83E920}"/>
            </c:ext>
          </c:extLst>
        </c:ser>
        <c:ser>
          <c:idx val="32"/>
          <c:order val="1"/>
          <c:tx>
            <c:strRef>
              <c:f>PSD_2!$H$12</c:f>
              <c:strCache>
                <c:ptCount val="1"/>
                <c:pt idx="0">
                  <c:v>Cir X-1 92GHz</c:v>
                </c:pt>
              </c:strCache>
            </c:strRef>
          </c:tx>
          <c:spPr>
            <a:ln w="25400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xVal>
            <c:numRef>
              <c:f>PSD_2!$H$14:$H$18</c:f>
              <c:numCache>
                <c:formatCode>General</c:formatCode>
                <c:ptCount val="5"/>
                <c:pt idx="0">
                  <c:v>3.3333333333333301E-3</c:v>
                </c:pt>
                <c:pt idx="1">
                  <c:v>6.8333333333333302E-3</c:v>
                </c:pt>
                <c:pt idx="2">
                  <c:v>1.6666666514033202E-2</c:v>
                </c:pt>
                <c:pt idx="3">
                  <c:v>3.33333330280665E-2</c:v>
                </c:pt>
                <c:pt idx="4">
                  <c:v>3.33333330280665E-2</c:v>
                </c:pt>
              </c:numCache>
            </c:numRef>
          </c:xVal>
          <c:yVal>
            <c:numRef>
              <c:f>PSD_2!$J$14:$J$18</c:f>
              <c:numCache>
                <c:formatCode>General</c:formatCode>
                <c:ptCount val="5"/>
                <c:pt idx="0">
                  <c:v>2.1348701459044501</c:v>
                </c:pt>
                <c:pt idx="1">
                  <c:v>0.32990268053725003</c:v>
                </c:pt>
                <c:pt idx="2">
                  <c:v>0.51766893550923998</c:v>
                </c:pt>
                <c:pt idx="3">
                  <c:v>9.3260649729854039E-2</c:v>
                </c:pt>
                <c:pt idx="4">
                  <c:v>9.3260649729854039E-2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CCD-4591-8F26-75B01A83E920}"/>
            </c:ext>
          </c:extLst>
        </c:ser>
        <c:ser>
          <c:idx val="1"/>
          <c:order val="2"/>
          <c:tx>
            <c:strRef>
              <c:f>PSD_2!$A$12</c:f>
              <c:strCache>
                <c:ptCount val="1"/>
                <c:pt idx="0">
                  <c:v>Cyg X-1, 45GHz</c:v>
                </c:pt>
              </c:strCache>
            </c:strRef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PSD_2!$A$14:$A$30</c:f>
              <c:numCache>
                <c:formatCode>General</c:formatCode>
                <c:ptCount val="17"/>
                <c:pt idx="0">
                  <c:v>1.52485513876181E-4</c:v>
                </c:pt>
                <c:pt idx="1">
                  <c:v>3.2784385483378999E-4</c:v>
                </c:pt>
                <c:pt idx="2">
                  <c:v>5.5580969807868198E-4</c:v>
                </c:pt>
                <c:pt idx="3">
                  <c:v>8.5216529429704105E-4</c:v>
                </c:pt>
                <c:pt idx="4">
                  <c:v>1.2374275693809E-3</c:v>
                </c:pt>
                <c:pt idx="5">
                  <c:v>1.7382685269899301E-3</c:v>
                </c:pt>
                <c:pt idx="6">
                  <c:v>2.3893617718816701E-3</c:v>
                </c:pt>
                <c:pt idx="7">
                  <c:v>3.2357829902409201E-3</c:v>
                </c:pt>
                <c:pt idx="8">
                  <c:v>4.3361305741079596E-3</c:v>
                </c:pt>
                <c:pt idx="9">
                  <c:v>5.7665824331351E-3</c:v>
                </c:pt>
                <c:pt idx="10">
                  <c:v>7.6261698498703897E-3</c:v>
                </c:pt>
                <c:pt idx="11">
                  <c:v>1.00436334916262E-2</c:v>
                </c:pt>
                <c:pt idx="12">
                  <c:v>1.31863362259088E-2</c:v>
                </c:pt>
                <c:pt idx="13">
                  <c:v>1.72718497804763E-2</c:v>
                </c:pt>
                <c:pt idx="14">
                  <c:v>2.2583017401413899E-2</c:v>
                </c:pt>
                <c:pt idx="15">
                  <c:v>2.9487535308632899E-2</c:v>
                </c:pt>
                <c:pt idx="16">
                  <c:v>3.84634085880175E-2</c:v>
                </c:pt>
              </c:numCache>
            </c:numRef>
          </c:xVal>
          <c:yVal>
            <c:numRef>
              <c:f>PSD_2!$E$14:$E$30</c:f>
              <c:numCache>
                <c:formatCode>General</c:formatCode>
                <c:ptCount val="17"/>
                <c:pt idx="0">
                  <c:v>316.79566813683999</c:v>
                </c:pt>
                <c:pt idx="1">
                  <c:v>26.428218716634802</c:v>
                </c:pt>
                <c:pt idx="2">
                  <c:v>24.930603201774101</c:v>
                </c:pt>
                <c:pt idx="3">
                  <c:v>11.598600709000099</c:v>
                </c:pt>
                <c:pt idx="4">
                  <c:v>6.6193459229962492</c:v>
                </c:pt>
                <c:pt idx="5">
                  <c:v>2.40770198407645</c:v>
                </c:pt>
                <c:pt idx="6">
                  <c:v>2.2061078677605601</c:v>
                </c:pt>
                <c:pt idx="7">
                  <c:v>1.1107124975840879</c:v>
                </c:pt>
                <c:pt idx="8">
                  <c:v>0.46574042606594201</c:v>
                </c:pt>
                <c:pt idx="9">
                  <c:v>0.54919250051162194</c:v>
                </c:pt>
                <c:pt idx="10">
                  <c:v>0.38661985859915593</c:v>
                </c:pt>
                <c:pt idx="11">
                  <c:v>0.13923421711468029</c:v>
                </c:pt>
                <c:pt idx="12">
                  <c:v>9.5313421239204596E-2</c:v>
                </c:pt>
                <c:pt idx="13">
                  <c:v>4.1289042033543999E-2</c:v>
                </c:pt>
                <c:pt idx="14">
                  <c:v>3.5863698406097697E-2</c:v>
                </c:pt>
                <c:pt idx="15">
                  <c:v>2.5607452584476591E-2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CCD-4591-8F26-75B01A83E920}"/>
            </c:ext>
          </c:extLst>
        </c:ser>
        <c:ser>
          <c:idx val="2"/>
          <c:order val="3"/>
          <c:tx>
            <c:strRef>
              <c:f>PSD_2!$A$32</c:f>
              <c:strCache>
                <c:ptCount val="1"/>
                <c:pt idx="0">
                  <c:v>Cyg X-1, 22GHz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PSD_2!$A$34:$A$52</c:f>
              <c:numCache>
                <c:formatCode>General</c:formatCode>
                <c:ptCount val="19"/>
                <c:pt idx="0">
                  <c:v>1.5290519877675799E-4</c:v>
                </c:pt>
                <c:pt idx="1">
                  <c:v>3.2874617737003E-4</c:v>
                </c:pt>
                <c:pt idx="2">
                  <c:v>5.5733944954128398E-4</c:v>
                </c:pt>
                <c:pt idx="3">
                  <c:v>8.5451070336391404E-4</c:v>
                </c:pt>
                <c:pt idx="4">
                  <c:v>1.2408333333333299E-3</c:v>
                </c:pt>
                <c:pt idx="5">
                  <c:v>1.74305275229357E-3</c:v>
                </c:pt>
                <c:pt idx="6">
                  <c:v>2.39593799694189E-3</c:v>
                </c:pt>
                <c:pt idx="7">
                  <c:v>3.2446888149847098E-3</c:v>
                </c:pt>
                <c:pt idx="8">
                  <c:v>4.3480648784403704E-3</c:v>
                </c:pt>
                <c:pt idx="9">
                  <c:v>5.7824537609327204E-3</c:v>
                </c:pt>
                <c:pt idx="10">
                  <c:v>7.64715930817279E-3</c:v>
                </c:pt>
                <c:pt idx="11">
                  <c:v>1.0071276519584799E-2</c:v>
                </c:pt>
                <c:pt idx="12">
                  <c:v>1.32226288944205E-2</c:v>
                </c:pt>
                <c:pt idx="13">
                  <c:v>1.7319386981706899E-2</c:v>
                </c:pt>
                <c:pt idx="14">
                  <c:v>2.2645172495179298E-2</c:v>
                </c:pt>
                <c:pt idx="15">
                  <c:v>2.95686936626933E-2</c:v>
                </c:pt>
                <c:pt idx="16">
                  <c:v>3.8569271180461599E-2</c:v>
                </c:pt>
                <c:pt idx="17">
                  <c:v>5.0270021953560298E-2</c:v>
                </c:pt>
                <c:pt idx="18">
                  <c:v>8.5255266765125598E-2</c:v>
                </c:pt>
              </c:numCache>
            </c:numRef>
          </c:xVal>
          <c:yVal>
            <c:numRef>
              <c:f>PSD_2!$E$34:$E$52</c:f>
              <c:numCache>
                <c:formatCode>General</c:formatCode>
                <c:ptCount val="19"/>
                <c:pt idx="0">
                  <c:v>7.8314921211453496</c:v>
                </c:pt>
                <c:pt idx="1">
                  <c:v>2.1953773744359104</c:v>
                </c:pt>
                <c:pt idx="2">
                  <c:v>1.4859777807132</c:v>
                </c:pt>
                <c:pt idx="3">
                  <c:v>1.95144005370289</c:v>
                </c:pt>
                <c:pt idx="4">
                  <c:v>3.1414056968968902</c:v>
                </c:pt>
                <c:pt idx="5">
                  <c:v>0.75523207475187104</c:v>
                </c:pt>
                <c:pt idx="6">
                  <c:v>0.26806975540396899</c:v>
                </c:pt>
                <c:pt idx="7">
                  <c:v>0.39101413753248104</c:v>
                </c:pt>
                <c:pt idx="8">
                  <c:v>0.475754295111672</c:v>
                </c:pt>
                <c:pt idx="9">
                  <c:v>0.29092737460616802</c:v>
                </c:pt>
                <c:pt idx="10">
                  <c:v>0.18599472386490298</c:v>
                </c:pt>
                <c:pt idx="11">
                  <c:v>0.15235775157189899</c:v>
                </c:pt>
                <c:pt idx="12">
                  <c:v>7.4573037506881309E-2</c:v>
                </c:pt>
                <c:pt idx="13">
                  <c:v>1.1550263070190202E-2</c:v>
                </c:pt>
                <c:pt idx="14">
                  <c:v>6.8289638290317022E-3</c:v>
                </c:pt>
                <c:pt idx="15">
                  <c:v>7.1514456781117024E-3</c:v>
                </c:pt>
                <c:pt idx="16">
                  <c:v>7.776980846901903E-3</c:v>
                </c:pt>
                <c:pt idx="17">
                  <c:v>4.072558661358497E-3</c:v>
                </c:pt>
                <c:pt idx="18">
                  <c:v>5.1074286648493993E-3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CCD-4591-8F26-75B01A83E920}"/>
            </c:ext>
          </c:extLst>
        </c:ser>
        <c:ser>
          <c:idx val="3"/>
          <c:order val="4"/>
          <c:tx>
            <c:strRef>
              <c:f>PSD_2!$A$74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PSD_2!$A$76:$A$94</c:f>
              <c:numCache>
                <c:formatCode>General</c:formatCode>
                <c:ptCount val="19"/>
                <c:pt idx="0">
                  <c:v>2.9274004683840701E-4</c:v>
                </c:pt>
                <c:pt idx="1">
                  <c:v>6.2939110070257603E-4</c:v>
                </c:pt>
                <c:pt idx="2">
                  <c:v>1.0670374707259899E-3</c:v>
                </c:pt>
                <c:pt idx="3">
                  <c:v>1.6359777517564399E-3</c:v>
                </c:pt>
                <c:pt idx="4">
                  <c:v>2.3756001170960098E-3</c:v>
                </c:pt>
                <c:pt idx="5">
                  <c:v>3.3371091920374701E-3</c:v>
                </c:pt>
                <c:pt idx="6">
                  <c:v>4.58707098946135E-3</c:v>
                </c:pt>
                <c:pt idx="7">
                  <c:v>6.2120213261124104E-3</c:v>
                </c:pt>
                <c:pt idx="8">
                  <c:v>1.1070622832699E-2</c:v>
                </c:pt>
                <c:pt idx="9">
                  <c:v>1.9281659378830501E-2</c:v>
                </c:pt>
                <c:pt idx="10">
                  <c:v>2.5314986232292301E-2</c:v>
                </c:pt>
                <c:pt idx="11">
                  <c:v>3.3158311141792601E-2</c:v>
                </c:pt>
                <c:pt idx="12">
                  <c:v>4.3354633524143003E-2</c:v>
                </c:pt>
                <c:pt idx="13">
                  <c:v>5.6609852621198602E-2</c:v>
                </c:pt>
                <c:pt idx="14">
                  <c:v>7.3841637447370795E-2</c:v>
                </c:pt>
                <c:pt idx="15">
                  <c:v>9.6242957721394795E-2</c:v>
                </c:pt>
                <c:pt idx="16">
                  <c:v>0.125364674077625</c:v>
                </c:pt>
              </c:numCache>
            </c:numRef>
          </c:xVal>
          <c:yVal>
            <c:numRef>
              <c:f>PSD_2!$D$76:$D$94</c:f>
              <c:numCache>
                <c:formatCode>General</c:formatCode>
                <c:ptCount val="19"/>
                <c:pt idx="0">
                  <c:v>3.4281095193565401</c:v>
                </c:pt>
                <c:pt idx="1">
                  <c:v>0.75122186266882796</c:v>
                </c:pt>
                <c:pt idx="2">
                  <c:v>0.434114834660775</c:v>
                </c:pt>
                <c:pt idx="3">
                  <c:v>4.2652301230242599E-2</c:v>
                </c:pt>
                <c:pt idx="4">
                  <c:v>3.1619441256968597E-2</c:v>
                </c:pt>
                <c:pt idx="5">
                  <c:v>2.2073140004890902E-2</c:v>
                </c:pt>
                <c:pt idx="6">
                  <c:v>5.9113209523396996E-3</c:v>
                </c:pt>
                <c:pt idx="7">
                  <c:v>1.44849987283844E-2</c:v>
                </c:pt>
                <c:pt idx="8">
                  <c:v>6.54910612211886E-3</c:v>
                </c:pt>
                <c:pt idx="9">
                  <c:v>3.4713150162525002E-3</c:v>
                </c:pt>
                <c:pt idx="10">
                  <c:v>5.3353584548239902E-3</c:v>
                </c:pt>
                <c:pt idx="11">
                  <c:v>2.8130215886307802E-3</c:v>
                </c:pt>
                <c:pt idx="12">
                  <c:v>4.0828721294708702E-3</c:v>
                </c:pt>
                <c:pt idx="13">
                  <c:v>7.65394125528201E-3</c:v>
                </c:pt>
                <c:pt idx="14">
                  <c:v>5.2960656627931799E-4</c:v>
                </c:pt>
                <c:pt idx="15">
                  <c:v>2.0535787363379601E-3</c:v>
                </c:pt>
                <c:pt idx="16">
                  <c:v>7.0148686219435202E-4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FCCD-4591-8F26-75B01A83E920}"/>
            </c:ext>
          </c:extLst>
        </c:ser>
        <c:ser>
          <c:idx val="4"/>
          <c:order val="5"/>
          <c:tx>
            <c:strRef>
              <c:f>PSD_2!$A$96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PSD_2!$A$98:$A$113</c:f>
              <c:numCache>
                <c:formatCode>General</c:formatCode>
                <c:ptCount val="16"/>
                <c:pt idx="0">
                  <c:v>2.93255131964809E-4</c:v>
                </c:pt>
                <c:pt idx="1">
                  <c:v>6.3049853372433996E-4</c:v>
                </c:pt>
                <c:pt idx="2">
                  <c:v>1.0689149560117301E-3</c:v>
                </c:pt>
                <c:pt idx="3">
                  <c:v>1.6388563049853299E-3</c:v>
                </c:pt>
                <c:pt idx="4">
                  <c:v>2.37978005865102E-3</c:v>
                </c:pt>
                <c:pt idx="5">
                  <c:v>3.3429809384164198E-3</c:v>
                </c:pt>
                <c:pt idx="6">
                  <c:v>4.5951420821114296E-3</c:v>
                </c:pt>
                <c:pt idx="7">
                  <c:v>8.3391039017595304E-3</c:v>
                </c:pt>
                <c:pt idx="8">
                  <c:v>1.10901019344574E-2</c:v>
                </c:pt>
                <c:pt idx="9">
                  <c:v>1.46663993769648E-2</c:v>
                </c:pt>
                <c:pt idx="10">
                  <c:v>1.93155860522243E-2</c:v>
                </c:pt>
                <c:pt idx="11">
                  <c:v>2.5359528730061701E-2</c:v>
                </c:pt>
                <c:pt idx="12">
                  <c:v>3.32166542112503E-2</c:v>
                </c:pt>
                <c:pt idx="13">
                  <c:v>4.3430917336795501E-2</c:v>
                </c:pt>
              </c:numCache>
            </c:numRef>
          </c:xVal>
          <c:yVal>
            <c:numRef>
              <c:f>PSD_2!$E$98:$E$113</c:f>
              <c:numCache>
                <c:formatCode>General</c:formatCode>
                <c:ptCount val="16"/>
                <c:pt idx="0">
                  <c:v>0.58215594463285902</c:v>
                </c:pt>
                <c:pt idx="1">
                  <c:v>0.29372030496465901</c:v>
                </c:pt>
                <c:pt idx="2">
                  <c:v>0.15850041497619999</c:v>
                </c:pt>
                <c:pt idx="3">
                  <c:v>0.11029378390441801</c:v>
                </c:pt>
                <c:pt idx="4">
                  <c:v>6.9540833184971798E-2</c:v>
                </c:pt>
                <c:pt idx="5">
                  <c:v>3.52202801878818E-2</c:v>
                </c:pt>
                <c:pt idx="6">
                  <c:v>8.2364939486946898E-3</c:v>
                </c:pt>
                <c:pt idx="7">
                  <c:v>4.9009803185553702E-2</c:v>
                </c:pt>
                <c:pt idx="8">
                  <c:v>4.6371197738570999E-2</c:v>
                </c:pt>
                <c:pt idx="9">
                  <c:v>3.2006699020830101E-2</c:v>
                </c:pt>
                <c:pt idx="10">
                  <c:v>4.51602834876767E-2</c:v>
                </c:pt>
                <c:pt idx="11">
                  <c:v>3.3197708791255706E-2</c:v>
                </c:pt>
                <c:pt idx="12">
                  <c:v>1.5197134776989E-2</c:v>
                </c:pt>
                <c:pt idx="13">
                  <c:v>2.237217329973919E-2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FCCD-4591-8F26-75B01A83E920}"/>
            </c:ext>
          </c:extLst>
        </c:ser>
        <c:ser>
          <c:idx val="5"/>
          <c:order val="6"/>
          <c:tx>
            <c:strRef>
              <c:f>PSD_2!$A$115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PSD_2!$A$117:$A$130</c:f>
              <c:numCache>
                <c:formatCode>General</c:formatCode>
                <c:ptCount val="14"/>
                <c:pt idx="0">
                  <c:v>3.0165912518853599E-4</c:v>
                </c:pt>
                <c:pt idx="1">
                  <c:v>6.4856711915535405E-4</c:v>
                </c:pt>
                <c:pt idx="2">
                  <c:v>1.09954751131221E-3</c:v>
                </c:pt>
                <c:pt idx="3">
                  <c:v>1.6858220211161299E-3</c:v>
                </c:pt>
                <c:pt idx="4">
                  <c:v>2.4479788838612298E-3</c:v>
                </c:pt>
                <c:pt idx="5">
                  <c:v>3.43878280542986E-3</c:v>
                </c:pt>
                <c:pt idx="6">
                  <c:v>4.7268279034690802E-3</c:v>
                </c:pt>
                <c:pt idx="7">
                  <c:v>6.4012865309200596E-3</c:v>
                </c:pt>
                <c:pt idx="8">
                  <c:v>8.5780827466063296E-3</c:v>
                </c:pt>
                <c:pt idx="9">
                  <c:v>1.5086703431508201E-2</c:v>
                </c:pt>
                <c:pt idx="10">
                  <c:v>1.9869124717371001E-2</c:v>
                </c:pt>
                <c:pt idx="11">
                  <c:v>2.6086272388992599E-2</c:v>
                </c:pt>
                <c:pt idx="12">
                  <c:v>3.4168564362100598E-2</c:v>
                </c:pt>
              </c:numCache>
            </c:numRef>
          </c:xVal>
          <c:yVal>
            <c:numRef>
              <c:f>PSD_2!$E$117:$E$130</c:f>
              <c:numCache>
                <c:formatCode>General</c:formatCode>
                <c:ptCount val="14"/>
                <c:pt idx="0">
                  <c:v>1.0067850951870059</c:v>
                </c:pt>
                <c:pt idx="1">
                  <c:v>0.53652576803409602</c:v>
                </c:pt>
                <c:pt idx="2">
                  <c:v>0.1236279756996983</c:v>
                </c:pt>
                <c:pt idx="3">
                  <c:v>0.41142941275575801</c:v>
                </c:pt>
                <c:pt idx="4">
                  <c:v>0.50329480606830601</c:v>
                </c:pt>
                <c:pt idx="5">
                  <c:v>0.22743754826270199</c:v>
                </c:pt>
                <c:pt idx="6">
                  <c:v>0.22214169737315898</c:v>
                </c:pt>
                <c:pt idx="7">
                  <c:v>0.25326741005257297</c:v>
                </c:pt>
                <c:pt idx="8">
                  <c:v>0.14109037190407539</c:v>
                </c:pt>
                <c:pt idx="9">
                  <c:v>0.10389441314533396</c:v>
                </c:pt>
                <c:pt idx="10">
                  <c:v>0.1108662769508514</c:v>
                </c:pt>
                <c:pt idx="11">
                  <c:v>0.10293646704534389</c:v>
                </c:pt>
                <c:pt idx="12">
                  <c:v>0.38024307347373099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FCCD-4591-8F26-75B01A83E920}"/>
            </c:ext>
          </c:extLst>
        </c:ser>
        <c:ser>
          <c:idx val="6"/>
          <c:order val="7"/>
          <c:tx>
            <c:strRef>
              <c:f>PSD_2!$A$132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PSD_2!$A$134:$A$147</c:f>
              <c:numCache>
                <c:formatCode>General</c:formatCode>
                <c:ptCount val="14"/>
                <c:pt idx="0">
                  <c:v>3.0165912518853599E-4</c:v>
                </c:pt>
                <c:pt idx="1">
                  <c:v>6.4856711915535405E-4</c:v>
                </c:pt>
                <c:pt idx="2">
                  <c:v>1.09954751131221E-3</c:v>
                </c:pt>
                <c:pt idx="3">
                  <c:v>2.4479788838612298E-3</c:v>
                </c:pt>
                <c:pt idx="4">
                  <c:v>3.43878280542986E-3</c:v>
                </c:pt>
                <c:pt idx="5">
                  <c:v>4.7268279034690802E-3</c:v>
                </c:pt>
                <c:pt idx="6">
                  <c:v>6.4012865309200596E-3</c:v>
                </c:pt>
                <c:pt idx="7">
                  <c:v>8.5780827466063296E-3</c:v>
                </c:pt>
                <c:pt idx="8">
                  <c:v>1.14079178269984E-2</c:v>
                </c:pt>
                <c:pt idx="9">
                  <c:v>1.5086703431508201E-2</c:v>
                </c:pt>
                <c:pt idx="10">
                  <c:v>1.9869124717371001E-2</c:v>
                </c:pt>
                <c:pt idx="11">
                  <c:v>3.4168564362100598E-2</c:v>
                </c:pt>
              </c:numCache>
            </c:numRef>
          </c:xVal>
          <c:yVal>
            <c:numRef>
              <c:f>PSD_2!$E$134:$E$147</c:f>
              <c:numCache>
                <c:formatCode>General</c:formatCode>
                <c:ptCount val="14"/>
                <c:pt idx="0">
                  <c:v>1.4036087604930598</c:v>
                </c:pt>
                <c:pt idx="1">
                  <c:v>0.88142333581153098</c:v>
                </c:pt>
                <c:pt idx="2">
                  <c:v>0.49246827849851305</c:v>
                </c:pt>
                <c:pt idx="3">
                  <c:v>8.7689518039995321E-2</c:v>
                </c:pt>
                <c:pt idx="4">
                  <c:v>8.9257555607543851E-2</c:v>
                </c:pt>
                <c:pt idx="5">
                  <c:v>0.1182220961739943</c:v>
                </c:pt>
                <c:pt idx="6">
                  <c:v>1.2772799838324814E-2</c:v>
                </c:pt>
                <c:pt idx="7">
                  <c:v>9.3944600115601809E-2</c:v>
                </c:pt>
                <c:pt idx="8">
                  <c:v>4.0698604626200507E-2</c:v>
                </c:pt>
                <c:pt idx="9">
                  <c:v>3.1912346151997104E-2</c:v>
                </c:pt>
                <c:pt idx="10">
                  <c:v>2.3699535098681904E-2</c:v>
                </c:pt>
                <c:pt idx="11">
                  <c:v>3.4260992613852709E-2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FCCD-4591-8F26-75B01A83E920}"/>
            </c:ext>
          </c:extLst>
        </c:ser>
        <c:ser>
          <c:idx val="7"/>
          <c:order val="8"/>
          <c:tx>
            <c:strRef>
              <c:f>PSD_2!$A$149</c:f>
              <c:strCache>
                <c:ptCount val="1"/>
                <c:pt idx="0">
                  <c:v>GRS 1915, 9GHz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PSD_2!$A$151:$A$166</c:f>
              <c:numCache>
                <c:formatCode>General</c:formatCode>
                <c:ptCount val="16"/>
                <c:pt idx="0">
                  <c:v>1.88323917137476E-4</c:v>
                </c:pt>
                <c:pt idx="1">
                  <c:v>6.8644067796610098E-4</c:v>
                </c:pt>
                <c:pt idx="2">
                  <c:v>1.05244821092278E-3</c:v>
                </c:pt>
                <c:pt idx="3">
                  <c:v>1.52825800376647E-3</c:v>
                </c:pt>
                <c:pt idx="4">
                  <c:v>2.14681073446327E-3</c:v>
                </c:pt>
                <c:pt idx="5">
                  <c:v>2.95092928436911E-3</c:v>
                </c:pt>
                <c:pt idx="6">
                  <c:v>5.3552437485875704E-3</c:v>
                </c:pt>
                <c:pt idx="7">
                  <c:v>7.1218922027306902E-3</c:v>
                </c:pt>
                <c:pt idx="8">
                  <c:v>9.4185351931167591E-3</c:v>
                </c:pt>
                <c:pt idx="9">
                  <c:v>1.2404171080618601E-2</c:v>
                </c:pt>
                <c:pt idx="10">
                  <c:v>1.6285497734371001E-2</c:v>
                </c:pt>
                <c:pt idx="11">
                  <c:v>2.1331222384249199E-2</c:v>
                </c:pt>
                <c:pt idx="12">
                  <c:v>2.7890664429090901E-2</c:v>
                </c:pt>
                <c:pt idx="13">
                  <c:v>3.6417939087384998E-2</c:v>
                </c:pt>
              </c:numCache>
            </c:numRef>
          </c:xVal>
          <c:yVal>
            <c:numRef>
              <c:f>PSD_2!$E$151:$E$166</c:f>
              <c:numCache>
                <c:formatCode>General</c:formatCode>
                <c:ptCount val="16"/>
                <c:pt idx="0">
                  <c:v>11.053777200828499</c:v>
                </c:pt>
                <c:pt idx="1">
                  <c:v>2.4742887928378097</c:v>
                </c:pt>
                <c:pt idx="2">
                  <c:v>0.13235427194133098</c:v>
                </c:pt>
                <c:pt idx="3">
                  <c:v>0.32207256405910001</c:v>
                </c:pt>
                <c:pt idx="4">
                  <c:v>0.25186862131664101</c:v>
                </c:pt>
                <c:pt idx="5">
                  <c:v>0.14947912532873608</c:v>
                </c:pt>
                <c:pt idx="6">
                  <c:v>0.11851651095564208</c:v>
                </c:pt>
                <c:pt idx="7">
                  <c:v>4.4269252677957005E-2</c:v>
                </c:pt>
                <c:pt idx="8">
                  <c:v>0.26788221751111901</c:v>
                </c:pt>
                <c:pt idx="9">
                  <c:v>7.1811549532320051E-2</c:v>
                </c:pt>
                <c:pt idx="10">
                  <c:v>2.8244905769214013E-2</c:v>
                </c:pt>
                <c:pt idx="11">
                  <c:v>4.682445027780302E-2</c:v>
                </c:pt>
                <c:pt idx="12">
                  <c:v>1.724845014683507E-2</c:v>
                </c:pt>
                <c:pt idx="13">
                  <c:v>7.6401411392227003E-2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FCCD-4591-8F26-75B01A83E920}"/>
            </c:ext>
          </c:extLst>
        </c:ser>
        <c:ser>
          <c:idx val="8"/>
          <c:order val="9"/>
          <c:tx>
            <c:strRef>
              <c:f>PSD_2!$A$168</c:f>
              <c:strCache>
                <c:ptCount val="1"/>
                <c:pt idx="0">
                  <c:v>GRS 1915, 92GHz</c:v>
                </c:pt>
              </c:strCache>
            </c:strRef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PSD_2!$A$170:$A$181</c:f>
              <c:numCache>
                <c:formatCode>General</c:formatCode>
                <c:ptCount val="12"/>
                <c:pt idx="0">
                  <c:v>8.0064051240992702E-4</c:v>
                </c:pt>
                <c:pt idx="1">
                  <c:v>1.7213771016813401E-3</c:v>
                </c:pt>
                <c:pt idx="2">
                  <c:v>2.9183346677341799E-3</c:v>
                </c:pt>
                <c:pt idx="3">
                  <c:v>4.4743795036028796E-3</c:v>
                </c:pt>
                <c:pt idx="4">
                  <c:v>6.4972377902321804E-3</c:v>
                </c:pt>
                <c:pt idx="5">
                  <c:v>9.1269535628502804E-3</c:v>
                </c:pt>
                <c:pt idx="6">
                  <c:v>1.25455840672538E-2</c:v>
                </c:pt>
                <c:pt idx="7">
                  <c:v>1.69898037229783E-2</c:v>
                </c:pt>
                <c:pt idx="8">
                  <c:v>2.2767289275420301E-2</c:v>
                </c:pt>
                <c:pt idx="9">
                  <c:v>3.02780204935948E-2</c:v>
                </c:pt>
                <c:pt idx="10">
                  <c:v>4.0041971077221697E-2</c:v>
                </c:pt>
              </c:numCache>
            </c:numRef>
          </c:xVal>
          <c:yVal>
            <c:numRef>
              <c:f>PSD_2!$E$170:$E$180</c:f>
              <c:numCache>
                <c:formatCode>General</c:formatCode>
                <c:ptCount val="11"/>
                <c:pt idx="0">
                  <c:v>95.105761304643309</c:v>
                </c:pt>
                <c:pt idx="1">
                  <c:v>37.502238974173494</c:v>
                </c:pt>
                <c:pt idx="2">
                  <c:v>6.72641120223303</c:v>
                </c:pt>
                <c:pt idx="3">
                  <c:v>4.5345459116606301</c:v>
                </c:pt>
                <c:pt idx="4">
                  <c:v>0.80328625763594097</c:v>
                </c:pt>
                <c:pt idx="5">
                  <c:v>1.1689647559449898</c:v>
                </c:pt>
                <c:pt idx="6">
                  <c:v>0.30087167414541699</c:v>
                </c:pt>
                <c:pt idx="7">
                  <c:v>0.83718284819105404</c:v>
                </c:pt>
                <c:pt idx="8">
                  <c:v>0.217304672872805</c:v>
                </c:pt>
                <c:pt idx="9">
                  <c:v>0.1876246740701559</c:v>
                </c:pt>
                <c:pt idx="10">
                  <c:v>7.8359144796019603E-2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FCCD-4591-8F26-75B01A83E920}"/>
            </c:ext>
          </c:extLst>
        </c:ser>
        <c:ser>
          <c:idx val="9"/>
          <c:order val="10"/>
          <c:tx>
            <c:strRef>
              <c:f>PSD_2!$A$183</c:f>
              <c:strCache>
                <c:ptCount val="1"/>
                <c:pt idx="0">
                  <c:v>GRS 1915, 10GHz</c:v>
                </c:pt>
              </c:strCache>
            </c:strRef>
          </c:tx>
          <c:spPr>
            <a:ln w="50800" cap="rnd">
              <a:solidFill>
                <a:srgbClr val="E901B7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PSD_2!$A$185:$A$202</c:f>
              <c:numCache>
                <c:formatCode>General</c:formatCode>
                <c:ptCount val="18"/>
                <c:pt idx="0">
                  <c:v>1.12422709387296E-4</c:v>
                </c:pt>
                <c:pt idx="1">
                  <c:v>2.41708825182686E-4</c:v>
                </c:pt>
                <c:pt idx="2">
                  <c:v>4.09780775716694E-4</c:v>
                </c:pt>
                <c:pt idx="3">
                  <c:v>6.2827431141090396E-4</c:v>
                </c:pt>
                <c:pt idx="4">
                  <c:v>9.1231590781337799E-4</c:v>
                </c:pt>
                <c:pt idx="5">
                  <c:v>1.2815699831365899E-3</c:v>
                </c:pt>
                <c:pt idx="6">
                  <c:v>1.76160028105677E-3</c:v>
                </c:pt>
                <c:pt idx="7">
                  <c:v>2.3856396683529998E-3</c:v>
                </c:pt>
                <c:pt idx="8">
                  <c:v>3.1968908718381099E-3</c:v>
                </c:pt>
                <c:pt idx="9">
                  <c:v>4.2515174363687404E-3</c:v>
                </c:pt>
                <c:pt idx="10">
                  <c:v>5.6225319702585697E-3</c:v>
                </c:pt>
                <c:pt idx="11">
                  <c:v>7.4048508643153399E-3</c:v>
                </c:pt>
                <c:pt idx="12">
                  <c:v>9.7218654265891404E-3</c:v>
                </c:pt>
                <c:pt idx="13">
                  <c:v>1.2733984357545001E-2</c:v>
                </c:pt>
                <c:pt idx="14">
                  <c:v>2.1740219961103299E-2</c:v>
                </c:pt>
                <c:pt idx="15">
                  <c:v>2.8357845252413499E-2</c:v>
                </c:pt>
                <c:pt idx="16">
                  <c:v>3.6960758131116801E-2</c:v>
                </c:pt>
              </c:numCache>
            </c:numRef>
          </c:xVal>
          <c:yVal>
            <c:numRef>
              <c:f>PSD_2!$E$185:$E$202</c:f>
              <c:numCache>
                <c:formatCode>General</c:formatCode>
                <c:ptCount val="18"/>
                <c:pt idx="0">
                  <c:v>5.1888995159478695</c:v>
                </c:pt>
                <c:pt idx="1">
                  <c:v>0.53998707166705007</c:v>
                </c:pt>
                <c:pt idx="2">
                  <c:v>0.15823975344635399</c:v>
                </c:pt>
                <c:pt idx="3">
                  <c:v>0.13556624473300899</c:v>
                </c:pt>
                <c:pt idx="4">
                  <c:v>6.3509974634102698E-2</c:v>
                </c:pt>
                <c:pt idx="5">
                  <c:v>2.68905188165371E-2</c:v>
                </c:pt>
                <c:pt idx="6">
                  <c:v>2.4623249827946097E-2</c:v>
                </c:pt>
                <c:pt idx="7">
                  <c:v>1.3552131023538359E-2</c:v>
                </c:pt>
                <c:pt idx="8">
                  <c:v>1.4751761312453901E-3</c:v>
                </c:pt>
                <c:pt idx="9">
                  <c:v>4.7668245026079702E-3</c:v>
                </c:pt>
                <c:pt idx="10">
                  <c:v>5.9084599811662503E-3</c:v>
                </c:pt>
                <c:pt idx="11">
                  <c:v>3.5151035912666397E-3</c:v>
                </c:pt>
                <c:pt idx="12">
                  <c:v>4.5254129839266896E-3</c:v>
                </c:pt>
                <c:pt idx="13">
                  <c:v>1.55169554901191E-3</c:v>
                </c:pt>
                <c:pt idx="14">
                  <c:v>1.0210606390417202E-3</c:v>
                </c:pt>
                <c:pt idx="15">
                  <c:v>1.456550856046709E-3</c:v>
                </c:pt>
                <c:pt idx="16">
                  <c:v>2.0099171769508797E-3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FCCD-4591-8F26-75B01A83E920}"/>
            </c:ext>
          </c:extLst>
        </c:ser>
        <c:ser>
          <c:idx val="10"/>
          <c:order val="11"/>
          <c:tx>
            <c:strRef>
              <c:f>PSD_2!$A$204</c:f>
              <c:strCache>
                <c:ptCount val="1"/>
                <c:pt idx="0">
                  <c:v>GX 339, 233GHz</c:v>
                </c:pt>
              </c:strCache>
            </c:strRef>
          </c:tx>
          <c:spPr>
            <a:ln w="2540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PSD_2!$A$206:$A$215</c:f>
              <c:numCache>
                <c:formatCode>General</c:formatCode>
                <c:ptCount val="10"/>
                <c:pt idx="0">
                  <c:v>1.1764705882352899E-3</c:v>
                </c:pt>
                <c:pt idx="1">
                  <c:v>2.5294117647058799E-3</c:v>
                </c:pt>
                <c:pt idx="2">
                  <c:v>4.2882352941176396E-3</c:v>
                </c:pt>
                <c:pt idx="3">
                  <c:v>6.57470588235294E-3</c:v>
                </c:pt>
                <c:pt idx="4">
                  <c:v>9.5471176470588205E-3</c:v>
                </c:pt>
                <c:pt idx="5">
                  <c:v>1.3411252941176399E-2</c:v>
                </c:pt>
                <c:pt idx="6">
                  <c:v>1.8434628823529399E-2</c:v>
                </c:pt>
                <c:pt idx="7">
                  <c:v>2.4965017470588199E-2</c:v>
                </c:pt>
                <c:pt idx="8">
                  <c:v>3.3454522711764703E-2</c:v>
                </c:pt>
                <c:pt idx="9">
                  <c:v>4.4490879525294097E-2</c:v>
                </c:pt>
              </c:numCache>
            </c:numRef>
          </c:xVal>
          <c:yVal>
            <c:numRef>
              <c:f>PSD_2!$D$206:$D$215</c:f>
              <c:numCache>
                <c:formatCode>General</c:formatCode>
                <c:ptCount val="10"/>
                <c:pt idx="0">
                  <c:v>34.439127020779402</c:v>
                </c:pt>
                <c:pt idx="1">
                  <c:v>7.7361264544089403</c:v>
                </c:pt>
                <c:pt idx="2">
                  <c:v>27.767432529920001</c:v>
                </c:pt>
                <c:pt idx="3">
                  <c:v>12.889752766079701</c:v>
                </c:pt>
                <c:pt idx="4">
                  <c:v>6.3779913024037898</c:v>
                </c:pt>
                <c:pt idx="5">
                  <c:v>0.67772738044748604</c:v>
                </c:pt>
                <c:pt idx="6">
                  <c:v>0.60472183770300203</c:v>
                </c:pt>
                <c:pt idx="7">
                  <c:v>0.64349026951608002</c:v>
                </c:pt>
                <c:pt idx="8">
                  <c:v>0.40399473971127398</c:v>
                </c:pt>
                <c:pt idx="9">
                  <c:v>0.25489378211014702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FCCD-4591-8F26-75B01A83E920}"/>
            </c:ext>
          </c:extLst>
        </c:ser>
        <c:ser>
          <c:idx val="11"/>
          <c:order val="12"/>
          <c:tx>
            <c:strRef>
              <c:f>PSD_2!$A$217</c:f>
              <c:strCache>
                <c:ptCount val="1"/>
                <c:pt idx="0">
                  <c:v>GX 339, 145GHz</c:v>
                </c:pt>
              </c:strCache>
            </c:strRef>
          </c:tx>
          <c:spPr>
            <a:ln w="2540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PSD_2!$A$219:$A$227</c:f>
              <c:numCache>
                <c:formatCode>General</c:formatCode>
                <c:ptCount val="9"/>
                <c:pt idx="0">
                  <c:v>1.9230769230769199E-3</c:v>
                </c:pt>
                <c:pt idx="1">
                  <c:v>4.1346153846153798E-3</c:v>
                </c:pt>
                <c:pt idx="2">
                  <c:v>7.0096153846153798E-3</c:v>
                </c:pt>
                <c:pt idx="3">
                  <c:v>1.0747115384615299E-2</c:v>
                </c:pt>
                <c:pt idx="4">
                  <c:v>1.56058653846153E-2</c:v>
                </c:pt>
                <c:pt idx="5">
                  <c:v>2.1922240384615301E-2</c:v>
                </c:pt>
                <c:pt idx="6">
                  <c:v>3.0133527884615301E-2</c:v>
                </c:pt>
                <c:pt idx="7">
                  <c:v>5.4685277509615403E-2</c:v>
                </c:pt>
              </c:numCache>
            </c:numRef>
          </c:xVal>
          <c:yVal>
            <c:numRef>
              <c:f>PSD_2!$D$219:$D$227</c:f>
              <c:numCache>
                <c:formatCode>General</c:formatCode>
                <c:ptCount val="9"/>
                <c:pt idx="0">
                  <c:v>10.1849679310494</c:v>
                </c:pt>
                <c:pt idx="1">
                  <c:v>11.009969544014099</c:v>
                </c:pt>
                <c:pt idx="2">
                  <c:v>14.845614988220101</c:v>
                </c:pt>
                <c:pt idx="3">
                  <c:v>12.0258104778815</c:v>
                </c:pt>
                <c:pt idx="4">
                  <c:v>1.1242803628842899</c:v>
                </c:pt>
                <c:pt idx="5">
                  <c:v>0.210044592555235</c:v>
                </c:pt>
                <c:pt idx="6">
                  <c:v>0.39519899350841697</c:v>
                </c:pt>
                <c:pt idx="7">
                  <c:v>0.39841411489239897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FCCD-4591-8F26-75B01A83E920}"/>
            </c:ext>
          </c:extLst>
        </c:ser>
        <c:ser>
          <c:idx val="12"/>
          <c:order val="13"/>
          <c:tx>
            <c:strRef>
              <c:f>PSD_2!$A$229</c:f>
              <c:strCache>
                <c:ptCount val="1"/>
                <c:pt idx="0">
                  <c:v>GX 339, 97GHz</c:v>
                </c:pt>
              </c:strCache>
            </c:strRef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PSD_2!$A$231:$A$241</c:f>
              <c:numCache>
                <c:formatCode>General</c:formatCode>
                <c:ptCount val="11"/>
                <c:pt idx="1">
                  <c:v>4.7566371681415903E-3</c:v>
                </c:pt>
                <c:pt idx="2">
                  <c:v>8.0641592920353902E-3</c:v>
                </c:pt>
                <c:pt idx="3">
                  <c:v>1.2363938053097301E-2</c:v>
                </c:pt>
                <c:pt idx="4">
                  <c:v>1.7953650442477799E-2</c:v>
                </c:pt>
                <c:pt idx="5">
                  <c:v>2.52202765486725E-2</c:v>
                </c:pt>
                <c:pt idx="6">
                  <c:v>3.4666890486725603E-2</c:v>
                </c:pt>
                <c:pt idx="7">
                  <c:v>4.6947488606194597E-2</c:v>
                </c:pt>
                <c:pt idx="8">
                  <c:v>6.2912266161504402E-2</c:v>
                </c:pt>
                <c:pt idx="9">
                  <c:v>8.3666476983406998E-2</c:v>
                </c:pt>
                <c:pt idx="10">
                  <c:v>0.11064695105187999</c:v>
                </c:pt>
              </c:numCache>
            </c:numRef>
          </c:xVal>
          <c:yVal>
            <c:numRef>
              <c:f>PSD_2!$D$231:$D$241</c:f>
              <c:numCache>
                <c:formatCode>General</c:formatCode>
                <c:ptCount val="11"/>
                <c:pt idx="1">
                  <c:v>6.2083285544937397</c:v>
                </c:pt>
                <c:pt idx="2">
                  <c:v>3.9359893110165598</c:v>
                </c:pt>
                <c:pt idx="3">
                  <c:v>0.98293990453992297</c:v>
                </c:pt>
                <c:pt idx="4">
                  <c:v>0.39958650359471698</c:v>
                </c:pt>
                <c:pt idx="5">
                  <c:v>0.167938089971614</c:v>
                </c:pt>
                <c:pt idx="6">
                  <c:v>0.18930922910298001</c:v>
                </c:pt>
                <c:pt idx="7">
                  <c:v>2.55953541029382E-2</c:v>
                </c:pt>
                <c:pt idx="8">
                  <c:v>9.4657808446414193E-2</c:v>
                </c:pt>
                <c:pt idx="9">
                  <c:v>0.13804414581239499</c:v>
                </c:pt>
                <c:pt idx="10">
                  <c:v>-4.3576952397617698E-2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FCCD-4591-8F26-75B01A83E920}"/>
            </c:ext>
          </c:extLst>
        </c:ser>
        <c:ser>
          <c:idx val="13"/>
          <c:order val="14"/>
          <c:tx>
            <c:strRef>
              <c:f>PSD_2!$A$243</c:f>
              <c:strCache>
                <c:ptCount val="1"/>
                <c:pt idx="0">
                  <c:v>J1348-63, 97GHz</c:v>
                </c:pt>
              </c:strCache>
            </c:strRef>
          </c:tx>
          <c:spPr>
            <a:ln w="2540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PSD_2!$A$245:$A$252</c:f>
              <c:numCache>
                <c:formatCode>General</c:formatCode>
                <c:ptCount val="8"/>
                <c:pt idx="0">
                  <c:v>3.3444816053511701E-3</c:v>
                </c:pt>
                <c:pt idx="1">
                  <c:v>7.1906354515050104E-3</c:v>
                </c:pt>
                <c:pt idx="2">
                  <c:v>1.2190635451505E-2</c:v>
                </c:pt>
                <c:pt idx="3">
                  <c:v>1.8690635451505001E-2</c:v>
                </c:pt>
                <c:pt idx="4">
                  <c:v>2.7140635451505E-2</c:v>
                </c:pt>
                <c:pt idx="5">
                  <c:v>3.8125635451504998E-2</c:v>
                </c:pt>
                <c:pt idx="6">
                  <c:v>5.2406135451505E-2</c:v>
                </c:pt>
                <c:pt idx="7">
                  <c:v>7.0970785451504995E-2</c:v>
                </c:pt>
              </c:numCache>
            </c:numRef>
          </c:xVal>
          <c:yVal>
            <c:numRef>
              <c:f>PSD_2!$D$245:$D$252</c:f>
              <c:numCache>
                <c:formatCode>General</c:formatCode>
                <c:ptCount val="8"/>
                <c:pt idx="0">
                  <c:v>3.6052309842966403E-2</c:v>
                </c:pt>
                <c:pt idx="1">
                  <c:v>4.0275909826590602E-3</c:v>
                </c:pt>
                <c:pt idx="2">
                  <c:v>1.9502525922650199E-2</c:v>
                </c:pt>
                <c:pt idx="3">
                  <c:v>5.2746177980547999E-3</c:v>
                </c:pt>
                <c:pt idx="4">
                  <c:v>2.9184217867670699E-3</c:v>
                </c:pt>
                <c:pt idx="5">
                  <c:v>4.4554109960821698E-3</c:v>
                </c:pt>
                <c:pt idx="6">
                  <c:v>6.5157701522925999E-4</c:v>
                </c:pt>
                <c:pt idx="7">
                  <c:v>-1.67482690195215E-3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FCCD-4591-8F26-75B01A83E920}"/>
            </c:ext>
          </c:extLst>
        </c:ser>
        <c:ser>
          <c:idx val="14"/>
          <c:order val="15"/>
          <c:tx>
            <c:strRef>
              <c:f>PSD_2!$A$254</c:f>
              <c:strCache>
                <c:ptCount val="1"/>
                <c:pt idx="0">
                  <c:v>J1348-63, 145GHz</c:v>
                </c:pt>
              </c:strCache>
            </c:strRef>
          </c:tx>
          <c:spPr>
            <a:ln w="2540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PSD_2!$A$256:$A$263</c:f>
              <c:numCache>
                <c:formatCode>General</c:formatCode>
                <c:ptCount val="8"/>
                <c:pt idx="0">
                  <c:v>3.3670033670033599E-3</c:v>
                </c:pt>
                <c:pt idx="1">
                  <c:v>1.2272727272727201E-2</c:v>
                </c:pt>
                <c:pt idx="2">
                  <c:v>1.8816498316498301E-2</c:v>
                </c:pt>
                <c:pt idx="3">
                  <c:v>2.73234006734006E-2</c:v>
                </c:pt>
                <c:pt idx="4">
                  <c:v>3.8382373737373701E-2</c:v>
                </c:pt>
                <c:pt idx="5">
                  <c:v>7.1448703198653193E-2</c:v>
                </c:pt>
              </c:numCache>
            </c:numRef>
          </c:xVal>
          <c:yVal>
            <c:numRef>
              <c:f>PSD_2!$D$256:$D$263</c:f>
              <c:numCache>
                <c:formatCode>General</c:formatCode>
                <c:ptCount val="8"/>
                <c:pt idx="0">
                  <c:v>0.22857157077107601</c:v>
                </c:pt>
                <c:pt idx="1">
                  <c:v>0.126517159359436</c:v>
                </c:pt>
                <c:pt idx="2">
                  <c:v>1.36010600362755E-2</c:v>
                </c:pt>
                <c:pt idx="3">
                  <c:v>5.3633704876435203E-3</c:v>
                </c:pt>
                <c:pt idx="4">
                  <c:v>1.22148837448931E-3</c:v>
                </c:pt>
                <c:pt idx="5">
                  <c:v>5.9242542038730195E-4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FCCD-4591-8F26-75B01A83E920}"/>
            </c:ext>
          </c:extLst>
        </c:ser>
        <c:ser>
          <c:idx val="15"/>
          <c:order val="16"/>
          <c:tx>
            <c:strRef>
              <c:f>PSD_2!$A$265</c:f>
              <c:strCache>
                <c:ptCount val="1"/>
                <c:pt idx="0">
                  <c:v>J1348-63, 225GHz</c:v>
                </c:pt>
              </c:strCache>
            </c:strRef>
          </c:tx>
          <c:spPr>
            <a:ln w="25400" cap="rnd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PSD_2!$A$267:$A$276</c:f>
              <c:numCache>
                <c:formatCode>General</c:formatCode>
                <c:ptCount val="10"/>
                <c:pt idx="1">
                  <c:v>5.3086419753086396E-3</c:v>
                </c:pt>
                <c:pt idx="2">
                  <c:v>8.9999999999999993E-3</c:v>
                </c:pt>
                <c:pt idx="3">
                  <c:v>1.37987654320987E-2</c:v>
                </c:pt>
                <c:pt idx="4">
                  <c:v>2.0037160493827099E-2</c:v>
                </c:pt>
                <c:pt idx="5">
                  <c:v>2.8147074074074001E-2</c:v>
                </c:pt>
                <c:pt idx="6">
                  <c:v>3.8689961728394999E-2</c:v>
                </c:pt>
                <c:pt idx="7">
                  <c:v>5.23957156790123E-2</c:v>
                </c:pt>
                <c:pt idx="8">
                  <c:v>7.0213195814814805E-2</c:v>
                </c:pt>
                <c:pt idx="9">
                  <c:v>9.3375919991357997E-2</c:v>
                </c:pt>
              </c:numCache>
            </c:numRef>
          </c:xVal>
          <c:yVal>
            <c:numRef>
              <c:f>PSD_2!$D$267:$D$276</c:f>
              <c:numCache>
                <c:formatCode>General</c:formatCode>
                <c:ptCount val="10"/>
                <c:pt idx="1">
                  <c:v>0.13939540928909899</c:v>
                </c:pt>
                <c:pt idx="2">
                  <c:v>6.9411873186437906E-2</c:v>
                </c:pt>
                <c:pt idx="3">
                  <c:v>0.11028781081852899</c:v>
                </c:pt>
                <c:pt idx="4">
                  <c:v>2.8604171490527598E-3</c:v>
                </c:pt>
                <c:pt idx="5">
                  <c:v>1.4597808602365E-2</c:v>
                </c:pt>
                <c:pt idx="6">
                  <c:v>7.4915962852504696E-3</c:v>
                </c:pt>
                <c:pt idx="7">
                  <c:v>1.05133481979349E-2</c:v>
                </c:pt>
                <c:pt idx="8">
                  <c:v>1.8093925252778999E-4</c:v>
                </c:pt>
                <c:pt idx="9">
                  <c:v>3.0739342245612502E-3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FCCD-4591-8F26-75B01A83E920}"/>
            </c:ext>
          </c:extLst>
        </c:ser>
        <c:ser>
          <c:idx val="16"/>
          <c:order val="17"/>
          <c:tx>
            <c:strRef>
              <c:f>PSD_2!$A$278</c:f>
              <c:strCache>
                <c:ptCount val="1"/>
                <c:pt idx="0">
                  <c:v>J1348-63, 325GHz</c:v>
                </c:pt>
              </c:strCache>
            </c:strRef>
          </c:tx>
          <c:spPr>
            <a:ln w="25400" cap="rnd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PSD_2!$A$280:$A$289</c:f>
              <c:numCache>
                <c:formatCode>General</c:formatCode>
                <c:ptCount val="10"/>
                <c:pt idx="0">
                  <c:v>2.4691358024691301E-3</c:v>
                </c:pt>
                <c:pt idx="1">
                  <c:v>5.3086419753086396E-3</c:v>
                </c:pt>
                <c:pt idx="2">
                  <c:v>8.9999999999999993E-3</c:v>
                </c:pt>
                <c:pt idx="3">
                  <c:v>1.37987654320987E-2</c:v>
                </c:pt>
                <c:pt idx="4">
                  <c:v>2.0037160493827099E-2</c:v>
                </c:pt>
                <c:pt idx="5">
                  <c:v>2.8147074074074001E-2</c:v>
                </c:pt>
                <c:pt idx="6">
                  <c:v>3.8689961728394999E-2</c:v>
                </c:pt>
                <c:pt idx="7">
                  <c:v>5.23957156790123E-2</c:v>
                </c:pt>
                <c:pt idx="8">
                  <c:v>9.3375919991357997E-2</c:v>
                </c:pt>
              </c:numCache>
            </c:numRef>
          </c:xVal>
          <c:yVal>
            <c:numRef>
              <c:f>PSD_2!$D$280:$D$289</c:f>
              <c:numCache>
                <c:formatCode>General</c:formatCode>
                <c:ptCount val="10"/>
                <c:pt idx="0">
                  <c:v>2.7863964341053499E-2</c:v>
                </c:pt>
                <c:pt idx="1">
                  <c:v>0.13186864905440601</c:v>
                </c:pt>
                <c:pt idx="2">
                  <c:v>7.2188064456499904E-2</c:v>
                </c:pt>
                <c:pt idx="3">
                  <c:v>0.113464380862937</c:v>
                </c:pt>
                <c:pt idx="4">
                  <c:v>4.6011379484732703E-3</c:v>
                </c:pt>
                <c:pt idx="5">
                  <c:v>1.56724320654151E-2</c:v>
                </c:pt>
                <c:pt idx="6">
                  <c:v>6.6000818392168304E-3</c:v>
                </c:pt>
                <c:pt idx="7">
                  <c:v>8.5673815083430194E-3</c:v>
                </c:pt>
                <c:pt idx="8">
                  <c:v>2.9677919857814599E-3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FCCD-4591-8F26-75B01A83E920}"/>
            </c:ext>
          </c:extLst>
        </c:ser>
        <c:ser>
          <c:idx val="17"/>
          <c:order val="18"/>
          <c:tx>
            <c:strRef>
              <c:f>PSD_2!$A$291</c:f>
              <c:strCache>
                <c:ptCount val="1"/>
                <c:pt idx="0">
                  <c:v>J1535-57, 97GHz</c:v>
                </c:pt>
              </c:strCache>
            </c:strRef>
          </c:tx>
          <c:spPr>
            <a:ln w="50800" cap="rnd">
              <a:solidFill>
                <a:srgbClr val="E901B7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PSD_2!$A$293:$A$307</c:f>
              <c:numCache>
                <c:formatCode>General</c:formatCode>
                <c:ptCount val="15"/>
                <c:pt idx="0">
                  <c:v>1.77619893428063E-3</c:v>
                </c:pt>
                <c:pt idx="1">
                  <c:v>3.8188277087033702E-3</c:v>
                </c:pt>
                <c:pt idx="2">
                  <c:v>6.4742451154529302E-3</c:v>
                </c:pt>
                <c:pt idx="3">
                  <c:v>9.9262877442273505E-3</c:v>
                </c:pt>
                <c:pt idx="4">
                  <c:v>2.02478952042628E-2</c:v>
                </c:pt>
                <c:pt idx="5">
                  <c:v>2.7832032859680202E-2</c:v>
                </c:pt>
                <c:pt idx="6">
                  <c:v>3.7691411811722801E-2</c:v>
                </c:pt>
                <c:pt idx="7">
                  <c:v>5.0508604449378297E-2</c:v>
                </c:pt>
                <c:pt idx="8">
                  <c:v>6.7170954878330302E-2</c:v>
                </c:pt>
                <c:pt idx="9">
                  <c:v>8.8832010435967904E-2</c:v>
                </c:pt>
                <c:pt idx="10">
                  <c:v>0.116991382660896</c:v>
                </c:pt>
                <c:pt idx="11">
                  <c:v>0.15359856655330401</c:v>
                </c:pt>
                <c:pt idx="12">
                  <c:v>0.201187905613434</c:v>
                </c:pt>
                <c:pt idx="13">
                  <c:v>0.26305404639160301</c:v>
                </c:pt>
              </c:numCache>
            </c:numRef>
          </c:xVal>
          <c:yVal>
            <c:numRef>
              <c:f>PSD_2!$D$293:$D$307</c:f>
              <c:numCache>
                <c:formatCode>General</c:formatCode>
                <c:ptCount val="15"/>
                <c:pt idx="0">
                  <c:v>2.9014616601858799E-2</c:v>
                </c:pt>
                <c:pt idx="1">
                  <c:v>5.21001492899014E-2</c:v>
                </c:pt>
                <c:pt idx="2">
                  <c:v>1.43485227269461E-2</c:v>
                </c:pt>
                <c:pt idx="3">
                  <c:v>1.57117738693847E-3</c:v>
                </c:pt>
                <c:pt idx="4">
                  <c:v>1.65107586802467E-3</c:v>
                </c:pt>
                <c:pt idx="5">
                  <c:v>9.4772737671789298E-4</c:v>
                </c:pt>
                <c:pt idx="6">
                  <c:v>4.0568574828382301E-4</c:v>
                </c:pt>
                <c:pt idx="7">
                  <c:v>2.6650073797174201E-4</c:v>
                </c:pt>
                <c:pt idx="8">
                  <c:v>2.1061301613854101E-4</c:v>
                </c:pt>
                <c:pt idx="9">
                  <c:v>1.7150270857241699E-4</c:v>
                </c:pt>
                <c:pt idx="10">
                  <c:v>1.5451713994693399E-4</c:v>
                </c:pt>
                <c:pt idx="11">
                  <c:v>1.3885704211816E-4</c:v>
                </c:pt>
                <c:pt idx="12">
                  <c:v>1.3466418283794701E-4</c:v>
                </c:pt>
                <c:pt idx="13">
                  <c:v>1.4385376187262599E-4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FCCD-4591-8F26-75B01A83E920}"/>
            </c:ext>
          </c:extLst>
        </c:ser>
        <c:ser>
          <c:idx val="18"/>
          <c:order val="19"/>
          <c:tx>
            <c:strRef>
              <c:f>PSD_2!$A$309</c:f>
              <c:strCache>
                <c:ptCount val="1"/>
                <c:pt idx="0">
                  <c:v>J1535-57, 145GHz</c:v>
                </c:pt>
              </c:strCache>
            </c:strRef>
          </c:tx>
          <c:spPr>
            <a:ln w="50800" cap="rnd">
              <a:solidFill>
                <a:srgbClr val="E901B7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xVal>
            <c:numRef>
              <c:f>PSD_2!$A$311:$A$325</c:f>
              <c:numCache>
                <c:formatCode>General</c:formatCode>
                <c:ptCount val="15"/>
                <c:pt idx="0">
                  <c:v>1.54798761609907E-3</c:v>
                </c:pt>
                <c:pt idx="1">
                  <c:v>3.3281733746130002E-3</c:v>
                </c:pt>
                <c:pt idx="2">
                  <c:v>5.6424148606811098E-3</c:v>
                </c:pt>
                <c:pt idx="3">
                  <c:v>8.6509287925696596E-3</c:v>
                </c:pt>
                <c:pt idx="4">
                  <c:v>1.2561996904024699E-2</c:v>
                </c:pt>
                <c:pt idx="5">
                  <c:v>1.7646385448916401E-2</c:v>
                </c:pt>
                <c:pt idx="6">
                  <c:v>2.4256090557275501E-2</c:v>
                </c:pt>
                <c:pt idx="7">
                  <c:v>3.2848707198142403E-2</c:v>
                </c:pt>
                <c:pt idx="8">
                  <c:v>4.4019108831269298E-2</c:v>
                </c:pt>
                <c:pt idx="9">
                  <c:v>5.8540630954334399E-2</c:v>
                </c:pt>
                <c:pt idx="10">
                  <c:v>7.7418609714318895E-2</c:v>
                </c:pt>
                <c:pt idx="11">
                  <c:v>0.10195998210229799</c:v>
                </c:pt>
                <c:pt idx="12">
                  <c:v>0.13386376620667201</c:v>
                </c:pt>
                <c:pt idx="13">
                  <c:v>0.17533868554235801</c:v>
                </c:pt>
                <c:pt idx="14">
                  <c:v>0.22925608067875</c:v>
                </c:pt>
              </c:numCache>
            </c:numRef>
          </c:xVal>
          <c:yVal>
            <c:numRef>
              <c:f>PSD_2!$D$311:$D$325</c:f>
              <c:numCache>
                <c:formatCode>General</c:formatCode>
                <c:ptCount val="15"/>
                <c:pt idx="0">
                  <c:v>1.76617631591626E-2</c:v>
                </c:pt>
                <c:pt idx="1">
                  <c:v>7.6700256042036896E-2</c:v>
                </c:pt>
                <c:pt idx="2">
                  <c:v>9.5395217676323002E-3</c:v>
                </c:pt>
                <c:pt idx="3">
                  <c:v>9.1003484957203305E-3</c:v>
                </c:pt>
                <c:pt idx="4">
                  <c:v>5.0785246723375E-3</c:v>
                </c:pt>
                <c:pt idx="5">
                  <c:v>3.8044229559798101E-3</c:v>
                </c:pt>
                <c:pt idx="6">
                  <c:v>1.74972547066722E-3</c:v>
                </c:pt>
                <c:pt idx="7">
                  <c:v>2.08015210873065E-4</c:v>
                </c:pt>
                <c:pt idx="8">
                  <c:v>4.4711101373444699E-4</c:v>
                </c:pt>
                <c:pt idx="9">
                  <c:v>3.13184707285138E-4</c:v>
                </c:pt>
                <c:pt idx="10">
                  <c:v>2.0990183452001301E-4</c:v>
                </c:pt>
                <c:pt idx="11">
                  <c:v>1.5846041923466499E-4</c:v>
                </c:pt>
                <c:pt idx="12">
                  <c:v>1.2227435559195699E-4</c:v>
                </c:pt>
                <c:pt idx="13" formatCode="0.00E+00">
                  <c:v>9.3736836070288493E-5</c:v>
                </c:pt>
                <c:pt idx="14">
                  <c:v>1.02835665954505E-4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FCCD-4591-8F26-75B01A83E920}"/>
            </c:ext>
          </c:extLst>
        </c:ser>
        <c:ser>
          <c:idx val="19"/>
          <c:order val="20"/>
          <c:tx>
            <c:strRef>
              <c:f>PSD_2!$A$327</c:f>
              <c:strCache>
                <c:ptCount val="1"/>
                <c:pt idx="0">
                  <c:v>J1535-57, 235GHz</c:v>
                </c:pt>
              </c:strCache>
            </c:strRef>
          </c:tx>
          <c:spPr>
            <a:ln w="50800" cap="rnd">
              <a:solidFill>
                <a:srgbClr val="E901B7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xVal>
            <c:numRef>
              <c:f>PSD_2!$A$329:$A$345</c:f>
              <c:numCache>
                <c:formatCode>General</c:formatCode>
                <c:ptCount val="17"/>
                <c:pt idx="0">
                  <c:v>8.9445438282647499E-4</c:v>
                </c:pt>
                <c:pt idx="1">
                  <c:v>1.9230769230769199E-3</c:v>
                </c:pt>
                <c:pt idx="2">
                  <c:v>3.2602862254024999E-3</c:v>
                </c:pt>
                <c:pt idx="3">
                  <c:v>4.9986583184257602E-3</c:v>
                </c:pt>
                <c:pt idx="4">
                  <c:v>7.2585420393559896E-3</c:v>
                </c:pt>
                <c:pt idx="5">
                  <c:v>1.01963908765652E-2</c:v>
                </c:pt>
                <c:pt idx="6">
                  <c:v>1.40155943649373E-2</c:v>
                </c:pt>
                <c:pt idx="7">
                  <c:v>1.8980558899821101E-2</c:v>
                </c:pt>
                <c:pt idx="8">
                  <c:v>2.5435012795169899E-2</c:v>
                </c:pt>
                <c:pt idx="9">
                  <c:v>3.3825802859123399E-2</c:v>
                </c:pt>
                <c:pt idx="10">
                  <c:v>4.4733829942262902E-2</c:v>
                </c:pt>
                <c:pt idx="11">
                  <c:v>5.89142651503443E-2</c:v>
                </c:pt>
                <c:pt idx="12">
                  <c:v>7.7348830920850195E-2</c:v>
                </c:pt>
                <c:pt idx="13">
                  <c:v>0.101313766422507</c:v>
                </c:pt>
                <c:pt idx="14">
                  <c:v>0.132468182574662</c:v>
                </c:pt>
                <c:pt idx="15">
                  <c:v>0.17296892357246299</c:v>
                </c:pt>
                <c:pt idx="16">
                  <c:v>0.22561988686960499</c:v>
                </c:pt>
              </c:numCache>
            </c:numRef>
          </c:xVal>
          <c:yVal>
            <c:numRef>
              <c:f>PSD_2!$D$329:$D$345</c:f>
              <c:numCache>
                <c:formatCode>General</c:formatCode>
                <c:ptCount val="17"/>
                <c:pt idx="0">
                  <c:v>0.55549588284632001</c:v>
                </c:pt>
                <c:pt idx="1">
                  <c:v>9.14923535977549E-2</c:v>
                </c:pt>
                <c:pt idx="2">
                  <c:v>0.15763479274383899</c:v>
                </c:pt>
                <c:pt idx="3">
                  <c:v>5.2408669762498299E-2</c:v>
                </c:pt>
                <c:pt idx="4">
                  <c:v>1.44494270539842E-2</c:v>
                </c:pt>
                <c:pt idx="5">
                  <c:v>2.19469929736354E-2</c:v>
                </c:pt>
                <c:pt idx="6">
                  <c:v>1.04972542671349E-2</c:v>
                </c:pt>
                <c:pt idx="7">
                  <c:v>7.3143794624702897E-3</c:v>
                </c:pt>
                <c:pt idx="8">
                  <c:v>1.93617811479831E-3</c:v>
                </c:pt>
                <c:pt idx="9">
                  <c:v>1.80358627989526E-3</c:v>
                </c:pt>
                <c:pt idx="10">
                  <c:v>1.53916145106886E-3</c:v>
                </c:pt>
                <c:pt idx="11">
                  <c:v>4.6884775083562901E-4</c:v>
                </c:pt>
                <c:pt idx="12">
                  <c:v>4.7893883721851201E-4</c:v>
                </c:pt>
                <c:pt idx="13">
                  <c:v>3.23038278239666E-4</c:v>
                </c:pt>
                <c:pt idx="14">
                  <c:v>2.5655342173583399E-4</c:v>
                </c:pt>
                <c:pt idx="15">
                  <c:v>1.9328143166273101E-4</c:v>
                </c:pt>
                <c:pt idx="16">
                  <c:v>1.79670898633514E-4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FCCD-4591-8F26-75B01A83E920}"/>
            </c:ext>
          </c:extLst>
        </c:ser>
        <c:ser>
          <c:idx val="20"/>
          <c:order val="21"/>
          <c:tx>
            <c:strRef>
              <c:f>PSD_2!$A$347</c:f>
              <c:strCache>
                <c:ptCount val="1"/>
                <c:pt idx="0">
                  <c:v>J1803-298, 6GHz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xVal>
            <c:numRef>
              <c:f>PSD_2!$A$349:$A$360</c:f>
              <c:numCache>
                <c:formatCode>General</c:formatCode>
                <c:ptCount val="12"/>
                <c:pt idx="1">
                  <c:v>1.5658743131868099E-2</c:v>
                </c:pt>
                <c:pt idx="2">
                  <c:v>2.1523948489010899E-2</c:v>
                </c:pt>
                <c:pt idx="3">
                  <c:v>2.9148715453296701E-2</c:v>
                </c:pt>
                <c:pt idx="4">
                  <c:v>3.9060912506868099E-2</c:v>
                </c:pt>
                <c:pt idx="5">
                  <c:v>5.1946768676510997E-2</c:v>
                </c:pt>
                <c:pt idx="6">
                  <c:v>6.8698381697046701E-2</c:v>
                </c:pt>
                <c:pt idx="7">
                  <c:v>9.0475478623743097E-2</c:v>
                </c:pt>
              </c:numCache>
            </c:numRef>
          </c:xVal>
          <c:yVal>
            <c:numRef>
              <c:f>PSD_2!$D$349:$D$360</c:f>
              <c:numCache>
                <c:formatCode>General</c:formatCode>
                <c:ptCount val="12"/>
                <c:pt idx="1">
                  <c:v>4.9808973492744399E-3</c:v>
                </c:pt>
                <c:pt idx="2">
                  <c:v>1.0544115231838501E-3</c:v>
                </c:pt>
                <c:pt idx="3">
                  <c:v>3.2973623294682E-3</c:v>
                </c:pt>
                <c:pt idx="4">
                  <c:v>2.7554234037791099E-3</c:v>
                </c:pt>
                <c:pt idx="5">
                  <c:v>1.801741136114E-3</c:v>
                </c:pt>
                <c:pt idx="6">
                  <c:v>1.3713966996274001E-3</c:v>
                </c:pt>
                <c:pt idx="7">
                  <c:v>5.3218446971549404E-4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FCCD-4591-8F26-75B01A83E920}"/>
            </c:ext>
          </c:extLst>
        </c:ser>
        <c:ser>
          <c:idx val="21"/>
          <c:order val="22"/>
          <c:tx>
            <c:strRef>
              <c:f>PSD_2!$A$362</c:f>
              <c:strCache>
                <c:ptCount val="1"/>
                <c:pt idx="0">
                  <c:v>J1908+094, 6GHz</c:v>
                </c:pt>
              </c:strCache>
            </c:strRef>
          </c:tx>
          <c:spPr>
            <a:ln w="50800" cap="rnd">
              <a:solidFill>
                <a:srgbClr val="E901B7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xVal>
            <c:numRef>
              <c:f>PSD_2!$A$364:$A$375</c:f>
              <c:numCache>
                <c:formatCode>General</c:formatCode>
                <c:ptCount val="12"/>
                <c:pt idx="0">
                  <c:v>2.80112044817927E-3</c:v>
                </c:pt>
                <c:pt idx="1">
                  <c:v>6.0224089635854301E-3</c:v>
                </c:pt>
                <c:pt idx="2">
                  <c:v>1.02100840336134E-2</c:v>
                </c:pt>
                <c:pt idx="3">
                  <c:v>1.5654061624649801E-2</c:v>
                </c:pt>
                <c:pt idx="4">
                  <c:v>3.1931554621848698E-2</c:v>
                </c:pt>
                <c:pt idx="5">
                  <c:v>5.9440517787114802E-2</c:v>
                </c:pt>
                <c:pt idx="6">
                  <c:v>7.9653625504201603E-2</c:v>
                </c:pt>
                <c:pt idx="7">
                  <c:v>0.105930665536414</c:v>
                </c:pt>
                <c:pt idx="8">
                  <c:v>0.140090817578291</c:v>
                </c:pt>
                <c:pt idx="9">
                  <c:v>0.18449901523273099</c:v>
                </c:pt>
              </c:numCache>
            </c:numRef>
          </c:xVal>
          <c:yVal>
            <c:numRef>
              <c:f>PSD_2!$E$364:$E$375</c:f>
              <c:numCache>
                <c:formatCode>General</c:formatCode>
                <c:ptCount val="12"/>
                <c:pt idx="0">
                  <c:v>2.83282974492652E-3</c:v>
                </c:pt>
                <c:pt idx="1">
                  <c:v>1.176906121648495E-3</c:v>
                </c:pt>
                <c:pt idx="2">
                  <c:v>1.56501540876313E-3</c:v>
                </c:pt>
                <c:pt idx="3">
                  <c:v>9.8002329164597799E-4</c:v>
                </c:pt>
                <c:pt idx="4">
                  <c:v>1.157230319043424E-3</c:v>
                </c:pt>
                <c:pt idx="5">
                  <c:v>1.2190318122725801E-3</c:v>
                </c:pt>
                <c:pt idx="6">
                  <c:v>7.5399006952100501E-4</c:v>
                </c:pt>
                <c:pt idx="7">
                  <c:v>1.8724579248835231E-4</c:v>
                </c:pt>
                <c:pt idx="8">
                  <c:v>7.0924791454945893E-4</c:v>
                </c:pt>
                <c:pt idx="9">
                  <c:v>1.816378539635155E-4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FCCD-4591-8F26-75B01A83E920}"/>
            </c:ext>
          </c:extLst>
        </c:ser>
        <c:ser>
          <c:idx val="23"/>
          <c:order val="24"/>
          <c:tx>
            <c:strRef>
              <c:f>PSD_2!$A$386</c:f>
              <c:strCache>
                <c:ptCount val="1"/>
                <c:pt idx="0">
                  <c:v>J1910-057, 6GHz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xVal>
            <c:numRef>
              <c:f>PSD_2!$A$388:$A$403</c:f>
              <c:numCache>
                <c:formatCode>General</c:formatCode>
                <c:ptCount val="16"/>
                <c:pt idx="0">
                  <c:v>5.3050397877984004E-4</c:v>
                </c:pt>
                <c:pt idx="1">
                  <c:v>1.14058355437665E-3</c:v>
                </c:pt>
                <c:pt idx="2">
                  <c:v>1.9336870026525101E-3</c:v>
                </c:pt>
                <c:pt idx="3">
                  <c:v>2.9647214854111401E-3</c:v>
                </c:pt>
                <c:pt idx="4">
                  <c:v>4.3050663129973396E-3</c:v>
                </c:pt>
                <c:pt idx="5">
                  <c:v>6.0475145888594104E-3</c:v>
                </c:pt>
                <c:pt idx="6">
                  <c:v>8.3126973474800993E-3</c:v>
                </c:pt>
                <c:pt idx="7">
                  <c:v>1.1257434933686999E-2</c:v>
                </c:pt>
                <c:pt idx="8">
                  <c:v>1.50855937957559E-2</c:v>
                </c:pt>
                <c:pt idx="9">
                  <c:v>2.0062200316445601E-2</c:v>
                </c:pt>
                <c:pt idx="10">
                  <c:v>2.6531788793342101E-2</c:v>
                </c:pt>
                <c:pt idx="11">
                  <c:v>3.4942253813307698E-2</c:v>
                </c:pt>
                <c:pt idx="12">
                  <c:v>4.5875858339262901E-2</c:v>
                </c:pt>
                <c:pt idx="13">
                  <c:v>6.0089544223004603E-2</c:v>
                </c:pt>
                <c:pt idx="14">
                  <c:v>7.8567335871868899E-2</c:v>
                </c:pt>
                <c:pt idx="15">
                  <c:v>0.102588465015392</c:v>
                </c:pt>
              </c:numCache>
            </c:numRef>
          </c:xVal>
          <c:yVal>
            <c:numRef>
              <c:f>PSD_2!$D$388:$D$403</c:f>
              <c:numCache>
                <c:formatCode>General</c:formatCode>
                <c:ptCount val="16"/>
                <c:pt idx="0">
                  <c:v>1.1180341811351899</c:v>
                </c:pt>
                <c:pt idx="1">
                  <c:v>0.29354073052247298</c:v>
                </c:pt>
                <c:pt idx="2">
                  <c:v>0.94888174774279499</c:v>
                </c:pt>
                <c:pt idx="3">
                  <c:v>0.21226066280192901</c:v>
                </c:pt>
                <c:pt idx="4">
                  <c:v>2.44347354300888E-2</c:v>
                </c:pt>
                <c:pt idx="5">
                  <c:v>3.2847612351441402E-2</c:v>
                </c:pt>
                <c:pt idx="6">
                  <c:v>1.2770112059077601E-2</c:v>
                </c:pt>
                <c:pt idx="7">
                  <c:v>1.82581533457708E-2</c:v>
                </c:pt>
                <c:pt idx="8">
                  <c:v>6.6922410185354698E-3</c:v>
                </c:pt>
                <c:pt idx="9">
                  <c:v>-2.3369044467205901E-2</c:v>
                </c:pt>
                <c:pt idx="10">
                  <c:v>-7.1020647088284499E-3</c:v>
                </c:pt>
                <c:pt idx="11">
                  <c:v>-6.4065939726608498E-3</c:v>
                </c:pt>
                <c:pt idx="12">
                  <c:v>-1.4616633322736701E-2</c:v>
                </c:pt>
                <c:pt idx="13">
                  <c:v>-1.25199380097519E-2</c:v>
                </c:pt>
                <c:pt idx="14">
                  <c:v>-1.1608679151749899E-2</c:v>
                </c:pt>
                <c:pt idx="15">
                  <c:v>-1.19641137019995E-2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7-FCCD-4591-8F26-75B01A83E920}"/>
            </c:ext>
          </c:extLst>
        </c:ser>
        <c:ser>
          <c:idx val="24"/>
          <c:order val="25"/>
          <c:tx>
            <c:strRef>
              <c:f>PSD_2!$A$405</c:f>
              <c:strCache>
                <c:ptCount val="1"/>
                <c:pt idx="0">
                  <c:v>Sco X-1,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PSD_2!$A$407:$A$424</c:f>
              <c:numCache>
                <c:formatCode>General</c:formatCode>
                <c:ptCount val="18"/>
                <c:pt idx="0" formatCode="0.00E+00">
                  <c:v>4.7032264133195303E-5</c:v>
                </c:pt>
                <c:pt idx="1">
                  <c:v>1.0111936788637E-4</c:v>
                </c:pt>
                <c:pt idx="2">
                  <c:v>1.71432602765497E-4</c:v>
                </c:pt>
                <c:pt idx="3">
                  <c:v>2.6283980810836197E-4</c:v>
                </c:pt>
                <c:pt idx="4">
                  <c:v>3.8166917505408701E-4</c:v>
                </c:pt>
                <c:pt idx="5">
                  <c:v>5.3614735208352905E-4</c:v>
                </c:pt>
                <c:pt idx="6">
                  <c:v>7.3696898222180395E-4</c:v>
                </c:pt>
                <c:pt idx="7">
                  <c:v>9.9803710140156099E-4</c:v>
                </c:pt>
                <c:pt idx="8">
                  <c:v>1.33742565633524E-3</c:v>
                </c:pt>
                <c:pt idx="9">
                  <c:v>1.7786307777490299E-3</c:v>
                </c:pt>
                <c:pt idx="10">
                  <c:v>4.0671617425223601E-3</c:v>
                </c:pt>
                <c:pt idx="11">
                  <c:v>5.3272876897922797E-3</c:v>
                </c:pt>
                <c:pt idx="12">
                  <c:v>6.9654514212431897E-3</c:v>
                </c:pt>
                <c:pt idx="13">
                  <c:v>9.0950642721293606E-3</c:v>
                </c:pt>
                <c:pt idx="14">
                  <c:v>1.18635609782813E-2</c:v>
                </c:pt>
              </c:numCache>
            </c:numRef>
          </c:xVal>
          <c:yVal>
            <c:numRef>
              <c:f>PSD_2!$E$407:$E$424</c:f>
              <c:numCache>
                <c:formatCode>General</c:formatCode>
                <c:ptCount val="18"/>
                <c:pt idx="0">
                  <c:v>140.301560614316</c:v>
                </c:pt>
                <c:pt idx="1">
                  <c:v>28.037049982510698</c:v>
                </c:pt>
                <c:pt idx="2">
                  <c:v>61.903479541434201</c:v>
                </c:pt>
                <c:pt idx="3">
                  <c:v>35.236531758138902</c:v>
                </c:pt>
                <c:pt idx="4">
                  <c:v>4.5414127898285201</c:v>
                </c:pt>
                <c:pt idx="5">
                  <c:v>2.8618560885891799</c:v>
                </c:pt>
                <c:pt idx="6">
                  <c:v>1.2778321447812901</c:v>
                </c:pt>
                <c:pt idx="7">
                  <c:v>2.0504634992240698</c:v>
                </c:pt>
                <c:pt idx="8">
                  <c:v>0.64583294406904002</c:v>
                </c:pt>
                <c:pt idx="9">
                  <c:v>0.37702888480854801</c:v>
                </c:pt>
                <c:pt idx="10">
                  <c:v>0.54956190450126197</c:v>
                </c:pt>
                <c:pt idx="11">
                  <c:v>0.16905348513524199</c:v>
                </c:pt>
                <c:pt idx="12">
                  <c:v>0.26377742641519697</c:v>
                </c:pt>
                <c:pt idx="13">
                  <c:v>0.18728545284818998</c:v>
                </c:pt>
                <c:pt idx="14">
                  <c:v>6.5285308265692982E-2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FCCD-4591-8F26-75B01A83E920}"/>
            </c:ext>
          </c:extLst>
        </c:ser>
        <c:ser>
          <c:idx val="25"/>
          <c:order val="26"/>
          <c:tx>
            <c:strRef>
              <c:f>PSD_2!$A$426</c:f>
              <c:strCache>
                <c:ptCount val="1"/>
                <c:pt idx="0">
                  <c:v>Sco X-1, 92GHz</c:v>
                </c:pt>
              </c:strCache>
            </c:strRef>
          </c:tx>
          <c:spPr>
            <a:ln w="25400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PSD_2!$A$428:$A$439</c:f>
              <c:numCache>
                <c:formatCode>General</c:formatCode>
                <c:ptCount val="12"/>
                <c:pt idx="0">
                  <c:v>8.2169268693508602E-4</c:v>
                </c:pt>
                <c:pt idx="1">
                  <c:v>1.7666392769104301E-3</c:v>
                </c:pt>
                <c:pt idx="2">
                  <c:v>2.9950698438783799E-3</c:v>
                </c:pt>
                <c:pt idx="3">
                  <c:v>4.5920295809367302E-3</c:v>
                </c:pt>
                <c:pt idx="4">
                  <c:v>6.6680772391125697E-3</c:v>
                </c:pt>
                <c:pt idx="5">
                  <c:v>9.3669391947411602E-3</c:v>
                </c:pt>
                <c:pt idx="6">
                  <c:v>1.28754597370583E-2</c:v>
                </c:pt>
                <c:pt idx="7">
                  <c:v>1.7436536442070601E-2</c:v>
                </c:pt>
                <c:pt idx="8">
                  <c:v>3.1074155790057501E-2</c:v>
                </c:pt>
                <c:pt idx="9">
                  <c:v>4.1094841310969597E-2</c:v>
                </c:pt>
                <c:pt idx="10">
                  <c:v>5.41217324881553E-2</c:v>
                </c:pt>
              </c:numCache>
            </c:numRef>
          </c:xVal>
          <c:yVal>
            <c:numRef>
              <c:f>PSD_2!$E$428:$E$439</c:f>
              <c:numCache>
                <c:formatCode>General</c:formatCode>
                <c:ptCount val="12"/>
                <c:pt idx="0">
                  <c:v>12.274829946753199</c:v>
                </c:pt>
                <c:pt idx="1">
                  <c:v>7.8723187901052603</c:v>
                </c:pt>
                <c:pt idx="2">
                  <c:v>1.8875659495569099</c:v>
                </c:pt>
                <c:pt idx="3">
                  <c:v>1.62882068990328</c:v>
                </c:pt>
                <c:pt idx="4">
                  <c:v>0.28952413387644799</c:v>
                </c:pt>
                <c:pt idx="5">
                  <c:v>0.3862103055891285</c:v>
                </c:pt>
                <c:pt idx="6">
                  <c:v>1.7663785054138601</c:v>
                </c:pt>
                <c:pt idx="7">
                  <c:v>0.22588918323965099</c:v>
                </c:pt>
                <c:pt idx="8">
                  <c:v>1.3313361210616861</c:v>
                </c:pt>
                <c:pt idx="9">
                  <c:v>0.77310311506541496</c:v>
                </c:pt>
                <c:pt idx="10">
                  <c:v>0.20018976217092999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FCCD-4591-8F26-75B01A83E920}"/>
            </c:ext>
          </c:extLst>
        </c:ser>
        <c:ser>
          <c:idx val="26"/>
          <c:order val="27"/>
          <c:tx>
            <c:strRef>
              <c:f>PSD_2!$A$440</c:f>
              <c:strCache>
                <c:ptCount val="1"/>
                <c:pt idx="0">
                  <c:v>SS433, 225GHz</c:v>
                </c:pt>
              </c:strCache>
            </c:strRef>
          </c:tx>
          <c:spPr>
            <a:ln w="50800" cap="rnd">
              <a:solidFill>
                <a:srgbClr val="E901B7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PSD_2!$A$441:$A$458</c:f>
              <c:numCache>
                <c:formatCode>General</c:formatCode>
                <c:ptCount val="18"/>
                <c:pt idx="0">
                  <c:v>3.4583181652712001E-4</c:v>
                </c:pt>
                <c:pt idx="1">
                  <c:v>7.4353840553330797E-4</c:v>
                </c:pt>
                <c:pt idx="2">
                  <c:v>1.2605569712413501E-3</c:v>
                </c:pt>
                <c:pt idx="3">
                  <c:v>1.9326811066618099E-3</c:v>
                </c:pt>
                <c:pt idx="4">
                  <c:v>2.8064424827083999E-3</c:v>
                </c:pt>
                <c:pt idx="5">
                  <c:v>2.8985507223685402E-3</c:v>
                </c:pt>
                <c:pt idx="6">
                  <c:v>3.9423322715689798E-3</c:v>
                </c:pt>
                <c:pt idx="7">
                  <c:v>5.4189889970877297E-3</c:v>
                </c:pt>
                <c:pt idx="8">
                  <c:v>6.2318840530923699E-3</c:v>
                </c:pt>
                <c:pt idx="9">
                  <c:v>7.3386427402621001E-3</c:v>
                </c:pt>
                <c:pt idx="10">
                  <c:v>1.05652173830333E-2</c:v>
                </c:pt>
                <c:pt idx="11">
                  <c:v>1.61985507119566E-2</c:v>
                </c:pt>
                <c:pt idx="12">
                  <c:v>2.3521884039556799E-2</c:v>
                </c:pt>
                <c:pt idx="13">
                  <c:v>3.30422173654372E-2</c:v>
                </c:pt>
                <c:pt idx="14">
                  <c:v>4.5418650689081602E-2</c:v>
                </c:pt>
                <c:pt idx="15">
                  <c:v>6.1508014009819402E-2</c:v>
                </c:pt>
                <c:pt idx="16">
                  <c:v>8.2424186326778406E-2</c:v>
                </c:pt>
                <c:pt idx="17">
                  <c:v>0.109615210338825</c:v>
                </c:pt>
              </c:numCache>
            </c:numRef>
          </c:xVal>
          <c:yVal>
            <c:numRef>
              <c:f>PSD_2!$B$441:$B$458</c:f>
              <c:numCache>
                <c:formatCode>General</c:formatCode>
                <c:ptCount val="18"/>
                <c:pt idx="0">
                  <c:v>10.793891759231601</c:v>
                </c:pt>
                <c:pt idx="1">
                  <c:v>2.5926229625249899</c:v>
                </c:pt>
                <c:pt idx="2">
                  <c:v>1.6955546188116599</c:v>
                </c:pt>
                <c:pt idx="3">
                  <c:v>0.41127427175997799</c:v>
                </c:pt>
                <c:pt idx="4">
                  <c:v>0.30927014393060498</c:v>
                </c:pt>
                <c:pt idx="5">
                  <c:v>0.343530605411692</c:v>
                </c:pt>
                <c:pt idx="6">
                  <c:v>9.3344426410143094E-2</c:v>
                </c:pt>
                <c:pt idx="7">
                  <c:v>6.7339795978766895E-2</c:v>
                </c:pt>
                <c:pt idx="8">
                  <c:v>0.11198761865105</c:v>
                </c:pt>
                <c:pt idx="9">
                  <c:v>6.2339974013450601E-2</c:v>
                </c:pt>
                <c:pt idx="10">
                  <c:v>2.86283194129641E-2</c:v>
                </c:pt>
                <c:pt idx="11">
                  <c:v>1.55814650270966E-2</c:v>
                </c:pt>
                <c:pt idx="12">
                  <c:v>6.6819607819464501E-3</c:v>
                </c:pt>
                <c:pt idx="13">
                  <c:v>3.41930310713362E-3</c:v>
                </c:pt>
                <c:pt idx="14">
                  <c:v>1.88274890932204E-3</c:v>
                </c:pt>
                <c:pt idx="15">
                  <c:v>1.16581382935928E-3</c:v>
                </c:pt>
                <c:pt idx="16">
                  <c:v>1.22287299407503E-3</c:v>
                </c:pt>
                <c:pt idx="17">
                  <c:v>7.7022986157872404E-4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A-FCCD-4591-8F26-75B01A83E920}"/>
            </c:ext>
          </c:extLst>
        </c:ser>
        <c:ser>
          <c:idx val="27"/>
          <c:order val="28"/>
          <c:tx>
            <c:strRef>
              <c:f>PSD_2!$A$460</c:f>
              <c:strCache>
                <c:ptCount val="1"/>
                <c:pt idx="0">
                  <c:v>V404, 6GHz</c:v>
                </c:pt>
              </c:strCache>
            </c:strRef>
          </c:tx>
          <c:spPr>
            <a:ln w="50800" cap="rnd">
              <a:solidFill>
                <a:srgbClr val="E901B7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PSD_2!$A$461:$A$482</c:f>
              <c:numCache>
                <c:formatCode>General</c:formatCode>
                <c:ptCount val="22"/>
                <c:pt idx="0">
                  <c:v>2.3391812865497001E-4</c:v>
                </c:pt>
                <c:pt idx="1">
                  <c:v>5.0292397660818696E-4</c:v>
                </c:pt>
                <c:pt idx="2">
                  <c:v>8.5263157894736798E-4</c:v>
                </c:pt>
                <c:pt idx="3">
                  <c:v>1.3072514619883E-3</c:v>
                </c:pt>
                <c:pt idx="4">
                  <c:v>1.8982573099415199E-3</c:v>
                </c:pt>
                <c:pt idx="5">
                  <c:v>2.6665649122806999E-3</c:v>
                </c:pt>
                <c:pt idx="6">
                  <c:v>3.6653647953216301E-3</c:v>
                </c:pt>
                <c:pt idx="7">
                  <c:v>4.9638046432748497E-3</c:v>
                </c:pt>
                <c:pt idx="8">
                  <c:v>6.6517764456140299E-3</c:v>
                </c:pt>
                <c:pt idx="9">
                  <c:v>8.8461397886549706E-3</c:v>
                </c:pt>
                <c:pt idx="10">
                  <c:v>1.16988121346081E-2</c:v>
                </c:pt>
                <c:pt idx="11">
                  <c:v>1.5407286184347301E-2</c:v>
                </c:pt>
                <c:pt idx="12">
                  <c:v>2.0228302449008299E-2</c:v>
                </c:pt>
                <c:pt idx="13">
                  <c:v>2.6495623593067501E-2</c:v>
                </c:pt>
                <c:pt idx="14">
                  <c:v>3.4643141080344497E-2</c:v>
                </c:pt>
                <c:pt idx="15">
                  <c:v>4.5234913813804498E-2</c:v>
                </c:pt>
                <c:pt idx="16">
                  <c:v>5.9004218367302602E-2</c:v>
                </c:pt>
                <c:pt idx="17">
                  <c:v>7.6904314286850198E-2</c:v>
                </c:pt>
                <c:pt idx="18">
                  <c:v>0.100174438982262</c:v>
                </c:pt>
                <c:pt idx="19">
                  <c:v>0.130425601086297</c:v>
                </c:pt>
                <c:pt idx="20">
                  <c:v>0.16975211182154301</c:v>
                </c:pt>
              </c:numCache>
            </c:numRef>
          </c:xVal>
          <c:yVal>
            <c:numRef>
              <c:f>PSD_2!$E$461:$E$482</c:f>
              <c:numCache>
                <c:formatCode>General</c:formatCode>
                <c:ptCount val="22"/>
                <c:pt idx="0">
                  <c:v>67.357880029875204</c:v>
                </c:pt>
                <c:pt idx="1">
                  <c:v>9.2544659316628106</c:v>
                </c:pt>
                <c:pt idx="2">
                  <c:v>1.0532972373407801</c:v>
                </c:pt>
                <c:pt idx="3">
                  <c:v>0.39952952675412001</c:v>
                </c:pt>
                <c:pt idx="4">
                  <c:v>0.11629342667086509</c:v>
                </c:pt>
                <c:pt idx="5">
                  <c:v>6.5007903254503896E-2</c:v>
                </c:pt>
                <c:pt idx="6">
                  <c:v>3.7118418060587403E-2</c:v>
                </c:pt>
                <c:pt idx="7">
                  <c:v>1.9710615888648822E-2</c:v>
                </c:pt>
                <c:pt idx="8">
                  <c:v>1.09851043410404E-2</c:v>
                </c:pt>
                <c:pt idx="9">
                  <c:v>6.0560727388227001E-3</c:v>
                </c:pt>
                <c:pt idx="10">
                  <c:v>3.7350253171189022E-3</c:v>
                </c:pt>
                <c:pt idx="11">
                  <c:v>1.8466752532934011E-3</c:v>
                </c:pt>
                <c:pt idx="12">
                  <c:v>1.3598017135531013E-3</c:v>
                </c:pt>
                <c:pt idx="13">
                  <c:v>8.0261867950130251E-4</c:v>
                </c:pt>
                <c:pt idx="14">
                  <c:v>4.4066285091770086E-4</c:v>
                </c:pt>
                <c:pt idx="15">
                  <c:v>2.8656131991709949E-4</c:v>
                </c:pt>
                <c:pt idx="16">
                  <c:v>1.556405276588998E-4</c:v>
                </c:pt>
                <c:pt idx="17">
                  <c:v>1.2547587254800106E-4</c:v>
                </c:pt>
                <c:pt idx="18">
                  <c:v>8.8169833538000126E-5</c:v>
                </c:pt>
                <c:pt idx="19">
                  <c:v>7.9082617090701169E-5</c:v>
                </c:pt>
                <c:pt idx="20">
                  <c:v>8.3549170367599269E-5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FCCD-4591-8F26-75B01A83E920}"/>
            </c:ext>
          </c:extLst>
        </c:ser>
        <c:ser>
          <c:idx val="28"/>
          <c:order val="29"/>
          <c:tx>
            <c:strRef>
              <c:f>PSD_2!$A$55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PSD_2!$A$57:$A$65</c:f>
              <c:numCache>
                <c:formatCode>General</c:formatCode>
                <c:ptCount val="9"/>
                <c:pt idx="0">
                  <c:v>2.8248587570621399E-4</c:v>
                </c:pt>
                <c:pt idx="1">
                  <c:v>6.0734463276836104E-4</c:v>
                </c:pt>
                <c:pt idx="2">
                  <c:v>1.0296610169491501E-3</c:v>
                </c:pt>
                <c:pt idx="3">
                  <c:v>1.5786723163841801E-3</c:v>
                </c:pt>
                <c:pt idx="4">
                  <c:v>2.2923870056497102E-3</c:v>
                </c:pt>
                <c:pt idx="5">
                  <c:v>3.22021610169491E-3</c:v>
                </c:pt>
                <c:pt idx="6">
                  <c:v>4.4263939265536704E-3</c:v>
                </c:pt>
                <c:pt idx="7">
                  <c:v>5.9944250988700496E-3</c:v>
                </c:pt>
                <c:pt idx="8">
                  <c:v>8.0328656228813508E-3</c:v>
                </c:pt>
              </c:numCache>
            </c:numRef>
          </c:xVal>
          <c:yVal>
            <c:numRef>
              <c:f>PSD_2!$E$57:$E$65</c:f>
              <c:numCache>
                <c:formatCode>General</c:formatCode>
                <c:ptCount val="9"/>
                <c:pt idx="0">
                  <c:v>9.4112353490448513</c:v>
                </c:pt>
                <c:pt idx="1">
                  <c:v>0.68252307004173729</c:v>
                </c:pt>
                <c:pt idx="2">
                  <c:v>0.32134051237526179</c:v>
                </c:pt>
                <c:pt idx="3">
                  <c:v>1.3769818463728765</c:v>
                </c:pt>
                <c:pt idx="4">
                  <c:v>1.6050213705032554</c:v>
                </c:pt>
                <c:pt idx="5">
                  <c:v>0.30761463229790542</c:v>
                </c:pt>
                <c:pt idx="6">
                  <c:v>1.9953141372059944</c:v>
                </c:pt>
                <c:pt idx="7">
                  <c:v>1.2375928880936919</c:v>
                </c:pt>
                <c:pt idx="8">
                  <c:v>0.95417948682244169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C-FCCD-4591-8F26-75B01A83E920}"/>
            </c:ext>
          </c:extLst>
        </c:ser>
        <c:ser>
          <c:idx val="29"/>
          <c:order val="30"/>
          <c:tx>
            <c:strRef>
              <c:f>PSD_2!$O$5</c:f>
              <c:strCache>
                <c:ptCount val="1"/>
                <c:pt idx="0">
                  <c:v>Cyg X-1, 92GHz*</c:v>
                </c:pt>
              </c:strCache>
            </c:strRef>
          </c:tx>
          <c:spPr>
            <a:ln w="1905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chemeClr val="accent5">
                    <a:lumMod val="60000"/>
                    <a:lumOff val="4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E-FCCD-4591-8F26-75B01A83E920}"/>
              </c:ext>
            </c:extLst>
          </c:dPt>
          <c:xVal>
            <c:numRef>
              <c:f>PSD_2!$O$6:$O$7</c:f>
              <c:numCache>
                <c:formatCode>General</c:formatCode>
                <c:ptCount val="2"/>
                <c:pt idx="0">
                  <c:v>3.3333333333333298E-2</c:v>
                </c:pt>
                <c:pt idx="1">
                  <c:v>6.6666666666666596E-2</c:v>
                </c:pt>
              </c:numCache>
            </c:numRef>
          </c:xVal>
          <c:yVal>
            <c:numRef>
              <c:f>PSD_2!$P$6:$P$7</c:f>
              <c:numCache>
                <c:formatCode>General</c:formatCode>
                <c:ptCount val="2"/>
                <c:pt idx="0">
                  <c:v>0.110373123345335</c:v>
                </c:pt>
                <c:pt idx="1">
                  <c:v>8.4636474947669293E-2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FCCD-4591-8F26-75B01A83E920}"/>
            </c:ext>
          </c:extLst>
        </c:ser>
        <c:ser>
          <c:idx val="30"/>
          <c:order val="31"/>
          <c:tx>
            <c:strRef>
              <c:f>PSD_2!$O$9</c:f>
              <c:strCache>
                <c:ptCount val="1"/>
                <c:pt idx="0">
                  <c:v>J1820+070, 343GHz**</c:v>
                </c:pt>
              </c:strCache>
            </c:strRef>
          </c:tx>
          <c:spPr>
            <a:ln w="25400" cap="rnd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PSD_2!$O$10:$O$11</c:f>
              <c:numCache>
                <c:formatCode>0.00E+00</c:formatCode>
                <c:ptCount val="2"/>
                <c:pt idx="0" formatCode="General">
                  <c:v>0.2</c:v>
                </c:pt>
                <c:pt idx="1">
                  <c:v>3.0000000000000001E-3</c:v>
                </c:pt>
              </c:numCache>
            </c:numRef>
          </c:xVal>
          <c:yVal>
            <c:numRef>
              <c:f>PSD_2!$P$10:$P$11</c:f>
              <c:numCache>
                <c:formatCode>General</c:formatCode>
                <c:ptCount val="2"/>
                <c:pt idx="0" formatCode="0.00E+00">
                  <c:v>2.0000000000000001E-4</c:v>
                </c:pt>
                <c:pt idx="1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FCCD-4591-8F26-75B01A83E920}"/>
            </c:ext>
          </c:extLst>
        </c:ser>
        <c:ser>
          <c:idx val="31"/>
          <c:order val="32"/>
          <c:tx>
            <c:strRef>
              <c:f>PSD_2!$O$13</c:f>
              <c:strCache>
                <c:ptCount val="1"/>
                <c:pt idx="0">
                  <c:v>J1820+070, 25.9GHz**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xVal>
            <c:numRef>
              <c:f>PSD_2!$O$14:$O$15</c:f>
              <c:numCache>
                <c:formatCode>0.00E+00</c:formatCode>
                <c:ptCount val="2"/>
                <c:pt idx="0">
                  <c:v>0.02</c:v>
                </c:pt>
                <c:pt idx="1">
                  <c:v>1E-3</c:v>
                </c:pt>
              </c:numCache>
            </c:numRef>
          </c:xVal>
          <c:yVal>
            <c:numRef>
              <c:f>PSD_2!$P$14:$P$15</c:f>
              <c:numCache>
                <c:formatCode>General</c:formatCode>
                <c:ptCount val="2"/>
                <c:pt idx="0" formatCode="0.00E+00">
                  <c:v>1E-3</c:v>
                </c:pt>
                <c:pt idx="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1-FCCD-4591-8F26-75B01A83E9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7720608"/>
        <c:axId val="797719168"/>
        <c:extLst>
          <c:ext xmlns:c15="http://schemas.microsoft.com/office/drawing/2012/chart" uri="{02D57815-91ED-43cb-92C2-25804820EDAC}">
            <c15:filteredScatterSeries>
              <c15:ser>
                <c:idx val="22"/>
                <c:order val="23"/>
                <c:tx>
                  <c:strRef>
                    <c:extLst>
                      <c:ext uri="{02D57815-91ED-43cb-92C2-25804820EDAC}">
                        <c15:formulaRef>
                          <c15:sqref>PSD_2!$A$377</c15:sqref>
                        </c15:formulaRef>
                      </c:ext>
                    </c:extLst>
                    <c:strCache>
                      <c:ptCount val="1"/>
                      <c:pt idx="0">
                        <c:v>J1908+094 22GHz</c:v>
                      </c:pt>
                    </c:strCache>
                  </c:strRef>
                </c:tx>
                <c:spPr>
                  <a:ln w="19050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80000"/>
                      </a:schemeClr>
                    </a:solidFill>
                    <a:ln w="9525">
                      <a:solidFill>
                        <a:schemeClr val="accent5">
                          <a:lumMod val="8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PSD_2!$A$379:$A$385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PSD_2!$J$379:$J$384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0.243546269374702</c:v>
                      </c:pt>
                      <c:pt idx="1">
                        <c:v>0.40769001785813702</c:v>
                      </c:pt>
                      <c:pt idx="2">
                        <c:v>0.49882144852338101</c:v>
                      </c:pt>
                      <c:pt idx="3">
                        <c:v>0.38177024421532202</c:v>
                      </c:pt>
                      <c:pt idx="4">
                        <c:v>3.1984383902319599E-2</c:v>
                      </c:pt>
                      <c:pt idx="5">
                        <c:v>8.7103954362767494E-2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22-FCCD-4591-8F26-75B01A83E920}"/>
                  </c:ext>
                </c:extLst>
              </c15:ser>
            </c15:filteredScatterSeries>
          </c:ext>
        </c:extLst>
      </c:scatterChart>
      <c:valAx>
        <c:axId val="797720608"/>
        <c:scaling>
          <c:logBase val="10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>
                    <a:solidFill>
                      <a:schemeClr val="bg1"/>
                    </a:solidFill>
                  </a:rPr>
                  <a:t>Frequency</a:t>
                </a:r>
                <a:r>
                  <a:rPr lang="en-US" sz="2000" baseline="0">
                    <a:solidFill>
                      <a:schemeClr val="bg1"/>
                    </a:solidFill>
                  </a:rPr>
                  <a:t> (Hz)</a:t>
                </a:r>
                <a:endParaRPr lang="en-US" sz="200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0.37968054153647202"/>
              <c:y val="0.922932441663970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7719168"/>
        <c:crosses val="autoZero"/>
        <c:crossBetween val="midCat"/>
      </c:valAx>
      <c:valAx>
        <c:axId val="79771916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>
                    <a:solidFill>
                      <a:schemeClr val="bg1"/>
                    </a:solidFill>
                  </a:rPr>
                  <a:t>Power</a:t>
                </a:r>
                <a:r>
                  <a:rPr lang="en-US" sz="2000" baseline="0">
                    <a:solidFill>
                      <a:schemeClr val="bg1"/>
                    </a:solidFill>
                  </a:rPr>
                  <a:t> (RMS</a:t>
                </a:r>
                <a:r>
                  <a:rPr lang="en-US" sz="2000" baseline="30000">
                    <a:solidFill>
                      <a:schemeClr val="bg1"/>
                    </a:solidFill>
                  </a:rPr>
                  <a:t>2</a:t>
                </a:r>
                <a:r>
                  <a:rPr lang="en-US" sz="2000" baseline="0">
                    <a:solidFill>
                      <a:schemeClr val="bg1"/>
                    </a:solidFill>
                  </a:rPr>
                  <a:t>/Hz)</a:t>
                </a:r>
                <a:endParaRPr lang="en-US" sz="200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6.9896674003327676E-3"/>
              <c:y val="0.32749961049389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77206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6676443569553807"/>
          <c:y val="2.3817147856517937E-2"/>
          <c:w val="0.11375517819308731"/>
          <c:h val="0.949270564923676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5918635170603676E-2"/>
          <c:y val="2.2323693556570268E-2"/>
          <c:w val="0.81188747114442017"/>
          <c:h val="0.95535261288685946"/>
        </c:manualLayout>
      </c:layout>
      <c:scatterChart>
        <c:scatterStyle val="lineMarker"/>
        <c:varyColors val="0"/>
        <c:ser>
          <c:idx val="0"/>
          <c:order val="0"/>
          <c:tx>
            <c:strRef>
              <c:f>PSD_2!$A$2</c:f>
              <c:strCache>
                <c:ptCount val="1"/>
                <c:pt idx="0">
                  <c:v>4U 1728, 300GHz</c:v>
                </c:pt>
              </c:strCache>
            </c:strRef>
          </c:tx>
          <c:spPr>
            <a:ln w="25400" cap="rnd">
              <a:solidFill>
                <a:schemeClr val="accent2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PSD_2!$A$4:$A$9</c:f>
              <c:numCache>
                <c:formatCode>General</c:formatCode>
                <c:ptCount val="6"/>
                <c:pt idx="0">
                  <c:v>4.3859649122807002E-4</c:v>
                </c:pt>
                <c:pt idx="1">
                  <c:v>9.4298245614035095E-4</c:v>
                </c:pt>
                <c:pt idx="2">
                  <c:v>1.5986842105263101E-3</c:v>
                </c:pt>
                <c:pt idx="3">
                  <c:v>3.5592324561403502E-3</c:v>
                </c:pt>
                <c:pt idx="4">
                  <c:v>4.99980921052631E-3</c:v>
                </c:pt>
                <c:pt idx="5">
                  <c:v>6.8725589912280701E-3</c:v>
                </c:pt>
              </c:numCache>
            </c:numRef>
          </c:xVal>
          <c:yVal>
            <c:numRef>
              <c:f>PSD_2!$E$4:$E$9</c:f>
              <c:numCache>
                <c:formatCode>General</c:formatCode>
                <c:ptCount val="6"/>
                <c:pt idx="0">
                  <c:v>8.8218135808187323</c:v>
                </c:pt>
                <c:pt idx="1">
                  <c:v>15.783912981631316</c:v>
                </c:pt>
                <c:pt idx="2">
                  <c:v>3.3277637306616192</c:v>
                </c:pt>
                <c:pt idx="3">
                  <c:v>2.2792713943303875</c:v>
                </c:pt>
                <c:pt idx="4">
                  <c:v>3.3564533072100673</c:v>
                </c:pt>
                <c:pt idx="5">
                  <c:v>1.6722097733806349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160-43C9-A3E8-12F213FE1C05}"/>
            </c:ext>
          </c:extLst>
        </c:ser>
        <c:ser>
          <c:idx val="32"/>
          <c:order val="1"/>
          <c:tx>
            <c:strRef>
              <c:f>PSD_2!$H$12</c:f>
              <c:strCache>
                <c:ptCount val="1"/>
                <c:pt idx="0">
                  <c:v>Cir X-1 92GHz</c:v>
                </c:pt>
              </c:strCache>
            </c:strRef>
          </c:tx>
          <c:spPr>
            <a:ln w="25400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xVal>
            <c:numRef>
              <c:f>PSD_2!$H$14:$H$18</c:f>
              <c:numCache>
                <c:formatCode>General</c:formatCode>
                <c:ptCount val="5"/>
                <c:pt idx="0">
                  <c:v>3.3333333333333301E-3</c:v>
                </c:pt>
                <c:pt idx="1">
                  <c:v>6.8333333333333302E-3</c:v>
                </c:pt>
                <c:pt idx="2">
                  <c:v>1.6666666514033202E-2</c:v>
                </c:pt>
                <c:pt idx="3">
                  <c:v>3.33333330280665E-2</c:v>
                </c:pt>
                <c:pt idx="4">
                  <c:v>3.33333330280665E-2</c:v>
                </c:pt>
              </c:numCache>
            </c:numRef>
          </c:xVal>
          <c:yVal>
            <c:numRef>
              <c:f>PSD_2!$J$14:$J$18</c:f>
              <c:numCache>
                <c:formatCode>General</c:formatCode>
                <c:ptCount val="5"/>
                <c:pt idx="0">
                  <c:v>2.1348701459044501</c:v>
                </c:pt>
                <c:pt idx="1">
                  <c:v>0.32990268053725003</c:v>
                </c:pt>
                <c:pt idx="2">
                  <c:v>0.51766893550923998</c:v>
                </c:pt>
                <c:pt idx="3">
                  <c:v>9.3260649729854039E-2</c:v>
                </c:pt>
                <c:pt idx="4">
                  <c:v>9.3260649729854039E-2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160-43C9-A3E8-12F213FE1C05}"/>
            </c:ext>
          </c:extLst>
        </c:ser>
        <c:ser>
          <c:idx val="1"/>
          <c:order val="2"/>
          <c:tx>
            <c:strRef>
              <c:f>PSD_2!$A$12</c:f>
              <c:strCache>
                <c:ptCount val="1"/>
                <c:pt idx="0">
                  <c:v>Cyg X-1, 45GHz</c:v>
                </c:pt>
              </c:strCache>
            </c:strRef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PSD_2!$A$14:$A$30</c:f>
              <c:numCache>
                <c:formatCode>General</c:formatCode>
                <c:ptCount val="17"/>
                <c:pt idx="0">
                  <c:v>1.52485513876181E-4</c:v>
                </c:pt>
                <c:pt idx="1">
                  <c:v>3.2784385483378999E-4</c:v>
                </c:pt>
                <c:pt idx="2">
                  <c:v>5.5580969807868198E-4</c:v>
                </c:pt>
                <c:pt idx="3">
                  <c:v>8.5216529429704105E-4</c:v>
                </c:pt>
                <c:pt idx="4">
                  <c:v>1.2374275693809E-3</c:v>
                </c:pt>
                <c:pt idx="5">
                  <c:v>1.7382685269899301E-3</c:v>
                </c:pt>
                <c:pt idx="6">
                  <c:v>2.3893617718816701E-3</c:v>
                </c:pt>
                <c:pt idx="7">
                  <c:v>3.2357829902409201E-3</c:v>
                </c:pt>
                <c:pt idx="8">
                  <c:v>4.3361305741079596E-3</c:v>
                </c:pt>
                <c:pt idx="9">
                  <c:v>5.7665824331351E-3</c:v>
                </c:pt>
                <c:pt idx="10">
                  <c:v>7.6261698498703897E-3</c:v>
                </c:pt>
                <c:pt idx="11">
                  <c:v>1.00436334916262E-2</c:v>
                </c:pt>
                <c:pt idx="12">
                  <c:v>1.31863362259088E-2</c:v>
                </c:pt>
                <c:pt idx="13">
                  <c:v>1.72718497804763E-2</c:v>
                </c:pt>
                <c:pt idx="14">
                  <c:v>2.2583017401413899E-2</c:v>
                </c:pt>
                <c:pt idx="15">
                  <c:v>2.9487535308632899E-2</c:v>
                </c:pt>
                <c:pt idx="16">
                  <c:v>3.84634085880175E-2</c:v>
                </c:pt>
              </c:numCache>
            </c:numRef>
          </c:xVal>
          <c:yVal>
            <c:numRef>
              <c:f>PSD_2!$E$14:$E$30</c:f>
              <c:numCache>
                <c:formatCode>General</c:formatCode>
                <c:ptCount val="17"/>
                <c:pt idx="0">
                  <c:v>316.79566813683999</c:v>
                </c:pt>
                <c:pt idx="1">
                  <c:v>26.428218716634802</c:v>
                </c:pt>
                <c:pt idx="2">
                  <c:v>24.930603201774101</c:v>
                </c:pt>
                <c:pt idx="3">
                  <c:v>11.598600709000099</c:v>
                </c:pt>
                <c:pt idx="4">
                  <c:v>6.6193459229962492</c:v>
                </c:pt>
                <c:pt idx="5">
                  <c:v>2.40770198407645</c:v>
                </c:pt>
                <c:pt idx="6">
                  <c:v>2.2061078677605601</c:v>
                </c:pt>
                <c:pt idx="7">
                  <c:v>1.1107124975840879</c:v>
                </c:pt>
                <c:pt idx="8">
                  <c:v>0.46574042606594201</c:v>
                </c:pt>
                <c:pt idx="9">
                  <c:v>0.54919250051162194</c:v>
                </c:pt>
                <c:pt idx="10">
                  <c:v>0.38661985859915593</c:v>
                </c:pt>
                <c:pt idx="11">
                  <c:v>0.13923421711468029</c:v>
                </c:pt>
                <c:pt idx="12">
                  <c:v>9.5313421239204596E-2</c:v>
                </c:pt>
                <c:pt idx="13">
                  <c:v>4.1289042033543999E-2</c:v>
                </c:pt>
                <c:pt idx="14">
                  <c:v>3.5863698406097697E-2</c:v>
                </c:pt>
                <c:pt idx="15">
                  <c:v>2.5607452584476591E-2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160-43C9-A3E8-12F213FE1C05}"/>
            </c:ext>
          </c:extLst>
        </c:ser>
        <c:ser>
          <c:idx val="2"/>
          <c:order val="3"/>
          <c:tx>
            <c:strRef>
              <c:f>PSD_2!$A$32</c:f>
              <c:strCache>
                <c:ptCount val="1"/>
                <c:pt idx="0">
                  <c:v>Cyg X-1, 22GHz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PSD_2!$A$34:$A$52</c:f>
              <c:numCache>
                <c:formatCode>General</c:formatCode>
                <c:ptCount val="19"/>
                <c:pt idx="0">
                  <c:v>1.5290519877675799E-4</c:v>
                </c:pt>
                <c:pt idx="1">
                  <c:v>3.2874617737003E-4</c:v>
                </c:pt>
                <c:pt idx="2">
                  <c:v>5.5733944954128398E-4</c:v>
                </c:pt>
                <c:pt idx="3">
                  <c:v>8.5451070336391404E-4</c:v>
                </c:pt>
                <c:pt idx="4">
                  <c:v>1.2408333333333299E-3</c:v>
                </c:pt>
                <c:pt idx="5">
                  <c:v>1.74305275229357E-3</c:v>
                </c:pt>
                <c:pt idx="6">
                  <c:v>2.39593799694189E-3</c:v>
                </c:pt>
                <c:pt idx="7">
                  <c:v>3.2446888149847098E-3</c:v>
                </c:pt>
                <c:pt idx="8">
                  <c:v>4.3480648784403704E-3</c:v>
                </c:pt>
                <c:pt idx="9">
                  <c:v>5.7824537609327204E-3</c:v>
                </c:pt>
                <c:pt idx="10">
                  <c:v>7.64715930817279E-3</c:v>
                </c:pt>
                <c:pt idx="11">
                  <c:v>1.0071276519584799E-2</c:v>
                </c:pt>
                <c:pt idx="12">
                  <c:v>1.32226288944205E-2</c:v>
                </c:pt>
                <c:pt idx="13">
                  <c:v>1.7319386981706899E-2</c:v>
                </c:pt>
                <c:pt idx="14">
                  <c:v>2.2645172495179298E-2</c:v>
                </c:pt>
                <c:pt idx="15">
                  <c:v>2.95686936626933E-2</c:v>
                </c:pt>
                <c:pt idx="16">
                  <c:v>3.8569271180461599E-2</c:v>
                </c:pt>
                <c:pt idx="17">
                  <c:v>5.0270021953560298E-2</c:v>
                </c:pt>
                <c:pt idx="18">
                  <c:v>8.5255266765125598E-2</c:v>
                </c:pt>
              </c:numCache>
            </c:numRef>
          </c:xVal>
          <c:yVal>
            <c:numRef>
              <c:f>PSD_2!$E$34:$E$52</c:f>
              <c:numCache>
                <c:formatCode>General</c:formatCode>
                <c:ptCount val="19"/>
                <c:pt idx="0">
                  <c:v>7.8314921211453496</c:v>
                </c:pt>
                <c:pt idx="1">
                  <c:v>2.1953773744359104</c:v>
                </c:pt>
                <c:pt idx="2">
                  <c:v>1.4859777807132</c:v>
                </c:pt>
                <c:pt idx="3">
                  <c:v>1.95144005370289</c:v>
                </c:pt>
                <c:pt idx="4">
                  <c:v>3.1414056968968902</c:v>
                </c:pt>
                <c:pt idx="5">
                  <c:v>0.75523207475187104</c:v>
                </c:pt>
                <c:pt idx="6">
                  <c:v>0.26806975540396899</c:v>
                </c:pt>
                <c:pt idx="7">
                  <c:v>0.39101413753248104</c:v>
                </c:pt>
                <c:pt idx="8">
                  <c:v>0.475754295111672</c:v>
                </c:pt>
                <c:pt idx="9">
                  <c:v>0.29092737460616802</c:v>
                </c:pt>
                <c:pt idx="10">
                  <c:v>0.18599472386490298</c:v>
                </c:pt>
                <c:pt idx="11">
                  <c:v>0.15235775157189899</c:v>
                </c:pt>
                <c:pt idx="12">
                  <c:v>7.4573037506881309E-2</c:v>
                </c:pt>
                <c:pt idx="13">
                  <c:v>1.1550263070190202E-2</c:v>
                </c:pt>
                <c:pt idx="14">
                  <c:v>6.8289638290317022E-3</c:v>
                </c:pt>
                <c:pt idx="15">
                  <c:v>7.1514456781117024E-3</c:v>
                </c:pt>
                <c:pt idx="16">
                  <c:v>7.776980846901903E-3</c:v>
                </c:pt>
                <c:pt idx="17">
                  <c:v>4.072558661358497E-3</c:v>
                </c:pt>
                <c:pt idx="18">
                  <c:v>5.1074286648493993E-3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160-43C9-A3E8-12F213FE1C05}"/>
            </c:ext>
          </c:extLst>
        </c:ser>
        <c:ser>
          <c:idx val="3"/>
          <c:order val="4"/>
          <c:tx>
            <c:strRef>
              <c:f>PSD_2!$A$74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PSD_2!$A$76:$A$94</c:f>
              <c:numCache>
                <c:formatCode>General</c:formatCode>
                <c:ptCount val="19"/>
                <c:pt idx="0">
                  <c:v>2.9274004683840701E-4</c:v>
                </c:pt>
                <c:pt idx="1">
                  <c:v>6.2939110070257603E-4</c:v>
                </c:pt>
                <c:pt idx="2">
                  <c:v>1.0670374707259899E-3</c:v>
                </c:pt>
                <c:pt idx="3">
                  <c:v>1.6359777517564399E-3</c:v>
                </c:pt>
                <c:pt idx="4">
                  <c:v>2.3756001170960098E-3</c:v>
                </c:pt>
                <c:pt idx="5">
                  <c:v>3.3371091920374701E-3</c:v>
                </c:pt>
                <c:pt idx="6">
                  <c:v>4.58707098946135E-3</c:v>
                </c:pt>
                <c:pt idx="7">
                  <c:v>6.2120213261124104E-3</c:v>
                </c:pt>
                <c:pt idx="8">
                  <c:v>1.1070622832699E-2</c:v>
                </c:pt>
                <c:pt idx="9">
                  <c:v>1.9281659378830501E-2</c:v>
                </c:pt>
                <c:pt idx="10">
                  <c:v>2.5314986232292301E-2</c:v>
                </c:pt>
                <c:pt idx="11">
                  <c:v>3.3158311141792601E-2</c:v>
                </c:pt>
                <c:pt idx="12">
                  <c:v>4.3354633524143003E-2</c:v>
                </c:pt>
                <c:pt idx="13">
                  <c:v>5.6609852621198602E-2</c:v>
                </c:pt>
                <c:pt idx="14">
                  <c:v>7.3841637447370795E-2</c:v>
                </c:pt>
                <c:pt idx="15">
                  <c:v>9.6242957721394795E-2</c:v>
                </c:pt>
                <c:pt idx="16">
                  <c:v>0.125364674077625</c:v>
                </c:pt>
              </c:numCache>
            </c:numRef>
          </c:xVal>
          <c:yVal>
            <c:numRef>
              <c:f>PSD_2!$D$76:$D$94</c:f>
              <c:numCache>
                <c:formatCode>General</c:formatCode>
                <c:ptCount val="19"/>
                <c:pt idx="0">
                  <c:v>3.4281095193565401</c:v>
                </c:pt>
                <c:pt idx="1">
                  <c:v>0.75122186266882796</c:v>
                </c:pt>
                <c:pt idx="2">
                  <c:v>0.434114834660775</c:v>
                </c:pt>
                <c:pt idx="3">
                  <c:v>4.2652301230242599E-2</c:v>
                </c:pt>
                <c:pt idx="4">
                  <c:v>3.1619441256968597E-2</c:v>
                </c:pt>
                <c:pt idx="5">
                  <c:v>2.2073140004890902E-2</c:v>
                </c:pt>
                <c:pt idx="6">
                  <c:v>5.9113209523396996E-3</c:v>
                </c:pt>
                <c:pt idx="7">
                  <c:v>1.44849987283844E-2</c:v>
                </c:pt>
                <c:pt idx="8">
                  <c:v>6.54910612211886E-3</c:v>
                </c:pt>
                <c:pt idx="9">
                  <c:v>3.4713150162525002E-3</c:v>
                </c:pt>
                <c:pt idx="10">
                  <c:v>5.3353584548239902E-3</c:v>
                </c:pt>
                <c:pt idx="11">
                  <c:v>2.8130215886307802E-3</c:v>
                </c:pt>
                <c:pt idx="12">
                  <c:v>4.0828721294708702E-3</c:v>
                </c:pt>
                <c:pt idx="13">
                  <c:v>7.65394125528201E-3</c:v>
                </c:pt>
                <c:pt idx="14">
                  <c:v>5.2960656627931799E-4</c:v>
                </c:pt>
                <c:pt idx="15">
                  <c:v>2.0535787363379601E-3</c:v>
                </c:pt>
                <c:pt idx="16">
                  <c:v>7.0148686219435202E-4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160-43C9-A3E8-12F213FE1C05}"/>
            </c:ext>
          </c:extLst>
        </c:ser>
        <c:ser>
          <c:idx val="4"/>
          <c:order val="5"/>
          <c:tx>
            <c:strRef>
              <c:f>PSD_2!$A$96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PSD_2!$A$98:$A$113</c:f>
              <c:numCache>
                <c:formatCode>General</c:formatCode>
                <c:ptCount val="16"/>
                <c:pt idx="0">
                  <c:v>2.93255131964809E-4</c:v>
                </c:pt>
                <c:pt idx="1">
                  <c:v>6.3049853372433996E-4</c:v>
                </c:pt>
                <c:pt idx="2">
                  <c:v>1.0689149560117301E-3</c:v>
                </c:pt>
                <c:pt idx="3">
                  <c:v>1.6388563049853299E-3</c:v>
                </c:pt>
                <c:pt idx="4">
                  <c:v>2.37978005865102E-3</c:v>
                </c:pt>
                <c:pt idx="5">
                  <c:v>3.3429809384164198E-3</c:v>
                </c:pt>
                <c:pt idx="6">
                  <c:v>4.5951420821114296E-3</c:v>
                </c:pt>
                <c:pt idx="7">
                  <c:v>8.3391039017595304E-3</c:v>
                </c:pt>
                <c:pt idx="8">
                  <c:v>1.10901019344574E-2</c:v>
                </c:pt>
                <c:pt idx="9">
                  <c:v>1.46663993769648E-2</c:v>
                </c:pt>
                <c:pt idx="10">
                  <c:v>1.93155860522243E-2</c:v>
                </c:pt>
                <c:pt idx="11">
                  <c:v>2.5359528730061701E-2</c:v>
                </c:pt>
                <c:pt idx="12">
                  <c:v>3.32166542112503E-2</c:v>
                </c:pt>
                <c:pt idx="13">
                  <c:v>4.3430917336795501E-2</c:v>
                </c:pt>
              </c:numCache>
            </c:numRef>
          </c:xVal>
          <c:yVal>
            <c:numRef>
              <c:f>PSD_2!$E$98:$E$113</c:f>
              <c:numCache>
                <c:formatCode>General</c:formatCode>
                <c:ptCount val="16"/>
                <c:pt idx="0">
                  <c:v>0.58215594463285902</c:v>
                </c:pt>
                <c:pt idx="1">
                  <c:v>0.29372030496465901</c:v>
                </c:pt>
                <c:pt idx="2">
                  <c:v>0.15850041497619999</c:v>
                </c:pt>
                <c:pt idx="3">
                  <c:v>0.11029378390441801</c:v>
                </c:pt>
                <c:pt idx="4">
                  <c:v>6.9540833184971798E-2</c:v>
                </c:pt>
                <c:pt idx="5">
                  <c:v>3.52202801878818E-2</c:v>
                </c:pt>
                <c:pt idx="6">
                  <c:v>8.2364939486946898E-3</c:v>
                </c:pt>
                <c:pt idx="7">
                  <c:v>4.9009803185553702E-2</c:v>
                </c:pt>
                <c:pt idx="8">
                  <c:v>4.6371197738570999E-2</c:v>
                </c:pt>
                <c:pt idx="9">
                  <c:v>3.2006699020830101E-2</c:v>
                </c:pt>
                <c:pt idx="10">
                  <c:v>4.51602834876767E-2</c:v>
                </c:pt>
                <c:pt idx="11">
                  <c:v>3.3197708791255706E-2</c:v>
                </c:pt>
                <c:pt idx="12">
                  <c:v>1.5197134776989E-2</c:v>
                </c:pt>
                <c:pt idx="13">
                  <c:v>2.237217329973919E-2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0160-43C9-A3E8-12F213FE1C05}"/>
            </c:ext>
          </c:extLst>
        </c:ser>
        <c:ser>
          <c:idx val="5"/>
          <c:order val="6"/>
          <c:tx>
            <c:strRef>
              <c:f>PSD_2!$A$115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PSD_2!$A$117:$A$130</c:f>
              <c:numCache>
                <c:formatCode>General</c:formatCode>
                <c:ptCount val="14"/>
                <c:pt idx="0">
                  <c:v>3.0165912518853599E-4</c:v>
                </c:pt>
                <c:pt idx="1">
                  <c:v>6.4856711915535405E-4</c:v>
                </c:pt>
                <c:pt idx="2">
                  <c:v>1.09954751131221E-3</c:v>
                </c:pt>
                <c:pt idx="3">
                  <c:v>1.6858220211161299E-3</c:v>
                </c:pt>
                <c:pt idx="4">
                  <c:v>2.4479788838612298E-3</c:v>
                </c:pt>
                <c:pt idx="5">
                  <c:v>3.43878280542986E-3</c:v>
                </c:pt>
                <c:pt idx="6">
                  <c:v>4.7268279034690802E-3</c:v>
                </c:pt>
                <c:pt idx="7">
                  <c:v>6.4012865309200596E-3</c:v>
                </c:pt>
                <c:pt idx="8">
                  <c:v>8.5780827466063296E-3</c:v>
                </c:pt>
                <c:pt idx="9">
                  <c:v>1.5086703431508201E-2</c:v>
                </c:pt>
                <c:pt idx="10">
                  <c:v>1.9869124717371001E-2</c:v>
                </c:pt>
                <c:pt idx="11">
                  <c:v>2.6086272388992599E-2</c:v>
                </c:pt>
                <c:pt idx="12">
                  <c:v>3.4168564362100598E-2</c:v>
                </c:pt>
              </c:numCache>
            </c:numRef>
          </c:xVal>
          <c:yVal>
            <c:numRef>
              <c:f>PSD_2!$E$117:$E$130</c:f>
              <c:numCache>
                <c:formatCode>General</c:formatCode>
                <c:ptCount val="14"/>
                <c:pt idx="0">
                  <c:v>1.0067850951870059</c:v>
                </c:pt>
                <c:pt idx="1">
                  <c:v>0.53652576803409602</c:v>
                </c:pt>
                <c:pt idx="2">
                  <c:v>0.1236279756996983</c:v>
                </c:pt>
                <c:pt idx="3">
                  <c:v>0.41142941275575801</c:v>
                </c:pt>
                <c:pt idx="4">
                  <c:v>0.50329480606830601</c:v>
                </c:pt>
                <c:pt idx="5">
                  <c:v>0.22743754826270199</c:v>
                </c:pt>
                <c:pt idx="6">
                  <c:v>0.22214169737315898</c:v>
                </c:pt>
                <c:pt idx="7">
                  <c:v>0.25326741005257297</c:v>
                </c:pt>
                <c:pt idx="8">
                  <c:v>0.14109037190407539</c:v>
                </c:pt>
                <c:pt idx="9">
                  <c:v>0.10389441314533396</c:v>
                </c:pt>
                <c:pt idx="10">
                  <c:v>0.1108662769508514</c:v>
                </c:pt>
                <c:pt idx="11">
                  <c:v>0.10293646704534389</c:v>
                </c:pt>
                <c:pt idx="12">
                  <c:v>0.38024307347373099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0160-43C9-A3E8-12F213FE1C05}"/>
            </c:ext>
          </c:extLst>
        </c:ser>
        <c:ser>
          <c:idx val="6"/>
          <c:order val="7"/>
          <c:tx>
            <c:strRef>
              <c:f>PSD_2!$A$132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PSD_2!$A$134:$A$147</c:f>
              <c:numCache>
                <c:formatCode>General</c:formatCode>
                <c:ptCount val="14"/>
                <c:pt idx="0">
                  <c:v>3.0165912518853599E-4</c:v>
                </c:pt>
                <c:pt idx="1">
                  <c:v>6.4856711915535405E-4</c:v>
                </c:pt>
                <c:pt idx="2">
                  <c:v>1.09954751131221E-3</c:v>
                </c:pt>
                <c:pt idx="3">
                  <c:v>2.4479788838612298E-3</c:v>
                </c:pt>
                <c:pt idx="4">
                  <c:v>3.43878280542986E-3</c:v>
                </c:pt>
                <c:pt idx="5">
                  <c:v>4.7268279034690802E-3</c:v>
                </c:pt>
                <c:pt idx="6">
                  <c:v>6.4012865309200596E-3</c:v>
                </c:pt>
                <c:pt idx="7">
                  <c:v>8.5780827466063296E-3</c:v>
                </c:pt>
                <c:pt idx="8">
                  <c:v>1.14079178269984E-2</c:v>
                </c:pt>
                <c:pt idx="9">
                  <c:v>1.5086703431508201E-2</c:v>
                </c:pt>
                <c:pt idx="10">
                  <c:v>1.9869124717371001E-2</c:v>
                </c:pt>
                <c:pt idx="11">
                  <c:v>3.4168564362100598E-2</c:v>
                </c:pt>
              </c:numCache>
            </c:numRef>
          </c:xVal>
          <c:yVal>
            <c:numRef>
              <c:f>PSD_2!$E$134:$E$147</c:f>
              <c:numCache>
                <c:formatCode>General</c:formatCode>
                <c:ptCount val="14"/>
                <c:pt idx="0">
                  <c:v>1.4036087604930598</c:v>
                </c:pt>
                <c:pt idx="1">
                  <c:v>0.88142333581153098</c:v>
                </c:pt>
                <c:pt idx="2">
                  <c:v>0.49246827849851305</c:v>
                </c:pt>
                <c:pt idx="3">
                  <c:v>8.7689518039995321E-2</c:v>
                </c:pt>
                <c:pt idx="4">
                  <c:v>8.9257555607543851E-2</c:v>
                </c:pt>
                <c:pt idx="5">
                  <c:v>0.1182220961739943</c:v>
                </c:pt>
                <c:pt idx="6">
                  <c:v>1.2772799838324814E-2</c:v>
                </c:pt>
                <c:pt idx="7">
                  <c:v>9.3944600115601809E-2</c:v>
                </c:pt>
                <c:pt idx="8">
                  <c:v>4.0698604626200507E-2</c:v>
                </c:pt>
                <c:pt idx="9">
                  <c:v>3.1912346151997104E-2</c:v>
                </c:pt>
                <c:pt idx="10">
                  <c:v>2.3699535098681904E-2</c:v>
                </c:pt>
                <c:pt idx="11">
                  <c:v>3.4260992613852709E-2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0160-43C9-A3E8-12F213FE1C05}"/>
            </c:ext>
          </c:extLst>
        </c:ser>
        <c:ser>
          <c:idx val="7"/>
          <c:order val="8"/>
          <c:tx>
            <c:strRef>
              <c:f>PSD_2!$A$149</c:f>
              <c:strCache>
                <c:ptCount val="1"/>
                <c:pt idx="0">
                  <c:v>GRS 1915, 9GHz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PSD_2!$A$151:$A$166</c:f>
              <c:numCache>
                <c:formatCode>General</c:formatCode>
                <c:ptCount val="16"/>
                <c:pt idx="0">
                  <c:v>1.88323917137476E-4</c:v>
                </c:pt>
                <c:pt idx="1">
                  <c:v>6.8644067796610098E-4</c:v>
                </c:pt>
                <c:pt idx="2">
                  <c:v>1.05244821092278E-3</c:v>
                </c:pt>
                <c:pt idx="3">
                  <c:v>1.52825800376647E-3</c:v>
                </c:pt>
                <c:pt idx="4">
                  <c:v>2.14681073446327E-3</c:v>
                </c:pt>
                <c:pt idx="5">
                  <c:v>2.95092928436911E-3</c:v>
                </c:pt>
                <c:pt idx="6">
                  <c:v>5.3552437485875704E-3</c:v>
                </c:pt>
                <c:pt idx="7">
                  <c:v>7.1218922027306902E-3</c:v>
                </c:pt>
                <c:pt idx="8">
                  <c:v>9.4185351931167591E-3</c:v>
                </c:pt>
                <c:pt idx="9">
                  <c:v>1.2404171080618601E-2</c:v>
                </c:pt>
                <c:pt idx="10">
                  <c:v>1.6285497734371001E-2</c:v>
                </c:pt>
                <c:pt idx="11">
                  <c:v>2.1331222384249199E-2</c:v>
                </c:pt>
                <c:pt idx="12">
                  <c:v>2.7890664429090901E-2</c:v>
                </c:pt>
                <c:pt idx="13">
                  <c:v>3.6417939087384998E-2</c:v>
                </c:pt>
              </c:numCache>
            </c:numRef>
          </c:xVal>
          <c:yVal>
            <c:numRef>
              <c:f>PSD_2!$E$151:$E$166</c:f>
              <c:numCache>
                <c:formatCode>General</c:formatCode>
                <c:ptCount val="16"/>
                <c:pt idx="0">
                  <c:v>11.053777200828499</c:v>
                </c:pt>
                <c:pt idx="1">
                  <c:v>2.4742887928378097</c:v>
                </c:pt>
                <c:pt idx="2">
                  <c:v>0.13235427194133098</c:v>
                </c:pt>
                <c:pt idx="3">
                  <c:v>0.32207256405910001</c:v>
                </c:pt>
                <c:pt idx="4">
                  <c:v>0.25186862131664101</c:v>
                </c:pt>
                <c:pt idx="5">
                  <c:v>0.14947912532873608</c:v>
                </c:pt>
                <c:pt idx="6">
                  <c:v>0.11851651095564208</c:v>
                </c:pt>
                <c:pt idx="7">
                  <c:v>4.4269252677957005E-2</c:v>
                </c:pt>
                <c:pt idx="8">
                  <c:v>0.26788221751111901</c:v>
                </c:pt>
                <c:pt idx="9">
                  <c:v>7.1811549532320051E-2</c:v>
                </c:pt>
                <c:pt idx="10">
                  <c:v>2.8244905769214013E-2</c:v>
                </c:pt>
                <c:pt idx="11">
                  <c:v>4.682445027780302E-2</c:v>
                </c:pt>
                <c:pt idx="12">
                  <c:v>1.724845014683507E-2</c:v>
                </c:pt>
                <c:pt idx="13">
                  <c:v>7.6401411392227003E-2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0160-43C9-A3E8-12F213FE1C05}"/>
            </c:ext>
          </c:extLst>
        </c:ser>
        <c:ser>
          <c:idx val="8"/>
          <c:order val="9"/>
          <c:tx>
            <c:strRef>
              <c:f>PSD_2!$A$168</c:f>
              <c:strCache>
                <c:ptCount val="1"/>
                <c:pt idx="0">
                  <c:v>GRS 1915, 92GHz</c:v>
                </c:pt>
              </c:strCache>
            </c:strRef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PSD_2!$A$170:$A$181</c:f>
              <c:numCache>
                <c:formatCode>General</c:formatCode>
                <c:ptCount val="12"/>
                <c:pt idx="0">
                  <c:v>8.0064051240992702E-4</c:v>
                </c:pt>
                <c:pt idx="1">
                  <c:v>1.7213771016813401E-3</c:v>
                </c:pt>
                <c:pt idx="2">
                  <c:v>2.9183346677341799E-3</c:v>
                </c:pt>
                <c:pt idx="3">
                  <c:v>4.4743795036028796E-3</c:v>
                </c:pt>
                <c:pt idx="4">
                  <c:v>6.4972377902321804E-3</c:v>
                </c:pt>
                <c:pt idx="5">
                  <c:v>9.1269535628502804E-3</c:v>
                </c:pt>
                <c:pt idx="6">
                  <c:v>1.25455840672538E-2</c:v>
                </c:pt>
                <c:pt idx="7">
                  <c:v>1.69898037229783E-2</c:v>
                </c:pt>
                <c:pt idx="8">
                  <c:v>2.2767289275420301E-2</c:v>
                </c:pt>
                <c:pt idx="9">
                  <c:v>3.02780204935948E-2</c:v>
                </c:pt>
                <c:pt idx="10">
                  <c:v>4.0041971077221697E-2</c:v>
                </c:pt>
              </c:numCache>
            </c:numRef>
          </c:xVal>
          <c:yVal>
            <c:numRef>
              <c:f>PSD_2!$E$170:$E$180</c:f>
              <c:numCache>
                <c:formatCode>General</c:formatCode>
                <c:ptCount val="11"/>
                <c:pt idx="0">
                  <c:v>95.105761304643309</c:v>
                </c:pt>
                <c:pt idx="1">
                  <c:v>37.502238974173494</c:v>
                </c:pt>
                <c:pt idx="2">
                  <c:v>6.72641120223303</c:v>
                </c:pt>
                <c:pt idx="3">
                  <c:v>4.5345459116606301</c:v>
                </c:pt>
                <c:pt idx="4">
                  <c:v>0.80328625763594097</c:v>
                </c:pt>
                <c:pt idx="5">
                  <c:v>1.1689647559449898</c:v>
                </c:pt>
                <c:pt idx="6">
                  <c:v>0.30087167414541699</c:v>
                </c:pt>
                <c:pt idx="7">
                  <c:v>0.83718284819105404</c:v>
                </c:pt>
                <c:pt idx="8">
                  <c:v>0.217304672872805</c:v>
                </c:pt>
                <c:pt idx="9">
                  <c:v>0.1876246740701559</c:v>
                </c:pt>
                <c:pt idx="10">
                  <c:v>7.8359144796019603E-2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0160-43C9-A3E8-12F213FE1C05}"/>
            </c:ext>
          </c:extLst>
        </c:ser>
        <c:ser>
          <c:idx val="9"/>
          <c:order val="10"/>
          <c:tx>
            <c:strRef>
              <c:f>PSD_2!$A$183</c:f>
              <c:strCache>
                <c:ptCount val="1"/>
                <c:pt idx="0">
                  <c:v>GRS 1915, 10GHz</c:v>
                </c:pt>
              </c:strCache>
            </c:strRef>
          </c:tx>
          <c:spPr>
            <a:ln w="50800" cap="rnd">
              <a:solidFill>
                <a:srgbClr val="E901B7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PSD_2!$A$185:$A$202</c:f>
              <c:numCache>
                <c:formatCode>General</c:formatCode>
                <c:ptCount val="18"/>
                <c:pt idx="0">
                  <c:v>1.12422709387296E-4</c:v>
                </c:pt>
                <c:pt idx="1">
                  <c:v>2.41708825182686E-4</c:v>
                </c:pt>
                <c:pt idx="2">
                  <c:v>4.09780775716694E-4</c:v>
                </c:pt>
                <c:pt idx="3">
                  <c:v>6.2827431141090396E-4</c:v>
                </c:pt>
                <c:pt idx="4">
                  <c:v>9.1231590781337799E-4</c:v>
                </c:pt>
                <c:pt idx="5">
                  <c:v>1.2815699831365899E-3</c:v>
                </c:pt>
                <c:pt idx="6">
                  <c:v>1.76160028105677E-3</c:v>
                </c:pt>
                <c:pt idx="7">
                  <c:v>2.3856396683529998E-3</c:v>
                </c:pt>
                <c:pt idx="8">
                  <c:v>3.1968908718381099E-3</c:v>
                </c:pt>
                <c:pt idx="9">
                  <c:v>4.2515174363687404E-3</c:v>
                </c:pt>
                <c:pt idx="10">
                  <c:v>5.6225319702585697E-3</c:v>
                </c:pt>
                <c:pt idx="11">
                  <c:v>7.4048508643153399E-3</c:v>
                </c:pt>
                <c:pt idx="12">
                  <c:v>9.7218654265891404E-3</c:v>
                </c:pt>
                <c:pt idx="13">
                  <c:v>1.2733984357545001E-2</c:v>
                </c:pt>
                <c:pt idx="14">
                  <c:v>2.1740219961103299E-2</c:v>
                </c:pt>
                <c:pt idx="15">
                  <c:v>2.8357845252413499E-2</c:v>
                </c:pt>
                <c:pt idx="16">
                  <c:v>3.6960758131116801E-2</c:v>
                </c:pt>
              </c:numCache>
            </c:numRef>
          </c:xVal>
          <c:yVal>
            <c:numRef>
              <c:f>PSD_2!$E$185:$E$202</c:f>
              <c:numCache>
                <c:formatCode>General</c:formatCode>
                <c:ptCount val="18"/>
                <c:pt idx="0">
                  <c:v>5.1888995159478695</c:v>
                </c:pt>
                <c:pt idx="1">
                  <c:v>0.53998707166705007</c:v>
                </c:pt>
                <c:pt idx="2">
                  <c:v>0.15823975344635399</c:v>
                </c:pt>
                <c:pt idx="3">
                  <c:v>0.13556624473300899</c:v>
                </c:pt>
                <c:pt idx="4">
                  <c:v>6.3509974634102698E-2</c:v>
                </c:pt>
                <c:pt idx="5">
                  <c:v>2.68905188165371E-2</c:v>
                </c:pt>
                <c:pt idx="6">
                  <c:v>2.4623249827946097E-2</c:v>
                </c:pt>
                <c:pt idx="7">
                  <c:v>1.3552131023538359E-2</c:v>
                </c:pt>
                <c:pt idx="8">
                  <c:v>1.4751761312453901E-3</c:v>
                </c:pt>
                <c:pt idx="9">
                  <c:v>4.7668245026079702E-3</c:v>
                </c:pt>
                <c:pt idx="10">
                  <c:v>5.9084599811662503E-3</c:v>
                </c:pt>
                <c:pt idx="11">
                  <c:v>3.5151035912666397E-3</c:v>
                </c:pt>
                <c:pt idx="12">
                  <c:v>4.5254129839266896E-3</c:v>
                </c:pt>
                <c:pt idx="13">
                  <c:v>1.55169554901191E-3</c:v>
                </c:pt>
                <c:pt idx="14">
                  <c:v>1.0210606390417202E-3</c:v>
                </c:pt>
                <c:pt idx="15">
                  <c:v>1.456550856046709E-3</c:v>
                </c:pt>
                <c:pt idx="16">
                  <c:v>2.0099171769508797E-3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0160-43C9-A3E8-12F213FE1C05}"/>
            </c:ext>
          </c:extLst>
        </c:ser>
        <c:ser>
          <c:idx val="10"/>
          <c:order val="11"/>
          <c:tx>
            <c:strRef>
              <c:f>PSD_2!$A$204</c:f>
              <c:strCache>
                <c:ptCount val="1"/>
                <c:pt idx="0">
                  <c:v>GX 339, 233GHz</c:v>
                </c:pt>
              </c:strCache>
            </c:strRef>
          </c:tx>
          <c:spPr>
            <a:ln w="2540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PSD_2!$A$206:$A$215</c:f>
              <c:numCache>
                <c:formatCode>General</c:formatCode>
                <c:ptCount val="10"/>
                <c:pt idx="0">
                  <c:v>1.1764705882352899E-3</c:v>
                </c:pt>
                <c:pt idx="1">
                  <c:v>2.5294117647058799E-3</c:v>
                </c:pt>
                <c:pt idx="2">
                  <c:v>4.2882352941176396E-3</c:v>
                </c:pt>
                <c:pt idx="3">
                  <c:v>6.57470588235294E-3</c:v>
                </c:pt>
                <c:pt idx="4">
                  <c:v>9.5471176470588205E-3</c:v>
                </c:pt>
                <c:pt idx="5">
                  <c:v>1.3411252941176399E-2</c:v>
                </c:pt>
                <c:pt idx="6">
                  <c:v>1.8434628823529399E-2</c:v>
                </c:pt>
                <c:pt idx="7">
                  <c:v>2.4965017470588199E-2</c:v>
                </c:pt>
                <c:pt idx="8">
                  <c:v>3.3454522711764703E-2</c:v>
                </c:pt>
                <c:pt idx="9">
                  <c:v>4.4490879525294097E-2</c:v>
                </c:pt>
              </c:numCache>
            </c:numRef>
          </c:xVal>
          <c:yVal>
            <c:numRef>
              <c:f>PSD_2!$D$206:$D$215</c:f>
              <c:numCache>
                <c:formatCode>General</c:formatCode>
                <c:ptCount val="10"/>
                <c:pt idx="0">
                  <c:v>34.439127020779402</c:v>
                </c:pt>
                <c:pt idx="1">
                  <c:v>7.7361264544089403</c:v>
                </c:pt>
                <c:pt idx="2">
                  <c:v>27.767432529920001</c:v>
                </c:pt>
                <c:pt idx="3">
                  <c:v>12.889752766079701</c:v>
                </c:pt>
                <c:pt idx="4">
                  <c:v>6.3779913024037898</c:v>
                </c:pt>
                <c:pt idx="5">
                  <c:v>0.67772738044748604</c:v>
                </c:pt>
                <c:pt idx="6">
                  <c:v>0.60472183770300203</c:v>
                </c:pt>
                <c:pt idx="7">
                  <c:v>0.64349026951608002</c:v>
                </c:pt>
                <c:pt idx="8">
                  <c:v>0.40399473971127398</c:v>
                </c:pt>
                <c:pt idx="9">
                  <c:v>0.25489378211014702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0160-43C9-A3E8-12F213FE1C05}"/>
            </c:ext>
          </c:extLst>
        </c:ser>
        <c:ser>
          <c:idx val="11"/>
          <c:order val="12"/>
          <c:tx>
            <c:strRef>
              <c:f>PSD_2!$A$217</c:f>
              <c:strCache>
                <c:ptCount val="1"/>
                <c:pt idx="0">
                  <c:v>GX 339, 145GHz</c:v>
                </c:pt>
              </c:strCache>
            </c:strRef>
          </c:tx>
          <c:spPr>
            <a:ln w="2540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PSD_2!$A$219:$A$227</c:f>
              <c:numCache>
                <c:formatCode>General</c:formatCode>
                <c:ptCount val="9"/>
                <c:pt idx="0">
                  <c:v>1.9230769230769199E-3</c:v>
                </c:pt>
                <c:pt idx="1">
                  <c:v>4.1346153846153798E-3</c:v>
                </c:pt>
                <c:pt idx="2">
                  <c:v>7.0096153846153798E-3</c:v>
                </c:pt>
                <c:pt idx="3">
                  <c:v>1.0747115384615299E-2</c:v>
                </c:pt>
                <c:pt idx="4">
                  <c:v>1.56058653846153E-2</c:v>
                </c:pt>
                <c:pt idx="5">
                  <c:v>2.1922240384615301E-2</c:v>
                </c:pt>
                <c:pt idx="6">
                  <c:v>3.0133527884615301E-2</c:v>
                </c:pt>
                <c:pt idx="7">
                  <c:v>5.4685277509615403E-2</c:v>
                </c:pt>
              </c:numCache>
            </c:numRef>
          </c:xVal>
          <c:yVal>
            <c:numRef>
              <c:f>PSD_2!$D$219:$D$227</c:f>
              <c:numCache>
                <c:formatCode>General</c:formatCode>
                <c:ptCount val="9"/>
                <c:pt idx="0">
                  <c:v>10.1849679310494</c:v>
                </c:pt>
                <c:pt idx="1">
                  <c:v>11.009969544014099</c:v>
                </c:pt>
                <c:pt idx="2">
                  <c:v>14.845614988220101</c:v>
                </c:pt>
                <c:pt idx="3">
                  <c:v>12.0258104778815</c:v>
                </c:pt>
                <c:pt idx="4">
                  <c:v>1.1242803628842899</c:v>
                </c:pt>
                <c:pt idx="5">
                  <c:v>0.210044592555235</c:v>
                </c:pt>
                <c:pt idx="6">
                  <c:v>0.39519899350841697</c:v>
                </c:pt>
                <c:pt idx="7">
                  <c:v>0.39841411489239897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0160-43C9-A3E8-12F213FE1C05}"/>
            </c:ext>
          </c:extLst>
        </c:ser>
        <c:ser>
          <c:idx val="12"/>
          <c:order val="13"/>
          <c:tx>
            <c:strRef>
              <c:f>PSD_2!$A$229</c:f>
              <c:strCache>
                <c:ptCount val="1"/>
                <c:pt idx="0">
                  <c:v>GX 339, 97GHz</c:v>
                </c:pt>
              </c:strCache>
            </c:strRef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PSD_2!$A$231:$A$241</c:f>
              <c:numCache>
                <c:formatCode>General</c:formatCode>
                <c:ptCount val="11"/>
                <c:pt idx="1">
                  <c:v>4.7566371681415903E-3</c:v>
                </c:pt>
                <c:pt idx="2">
                  <c:v>8.0641592920353902E-3</c:v>
                </c:pt>
                <c:pt idx="3">
                  <c:v>1.2363938053097301E-2</c:v>
                </c:pt>
                <c:pt idx="4">
                  <c:v>1.7953650442477799E-2</c:v>
                </c:pt>
                <c:pt idx="5">
                  <c:v>2.52202765486725E-2</c:v>
                </c:pt>
                <c:pt idx="6">
                  <c:v>3.4666890486725603E-2</c:v>
                </c:pt>
                <c:pt idx="7">
                  <c:v>4.6947488606194597E-2</c:v>
                </c:pt>
                <c:pt idx="8">
                  <c:v>6.2912266161504402E-2</c:v>
                </c:pt>
                <c:pt idx="9">
                  <c:v>8.3666476983406998E-2</c:v>
                </c:pt>
                <c:pt idx="10">
                  <c:v>0.11064695105187999</c:v>
                </c:pt>
              </c:numCache>
            </c:numRef>
          </c:xVal>
          <c:yVal>
            <c:numRef>
              <c:f>PSD_2!$D$231:$D$241</c:f>
              <c:numCache>
                <c:formatCode>General</c:formatCode>
                <c:ptCount val="11"/>
                <c:pt idx="1">
                  <c:v>6.2083285544937397</c:v>
                </c:pt>
                <c:pt idx="2">
                  <c:v>3.9359893110165598</c:v>
                </c:pt>
                <c:pt idx="3">
                  <c:v>0.98293990453992297</c:v>
                </c:pt>
                <c:pt idx="4">
                  <c:v>0.39958650359471698</c:v>
                </c:pt>
                <c:pt idx="5">
                  <c:v>0.167938089971614</c:v>
                </c:pt>
                <c:pt idx="6">
                  <c:v>0.18930922910298001</c:v>
                </c:pt>
                <c:pt idx="7">
                  <c:v>2.55953541029382E-2</c:v>
                </c:pt>
                <c:pt idx="8">
                  <c:v>9.4657808446414193E-2</c:v>
                </c:pt>
                <c:pt idx="9">
                  <c:v>0.13804414581239499</c:v>
                </c:pt>
                <c:pt idx="10">
                  <c:v>-4.3576952397617698E-2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0160-43C9-A3E8-12F213FE1C05}"/>
            </c:ext>
          </c:extLst>
        </c:ser>
        <c:ser>
          <c:idx val="13"/>
          <c:order val="14"/>
          <c:tx>
            <c:strRef>
              <c:f>PSD_2!$A$243</c:f>
              <c:strCache>
                <c:ptCount val="1"/>
                <c:pt idx="0">
                  <c:v>J1348-63, 97GHz</c:v>
                </c:pt>
              </c:strCache>
            </c:strRef>
          </c:tx>
          <c:spPr>
            <a:ln w="2540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PSD_2!$A$245:$A$252</c:f>
              <c:numCache>
                <c:formatCode>General</c:formatCode>
                <c:ptCount val="8"/>
                <c:pt idx="0">
                  <c:v>3.3444816053511701E-3</c:v>
                </c:pt>
                <c:pt idx="1">
                  <c:v>7.1906354515050104E-3</c:v>
                </c:pt>
                <c:pt idx="2">
                  <c:v>1.2190635451505E-2</c:v>
                </c:pt>
                <c:pt idx="3">
                  <c:v>1.8690635451505001E-2</c:v>
                </c:pt>
                <c:pt idx="4">
                  <c:v>2.7140635451505E-2</c:v>
                </c:pt>
                <c:pt idx="5">
                  <c:v>3.8125635451504998E-2</c:v>
                </c:pt>
                <c:pt idx="6">
                  <c:v>5.2406135451505E-2</c:v>
                </c:pt>
                <c:pt idx="7">
                  <c:v>7.0970785451504995E-2</c:v>
                </c:pt>
              </c:numCache>
            </c:numRef>
          </c:xVal>
          <c:yVal>
            <c:numRef>
              <c:f>PSD_2!$D$245:$D$252</c:f>
              <c:numCache>
                <c:formatCode>General</c:formatCode>
                <c:ptCount val="8"/>
                <c:pt idx="0">
                  <c:v>3.6052309842966403E-2</c:v>
                </c:pt>
                <c:pt idx="1">
                  <c:v>4.0275909826590602E-3</c:v>
                </c:pt>
                <c:pt idx="2">
                  <c:v>1.9502525922650199E-2</c:v>
                </c:pt>
                <c:pt idx="3">
                  <c:v>5.2746177980547999E-3</c:v>
                </c:pt>
                <c:pt idx="4">
                  <c:v>2.9184217867670699E-3</c:v>
                </c:pt>
                <c:pt idx="5">
                  <c:v>4.4554109960821698E-3</c:v>
                </c:pt>
                <c:pt idx="6">
                  <c:v>6.5157701522925999E-4</c:v>
                </c:pt>
                <c:pt idx="7">
                  <c:v>-1.67482690195215E-3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0160-43C9-A3E8-12F213FE1C05}"/>
            </c:ext>
          </c:extLst>
        </c:ser>
        <c:ser>
          <c:idx val="14"/>
          <c:order val="15"/>
          <c:tx>
            <c:strRef>
              <c:f>PSD_2!$A$254</c:f>
              <c:strCache>
                <c:ptCount val="1"/>
                <c:pt idx="0">
                  <c:v>J1348-63, 145GHz</c:v>
                </c:pt>
              </c:strCache>
            </c:strRef>
          </c:tx>
          <c:spPr>
            <a:ln w="2540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PSD_2!$A$256:$A$263</c:f>
              <c:numCache>
                <c:formatCode>General</c:formatCode>
                <c:ptCount val="8"/>
                <c:pt idx="0">
                  <c:v>3.3670033670033599E-3</c:v>
                </c:pt>
                <c:pt idx="1">
                  <c:v>1.2272727272727201E-2</c:v>
                </c:pt>
                <c:pt idx="2">
                  <c:v>1.8816498316498301E-2</c:v>
                </c:pt>
                <c:pt idx="3">
                  <c:v>2.73234006734006E-2</c:v>
                </c:pt>
                <c:pt idx="4">
                  <c:v>3.8382373737373701E-2</c:v>
                </c:pt>
                <c:pt idx="5">
                  <c:v>7.1448703198653193E-2</c:v>
                </c:pt>
              </c:numCache>
            </c:numRef>
          </c:xVal>
          <c:yVal>
            <c:numRef>
              <c:f>PSD_2!$D$256:$D$263</c:f>
              <c:numCache>
                <c:formatCode>General</c:formatCode>
                <c:ptCount val="8"/>
                <c:pt idx="0">
                  <c:v>0.22857157077107601</c:v>
                </c:pt>
                <c:pt idx="1">
                  <c:v>0.126517159359436</c:v>
                </c:pt>
                <c:pt idx="2">
                  <c:v>1.36010600362755E-2</c:v>
                </c:pt>
                <c:pt idx="3">
                  <c:v>5.3633704876435203E-3</c:v>
                </c:pt>
                <c:pt idx="4">
                  <c:v>1.22148837448931E-3</c:v>
                </c:pt>
                <c:pt idx="5">
                  <c:v>5.9242542038730195E-4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0160-43C9-A3E8-12F213FE1C05}"/>
            </c:ext>
          </c:extLst>
        </c:ser>
        <c:ser>
          <c:idx val="15"/>
          <c:order val="16"/>
          <c:tx>
            <c:strRef>
              <c:f>PSD_2!$A$265</c:f>
              <c:strCache>
                <c:ptCount val="1"/>
                <c:pt idx="0">
                  <c:v>J1348-63, 225GHz</c:v>
                </c:pt>
              </c:strCache>
            </c:strRef>
          </c:tx>
          <c:spPr>
            <a:ln w="25400" cap="rnd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PSD_2!$A$267:$A$276</c:f>
              <c:numCache>
                <c:formatCode>General</c:formatCode>
                <c:ptCount val="10"/>
                <c:pt idx="1">
                  <c:v>5.3086419753086396E-3</c:v>
                </c:pt>
                <c:pt idx="2">
                  <c:v>8.9999999999999993E-3</c:v>
                </c:pt>
                <c:pt idx="3">
                  <c:v>1.37987654320987E-2</c:v>
                </c:pt>
                <c:pt idx="4">
                  <c:v>2.0037160493827099E-2</c:v>
                </c:pt>
                <c:pt idx="5">
                  <c:v>2.8147074074074001E-2</c:v>
                </c:pt>
                <c:pt idx="6">
                  <c:v>3.8689961728394999E-2</c:v>
                </c:pt>
                <c:pt idx="7">
                  <c:v>5.23957156790123E-2</c:v>
                </c:pt>
                <c:pt idx="8">
                  <c:v>7.0213195814814805E-2</c:v>
                </c:pt>
                <c:pt idx="9">
                  <c:v>9.3375919991357997E-2</c:v>
                </c:pt>
              </c:numCache>
            </c:numRef>
          </c:xVal>
          <c:yVal>
            <c:numRef>
              <c:f>PSD_2!$D$267:$D$276</c:f>
              <c:numCache>
                <c:formatCode>General</c:formatCode>
                <c:ptCount val="10"/>
                <c:pt idx="1">
                  <c:v>0.13939540928909899</c:v>
                </c:pt>
                <c:pt idx="2">
                  <c:v>6.9411873186437906E-2</c:v>
                </c:pt>
                <c:pt idx="3">
                  <c:v>0.11028781081852899</c:v>
                </c:pt>
                <c:pt idx="4">
                  <c:v>2.8604171490527598E-3</c:v>
                </c:pt>
                <c:pt idx="5">
                  <c:v>1.4597808602365E-2</c:v>
                </c:pt>
                <c:pt idx="6">
                  <c:v>7.4915962852504696E-3</c:v>
                </c:pt>
                <c:pt idx="7">
                  <c:v>1.05133481979349E-2</c:v>
                </c:pt>
                <c:pt idx="8">
                  <c:v>1.8093925252778999E-4</c:v>
                </c:pt>
                <c:pt idx="9">
                  <c:v>3.0739342245612502E-3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0160-43C9-A3E8-12F213FE1C05}"/>
            </c:ext>
          </c:extLst>
        </c:ser>
        <c:ser>
          <c:idx val="16"/>
          <c:order val="17"/>
          <c:tx>
            <c:strRef>
              <c:f>PSD_2!$A$278</c:f>
              <c:strCache>
                <c:ptCount val="1"/>
                <c:pt idx="0">
                  <c:v>J1348-63, 325GHz</c:v>
                </c:pt>
              </c:strCache>
            </c:strRef>
          </c:tx>
          <c:spPr>
            <a:ln w="25400" cap="rnd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PSD_2!$A$280:$A$289</c:f>
              <c:numCache>
                <c:formatCode>General</c:formatCode>
                <c:ptCount val="10"/>
                <c:pt idx="0">
                  <c:v>2.4691358024691301E-3</c:v>
                </c:pt>
                <c:pt idx="1">
                  <c:v>5.3086419753086396E-3</c:v>
                </c:pt>
                <c:pt idx="2">
                  <c:v>8.9999999999999993E-3</c:v>
                </c:pt>
                <c:pt idx="3">
                  <c:v>1.37987654320987E-2</c:v>
                </c:pt>
                <c:pt idx="4">
                  <c:v>2.0037160493827099E-2</c:v>
                </c:pt>
                <c:pt idx="5">
                  <c:v>2.8147074074074001E-2</c:v>
                </c:pt>
                <c:pt idx="6">
                  <c:v>3.8689961728394999E-2</c:v>
                </c:pt>
                <c:pt idx="7">
                  <c:v>5.23957156790123E-2</c:v>
                </c:pt>
                <c:pt idx="8">
                  <c:v>9.3375919991357997E-2</c:v>
                </c:pt>
              </c:numCache>
            </c:numRef>
          </c:xVal>
          <c:yVal>
            <c:numRef>
              <c:f>PSD_2!$D$280:$D$289</c:f>
              <c:numCache>
                <c:formatCode>General</c:formatCode>
                <c:ptCount val="10"/>
                <c:pt idx="0">
                  <c:v>2.7863964341053499E-2</c:v>
                </c:pt>
                <c:pt idx="1">
                  <c:v>0.13186864905440601</c:v>
                </c:pt>
                <c:pt idx="2">
                  <c:v>7.2188064456499904E-2</c:v>
                </c:pt>
                <c:pt idx="3">
                  <c:v>0.113464380862937</c:v>
                </c:pt>
                <c:pt idx="4">
                  <c:v>4.6011379484732703E-3</c:v>
                </c:pt>
                <c:pt idx="5">
                  <c:v>1.56724320654151E-2</c:v>
                </c:pt>
                <c:pt idx="6">
                  <c:v>6.6000818392168304E-3</c:v>
                </c:pt>
                <c:pt idx="7">
                  <c:v>8.5673815083430194E-3</c:v>
                </c:pt>
                <c:pt idx="8">
                  <c:v>2.9677919857814599E-3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0160-43C9-A3E8-12F213FE1C05}"/>
            </c:ext>
          </c:extLst>
        </c:ser>
        <c:ser>
          <c:idx val="17"/>
          <c:order val="18"/>
          <c:tx>
            <c:strRef>
              <c:f>PSD_2!$A$291</c:f>
              <c:strCache>
                <c:ptCount val="1"/>
                <c:pt idx="0">
                  <c:v>J1535-57, 97GHz</c:v>
                </c:pt>
              </c:strCache>
            </c:strRef>
          </c:tx>
          <c:spPr>
            <a:ln w="50800" cap="rnd">
              <a:solidFill>
                <a:srgbClr val="E901B7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PSD_2!$A$293:$A$307</c:f>
              <c:numCache>
                <c:formatCode>General</c:formatCode>
                <c:ptCount val="15"/>
                <c:pt idx="0">
                  <c:v>1.77619893428063E-3</c:v>
                </c:pt>
                <c:pt idx="1">
                  <c:v>3.8188277087033702E-3</c:v>
                </c:pt>
                <c:pt idx="2">
                  <c:v>6.4742451154529302E-3</c:v>
                </c:pt>
                <c:pt idx="3">
                  <c:v>9.9262877442273505E-3</c:v>
                </c:pt>
                <c:pt idx="4">
                  <c:v>2.02478952042628E-2</c:v>
                </c:pt>
                <c:pt idx="5">
                  <c:v>2.7832032859680202E-2</c:v>
                </c:pt>
                <c:pt idx="6">
                  <c:v>3.7691411811722801E-2</c:v>
                </c:pt>
                <c:pt idx="7">
                  <c:v>5.0508604449378297E-2</c:v>
                </c:pt>
                <c:pt idx="8">
                  <c:v>6.7170954878330302E-2</c:v>
                </c:pt>
                <c:pt idx="9">
                  <c:v>8.8832010435967904E-2</c:v>
                </c:pt>
                <c:pt idx="10">
                  <c:v>0.116991382660896</c:v>
                </c:pt>
                <c:pt idx="11">
                  <c:v>0.15359856655330401</c:v>
                </c:pt>
                <c:pt idx="12">
                  <c:v>0.201187905613434</c:v>
                </c:pt>
                <c:pt idx="13">
                  <c:v>0.26305404639160301</c:v>
                </c:pt>
              </c:numCache>
            </c:numRef>
          </c:xVal>
          <c:yVal>
            <c:numRef>
              <c:f>PSD_2!$D$293:$D$307</c:f>
              <c:numCache>
                <c:formatCode>General</c:formatCode>
                <c:ptCount val="15"/>
                <c:pt idx="0">
                  <c:v>2.9014616601858799E-2</c:v>
                </c:pt>
                <c:pt idx="1">
                  <c:v>5.21001492899014E-2</c:v>
                </c:pt>
                <c:pt idx="2">
                  <c:v>1.43485227269461E-2</c:v>
                </c:pt>
                <c:pt idx="3">
                  <c:v>1.57117738693847E-3</c:v>
                </c:pt>
                <c:pt idx="4">
                  <c:v>1.65107586802467E-3</c:v>
                </c:pt>
                <c:pt idx="5">
                  <c:v>9.4772737671789298E-4</c:v>
                </c:pt>
                <c:pt idx="6">
                  <c:v>4.0568574828382301E-4</c:v>
                </c:pt>
                <c:pt idx="7">
                  <c:v>2.6650073797174201E-4</c:v>
                </c:pt>
                <c:pt idx="8">
                  <c:v>2.1061301613854101E-4</c:v>
                </c:pt>
                <c:pt idx="9">
                  <c:v>1.7150270857241699E-4</c:v>
                </c:pt>
                <c:pt idx="10">
                  <c:v>1.5451713994693399E-4</c:v>
                </c:pt>
                <c:pt idx="11">
                  <c:v>1.3885704211816E-4</c:v>
                </c:pt>
                <c:pt idx="12">
                  <c:v>1.3466418283794701E-4</c:v>
                </c:pt>
                <c:pt idx="13">
                  <c:v>1.4385376187262599E-4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0160-43C9-A3E8-12F213FE1C05}"/>
            </c:ext>
          </c:extLst>
        </c:ser>
        <c:ser>
          <c:idx val="18"/>
          <c:order val="19"/>
          <c:tx>
            <c:strRef>
              <c:f>PSD_2!$A$309</c:f>
              <c:strCache>
                <c:ptCount val="1"/>
                <c:pt idx="0">
                  <c:v>J1535-57, 145GHz</c:v>
                </c:pt>
              </c:strCache>
            </c:strRef>
          </c:tx>
          <c:spPr>
            <a:ln w="50800" cap="rnd">
              <a:solidFill>
                <a:srgbClr val="E901B7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xVal>
            <c:numRef>
              <c:f>PSD_2!$A$311:$A$325</c:f>
              <c:numCache>
                <c:formatCode>General</c:formatCode>
                <c:ptCount val="15"/>
                <c:pt idx="0">
                  <c:v>1.54798761609907E-3</c:v>
                </c:pt>
                <c:pt idx="1">
                  <c:v>3.3281733746130002E-3</c:v>
                </c:pt>
                <c:pt idx="2">
                  <c:v>5.6424148606811098E-3</c:v>
                </c:pt>
                <c:pt idx="3">
                  <c:v>8.6509287925696596E-3</c:v>
                </c:pt>
                <c:pt idx="4">
                  <c:v>1.2561996904024699E-2</c:v>
                </c:pt>
                <c:pt idx="5">
                  <c:v>1.7646385448916401E-2</c:v>
                </c:pt>
                <c:pt idx="6">
                  <c:v>2.4256090557275501E-2</c:v>
                </c:pt>
                <c:pt idx="7">
                  <c:v>3.2848707198142403E-2</c:v>
                </c:pt>
                <c:pt idx="8">
                  <c:v>4.4019108831269298E-2</c:v>
                </c:pt>
                <c:pt idx="9">
                  <c:v>5.8540630954334399E-2</c:v>
                </c:pt>
                <c:pt idx="10">
                  <c:v>7.7418609714318895E-2</c:v>
                </c:pt>
                <c:pt idx="11">
                  <c:v>0.10195998210229799</c:v>
                </c:pt>
                <c:pt idx="12">
                  <c:v>0.13386376620667201</c:v>
                </c:pt>
                <c:pt idx="13">
                  <c:v>0.17533868554235801</c:v>
                </c:pt>
                <c:pt idx="14">
                  <c:v>0.22925608067875</c:v>
                </c:pt>
              </c:numCache>
            </c:numRef>
          </c:xVal>
          <c:yVal>
            <c:numRef>
              <c:f>PSD_2!$D$311:$D$325</c:f>
              <c:numCache>
                <c:formatCode>General</c:formatCode>
                <c:ptCount val="15"/>
                <c:pt idx="0">
                  <c:v>1.76617631591626E-2</c:v>
                </c:pt>
                <c:pt idx="1">
                  <c:v>7.6700256042036896E-2</c:v>
                </c:pt>
                <c:pt idx="2">
                  <c:v>9.5395217676323002E-3</c:v>
                </c:pt>
                <c:pt idx="3">
                  <c:v>9.1003484957203305E-3</c:v>
                </c:pt>
                <c:pt idx="4">
                  <c:v>5.0785246723375E-3</c:v>
                </c:pt>
                <c:pt idx="5">
                  <c:v>3.8044229559798101E-3</c:v>
                </c:pt>
                <c:pt idx="6">
                  <c:v>1.74972547066722E-3</c:v>
                </c:pt>
                <c:pt idx="7">
                  <c:v>2.08015210873065E-4</c:v>
                </c:pt>
                <c:pt idx="8">
                  <c:v>4.4711101373444699E-4</c:v>
                </c:pt>
                <c:pt idx="9">
                  <c:v>3.13184707285138E-4</c:v>
                </c:pt>
                <c:pt idx="10">
                  <c:v>2.0990183452001301E-4</c:v>
                </c:pt>
                <c:pt idx="11">
                  <c:v>1.5846041923466499E-4</c:v>
                </c:pt>
                <c:pt idx="12">
                  <c:v>1.2227435559195699E-4</c:v>
                </c:pt>
                <c:pt idx="13" formatCode="0.00E+00">
                  <c:v>9.3736836070288493E-5</c:v>
                </c:pt>
                <c:pt idx="14">
                  <c:v>1.02835665954505E-4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0160-43C9-A3E8-12F213FE1C05}"/>
            </c:ext>
          </c:extLst>
        </c:ser>
        <c:ser>
          <c:idx val="19"/>
          <c:order val="20"/>
          <c:tx>
            <c:strRef>
              <c:f>PSD_2!$A$327</c:f>
              <c:strCache>
                <c:ptCount val="1"/>
                <c:pt idx="0">
                  <c:v>J1535-57, 235GHz</c:v>
                </c:pt>
              </c:strCache>
            </c:strRef>
          </c:tx>
          <c:spPr>
            <a:ln w="50800" cap="rnd">
              <a:solidFill>
                <a:srgbClr val="E901B7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xVal>
            <c:numRef>
              <c:f>PSD_2!$A$329:$A$345</c:f>
              <c:numCache>
                <c:formatCode>General</c:formatCode>
                <c:ptCount val="17"/>
                <c:pt idx="0">
                  <c:v>8.9445438282647499E-4</c:v>
                </c:pt>
                <c:pt idx="1">
                  <c:v>1.9230769230769199E-3</c:v>
                </c:pt>
                <c:pt idx="2">
                  <c:v>3.2602862254024999E-3</c:v>
                </c:pt>
                <c:pt idx="3">
                  <c:v>4.9986583184257602E-3</c:v>
                </c:pt>
                <c:pt idx="4">
                  <c:v>7.2585420393559896E-3</c:v>
                </c:pt>
                <c:pt idx="5">
                  <c:v>1.01963908765652E-2</c:v>
                </c:pt>
                <c:pt idx="6">
                  <c:v>1.40155943649373E-2</c:v>
                </c:pt>
                <c:pt idx="7">
                  <c:v>1.8980558899821101E-2</c:v>
                </c:pt>
                <c:pt idx="8">
                  <c:v>2.5435012795169899E-2</c:v>
                </c:pt>
                <c:pt idx="9">
                  <c:v>3.3825802859123399E-2</c:v>
                </c:pt>
                <c:pt idx="10">
                  <c:v>4.4733829942262902E-2</c:v>
                </c:pt>
                <c:pt idx="11">
                  <c:v>5.89142651503443E-2</c:v>
                </c:pt>
                <c:pt idx="12">
                  <c:v>7.7348830920850195E-2</c:v>
                </c:pt>
                <c:pt idx="13">
                  <c:v>0.101313766422507</c:v>
                </c:pt>
                <c:pt idx="14">
                  <c:v>0.132468182574662</c:v>
                </c:pt>
                <c:pt idx="15">
                  <c:v>0.17296892357246299</c:v>
                </c:pt>
                <c:pt idx="16">
                  <c:v>0.22561988686960499</c:v>
                </c:pt>
              </c:numCache>
            </c:numRef>
          </c:xVal>
          <c:yVal>
            <c:numRef>
              <c:f>PSD_2!$D$329:$D$345</c:f>
              <c:numCache>
                <c:formatCode>General</c:formatCode>
                <c:ptCount val="17"/>
                <c:pt idx="0">
                  <c:v>0.55549588284632001</c:v>
                </c:pt>
                <c:pt idx="1">
                  <c:v>9.14923535977549E-2</c:v>
                </c:pt>
                <c:pt idx="2">
                  <c:v>0.15763479274383899</c:v>
                </c:pt>
                <c:pt idx="3">
                  <c:v>5.2408669762498299E-2</c:v>
                </c:pt>
                <c:pt idx="4">
                  <c:v>1.44494270539842E-2</c:v>
                </c:pt>
                <c:pt idx="5">
                  <c:v>2.19469929736354E-2</c:v>
                </c:pt>
                <c:pt idx="6">
                  <c:v>1.04972542671349E-2</c:v>
                </c:pt>
                <c:pt idx="7">
                  <c:v>7.3143794624702897E-3</c:v>
                </c:pt>
                <c:pt idx="8">
                  <c:v>1.93617811479831E-3</c:v>
                </c:pt>
                <c:pt idx="9">
                  <c:v>1.80358627989526E-3</c:v>
                </c:pt>
                <c:pt idx="10">
                  <c:v>1.53916145106886E-3</c:v>
                </c:pt>
                <c:pt idx="11">
                  <c:v>4.6884775083562901E-4</c:v>
                </c:pt>
                <c:pt idx="12">
                  <c:v>4.7893883721851201E-4</c:v>
                </c:pt>
                <c:pt idx="13">
                  <c:v>3.23038278239666E-4</c:v>
                </c:pt>
                <c:pt idx="14">
                  <c:v>2.5655342173583399E-4</c:v>
                </c:pt>
                <c:pt idx="15">
                  <c:v>1.9328143166273101E-4</c:v>
                </c:pt>
                <c:pt idx="16">
                  <c:v>1.79670898633514E-4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0160-43C9-A3E8-12F213FE1C05}"/>
            </c:ext>
          </c:extLst>
        </c:ser>
        <c:ser>
          <c:idx val="20"/>
          <c:order val="21"/>
          <c:tx>
            <c:strRef>
              <c:f>PSD_2!$A$347</c:f>
              <c:strCache>
                <c:ptCount val="1"/>
                <c:pt idx="0">
                  <c:v>J1803-298, 6GHz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xVal>
            <c:numRef>
              <c:f>PSD_2!$A$349:$A$360</c:f>
              <c:numCache>
                <c:formatCode>General</c:formatCode>
                <c:ptCount val="12"/>
                <c:pt idx="1">
                  <c:v>1.5658743131868099E-2</c:v>
                </c:pt>
                <c:pt idx="2">
                  <c:v>2.1523948489010899E-2</c:v>
                </c:pt>
                <c:pt idx="3">
                  <c:v>2.9148715453296701E-2</c:v>
                </c:pt>
                <c:pt idx="4">
                  <c:v>3.9060912506868099E-2</c:v>
                </c:pt>
                <c:pt idx="5">
                  <c:v>5.1946768676510997E-2</c:v>
                </c:pt>
                <c:pt idx="6">
                  <c:v>6.8698381697046701E-2</c:v>
                </c:pt>
                <c:pt idx="7">
                  <c:v>9.0475478623743097E-2</c:v>
                </c:pt>
              </c:numCache>
            </c:numRef>
          </c:xVal>
          <c:yVal>
            <c:numRef>
              <c:f>PSD_2!$D$349:$D$360</c:f>
              <c:numCache>
                <c:formatCode>General</c:formatCode>
                <c:ptCount val="12"/>
                <c:pt idx="1">
                  <c:v>4.9808973492744399E-3</c:v>
                </c:pt>
                <c:pt idx="2">
                  <c:v>1.0544115231838501E-3</c:v>
                </c:pt>
                <c:pt idx="3">
                  <c:v>3.2973623294682E-3</c:v>
                </c:pt>
                <c:pt idx="4">
                  <c:v>2.7554234037791099E-3</c:v>
                </c:pt>
                <c:pt idx="5">
                  <c:v>1.801741136114E-3</c:v>
                </c:pt>
                <c:pt idx="6">
                  <c:v>1.3713966996274001E-3</c:v>
                </c:pt>
                <c:pt idx="7">
                  <c:v>5.3218446971549404E-4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0160-43C9-A3E8-12F213FE1C05}"/>
            </c:ext>
          </c:extLst>
        </c:ser>
        <c:ser>
          <c:idx val="21"/>
          <c:order val="22"/>
          <c:tx>
            <c:strRef>
              <c:f>PSD_2!$A$362</c:f>
              <c:strCache>
                <c:ptCount val="1"/>
                <c:pt idx="0">
                  <c:v>J1908+094, 6GHz</c:v>
                </c:pt>
              </c:strCache>
            </c:strRef>
          </c:tx>
          <c:spPr>
            <a:ln w="50800" cap="rnd">
              <a:solidFill>
                <a:srgbClr val="E901B7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xVal>
            <c:numRef>
              <c:f>PSD_2!$A$364:$A$375</c:f>
              <c:numCache>
                <c:formatCode>General</c:formatCode>
                <c:ptCount val="12"/>
                <c:pt idx="0">
                  <c:v>2.80112044817927E-3</c:v>
                </c:pt>
                <c:pt idx="1">
                  <c:v>6.0224089635854301E-3</c:v>
                </c:pt>
                <c:pt idx="2">
                  <c:v>1.02100840336134E-2</c:v>
                </c:pt>
                <c:pt idx="3">
                  <c:v>1.5654061624649801E-2</c:v>
                </c:pt>
                <c:pt idx="4">
                  <c:v>3.1931554621848698E-2</c:v>
                </c:pt>
                <c:pt idx="5">
                  <c:v>5.9440517787114802E-2</c:v>
                </c:pt>
                <c:pt idx="6">
                  <c:v>7.9653625504201603E-2</c:v>
                </c:pt>
                <c:pt idx="7">
                  <c:v>0.105930665536414</c:v>
                </c:pt>
                <c:pt idx="8">
                  <c:v>0.140090817578291</c:v>
                </c:pt>
                <c:pt idx="9">
                  <c:v>0.18449901523273099</c:v>
                </c:pt>
              </c:numCache>
            </c:numRef>
          </c:xVal>
          <c:yVal>
            <c:numRef>
              <c:f>PSD_2!$E$364:$E$375</c:f>
              <c:numCache>
                <c:formatCode>General</c:formatCode>
                <c:ptCount val="12"/>
                <c:pt idx="0">
                  <c:v>2.83282974492652E-3</c:v>
                </c:pt>
                <c:pt idx="1">
                  <c:v>1.176906121648495E-3</c:v>
                </c:pt>
                <c:pt idx="2">
                  <c:v>1.56501540876313E-3</c:v>
                </c:pt>
                <c:pt idx="3">
                  <c:v>9.8002329164597799E-4</c:v>
                </c:pt>
                <c:pt idx="4">
                  <c:v>1.157230319043424E-3</c:v>
                </c:pt>
                <c:pt idx="5">
                  <c:v>1.2190318122725801E-3</c:v>
                </c:pt>
                <c:pt idx="6">
                  <c:v>7.5399006952100501E-4</c:v>
                </c:pt>
                <c:pt idx="7">
                  <c:v>1.8724579248835231E-4</c:v>
                </c:pt>
                <c:pt idx="8">
                  <c:v>7.0924791454945893E-4</c:v>
                </c:pt>
                <c:pt idx="9">
                  <c:v>1.816378539635155E-4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0160-43C9-A3E8-12F213FE1C05}"/>
            </c:ext>
          </c:extLst>
        </c:ser>
        <c:ser>
          <c:idx val="23"/>
          <c:order val="24"/>
          <c:tx>
            <c:strRef>
              <c:f>PSD_2!$A$386</c:f>
              <c:strCache>
                <c:ptCount val="1"/>
                <c:pt idx="0">
                  <c:v>J1910-057, 6GHz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xVal>
            <c:numRef>
              <c:f>PSD_2!$A$388:$A$403</c:f>
              <c:numCache>
                <c:formatCode>General</c:formatCode>
                <c:ptCount val="16"/>
                <c:pt idx="0">
                  <c:v>5.3050397877984004E-4</c:v>
                </c:pt>
                <c:pt idx="1">
                  <c:v>1.14058355437665E-3</c:v>
                </c:pt>
                <c:pt idx="2">
                  <c:v>1.9336870026525101E-3</c:v>
                </c:pt>
                <c:pt idx="3">
                  <c:v>2.9647214854111401E-3</c:v>
                </c:pt>
                <c:pt idx="4">
                  <c:v>4.3050663129973396E-3</c:v>
                </c:pt>
                <c:pt idx="5">
                  <c:v>6.0475145888594104E-3</c:v>
                </c:pt>
                <c:pt idx="6">
                  <c:v>8.3126973474800993E-3</c:v>
                </c:pt>
                <c:pt idx="7">
                  <c:v>1.1257434933686999E-2</c:v>
                </c:pt>
                <c:pt idx="8">
                  <c:v>1.50855937957559E-2</c:v>
                </c:pt>
                <c:pt idx="9">
                  <c:v>2.0062200316445601E-2</c:v>
                </c:pt>
                <c:pt idx="10">
                  <c:v>2.6531788793342101E-2</c:v>
                </c:pt>
                <c:pt idx="11">
                  <c:v>3.4942253813307698E-2</c:v>
                </c:pt>
                <c:pt idx="12">
                  <c:v>4.5875858339262901E-2</c:v>
                </c:pt>
                <c:pt idx="13">
                  <c:v>6.0089544223004603E-2</c:v>
                </c:pt>
                <c:pt idx="14">
                  <c:v>7.8567335871868899E-2</c:v>
                </c:pt>
                <c:pt idx="15">
                  <c:v>0.102588465015392</c:v>
                </c:pt>
              </c:numCache>
            </c:numRef>
          </c:xVal>
          <c:yVal>
            <c:numRef>
              <c:f>PSD_2!$D$388:$D$403</c:f>
              <c:numCache>
                <c:formatCode>General</c:formatCode>
                <c:ptCount val="16"/>
                <c:pt idx="0">
                  <c:v>1.1180341811351899</c:v>
                </c:pt>
                <c:pt idx="1">
                  <c:v>0.29354073052247298</c:v>
                </c:pt>
                <c:pt idx="2">
                  <c:v>0.94888174774279499</c:v>
                </c:pt>
                <c:pt idx="3">
                  <c:v>0.21226066280192901</c:v>
                </c:pt>
                <c:pt idx="4">
                  <c:v>2.44347354300888E-2</c:v>
                </c:pt>
                <c:pt idx="5">
                  <c:v>3.2847612351441402E-2</c:v>
                </c:pt>
                <c:pt idx="6">
                  <c:v>1.2770112059077601E-2</c:v>
                </c:pt>
                <c:pt idx="7">
                  <c:v>1.82581533457708E-2</c:v>
                </c:pt>
                <c:pt idx="8">
                  <c:v>6.6922410185354698E-3</c:v>
                </c:pt>
                <c:pt idx="9">
                  <c:v>-2.3369044467205901E-2</c:v>
                </c:pt>
                <c:pt idx="10">
                  <c:v>-7.1020647088284499E-3</c:v>
                </c:pt>
                <c:pt idx="11">
                  <c:v>-6.4065939726608498E-3</c:v>
                </c:pt>
                <c:pt idx="12">
                  <c:v>-1.4616633322736701E-2</c:v>
                </c:pt>
                <c:pt idx="13">
                  <c:v>-1.25199380097519E-2</c:v>
                </c:pt>
                <c:pt idx="14">
                  <c:v>-1.1608679151749899E-2</c:v>
                </c:pt>
                <c:pt idx="15">
                  <c:v>-1.19641137019995E-2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7-0160-43C9-A3E8-12F213FE1C05}"/>
            </c:ext>
          </c:extLst>
        </c:ser>
        <c:ser>
          <c:idx val="24"/>
          <c:order val="25"/>
          <c:tx>
            <c:strRef>
              <c:f>PSD_2!$A$405</c:f>
              <c:strCache>
                <c:ptCount val="1"/>
                <c:pt idx="0">
                  <c:v>Sco X-1,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PSD_2!$A$407:$A$424</c:f>
              <c:numCache>
                <c:formatCode>General</c:formatCode>
                <c:ptCount val="18"/>
                <c:pt idx="0" formatCode="0.00E+00">
                  <c:v>4.7032264133195303E-5</c:v>
                </c:pt>
                <c:pt idx="1">
                  <c:v>1.0111936788637E-4</c:v>
                </c:pt>
                <c:pt idx="2">
                  <c:v>1.71432602765497E-4</c:v>
                </c:pt>
                <c:pt idx="3">
                  <c:v>2.6283980810836197E-4</c:v>
                </c:pt>
                <c:pt idx="4">
                  <c:v>3.8166917505408701E-4</c:v>
                </c:pt>
                <c:pt idx="5">
                  <c:v>5.3614735208352905E-4</c:v>
                </c:pt>
                <c:pt idx="6">
                  <c:v>7.3696898222180395E-4</c:v>
                </c:pt>
                <c:pt idx="7">
                  <c:v>9.9803710140156099E-4</c:v>
                </c:pt>
                <c:pt idx="8">
                  <c:v>1.33742565633524E-3</c:v>
                </c:pt>
                <c:pt idx="9">
                  <c:v>1.7786307777490299E-3</c:v>
                </c:pt>
                <c:pt idx="10">
                  <c:v>4.0671617425223601E-3</c:v>
                </c:pt>
                <c:pt idx="11">
                  <c:v>5.3272876897922797E-3</c:v>
                </c:pt>
                <c:pt idx="12">
                  <c:v>6.9654514212431897E-3</c:v>
                </c:pt>
                <c:pt idx="13">
                  <c:v>9.0950642721293606E-3</c:v>
                </c:pt>
                <c:pt idx="14">
                  <c:v>1.18635609782813E-2</c:v>
                </c:pt>
              </c:numCache>
            </c:numRef>
          </c:xVal>
          <c:yVal>
            <c:numRef>
              <c:f>PSD_2!$E$407:$E$424</c:f>
              <c:numCache>
                <c:formatCode>General</c:formatCode>
                <c:ptCount val="18"/>
                <c:pt idx="0">
                  <c:v>140.301560614316</c:v>
                </c:pt>
                <c:pt idx="1">
                  <c:v>28.037049982510698</c:v>
                </c:pt>
                <c:pt idx="2">
                  <c:v>61.903479541434201</c:v>
                </c:pt>
                <c:pt idx="3">
                  <c:v>35.236531758138902</c:v>
                </c:pt>
                <c:pt idx="4">
                  <c:v>4.5414127898285201</c:v>
                </c:pt>
                <c:pt idx="5">
                  <c:v>2.8618560885891799</c:v>
                </c:pt>
                <c:pt idx="6">
                  <c:v>1.2778321447812901</c:v>
                </c:pt>
                <c:pt idx="7">
                  <c:v>2.0504634992240698</c:v>
                </c:pt>
                <c:pt idx="8">
                  <c:v>0.64583294406904002</c:v>
                </c:pt>
                <c:pt idx="9">
                  <c:v>0.37702888480854801</c:v>
                </c:pt>
                <c:pt idx="10">
                  <c:v>0.54956190450126197</c:v>
                </c:pt>
                <c:pt idx="11">
                  <c:v>0.16905348513524199</c:v>
                </c:pt>
                <c:pt idx="12">
                  <c:v>0.26377742641519697</c:v>
                </c:pt>
                <c:pt idx="13">
                  <c:v>0.18728545284818998</c:v>
                </c:pt>
                <c:pt idx="14">
                  <c:v>6.5285308265692982E-2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0160-43C9-A3E8-12F213FE1C05}"/>
            </c:ext>
          </c:extLst>
        </c:ser>
        <c:ser>
          <c:idx val="25"/>
          <c:order val="26"/>
          <c:tx>
            <c:strRef>
              <c:f>PSD_2!$A$426</c:f>
              <c:strCache>
                <c:ptCount val="1"/>
                <c:pt idx="0">
                  <c:v>Sco X-1, 92GHz</c:v>
                </c:pt>
              </c:strCache>
            </c:strRef>
          </c:tx>
          <c:spPr>
            <a:ln w="25400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PSD_2!$A$428:$A$439</c:f>
              <c:numCache>
                <c:formatCode>General</c:formatCode>
                <c:ptCount val="12"/>
                <c:pt idx="0">
                  <c:v>8.2169268693508602E-4</c:v>
                </c:pt>
                <c:pt idx="1">
                  <c:v>1.7666392769104301E-3</c:v>
                </c:pt>
                <c:pt idx="2">
                  <c:v>2.9950698438783799E-3</c:v>
                </c:pt>
                <c:pt idx="3">
                  <c:v>4.5920295809367302E-3</c:v>
                </c:pt>
                <c:pt idx="4">
                  <c:v>6.6680772391125697E-3</c:v>
                </c:pt>
                <c:pt idx="5">
                  <c:v>9.3669391947411602E-3</c:v>
                </c:pt>
                <c:pt idx="6">
                  <c:v>1.28754597370583E-2</c:v>
                </c:pt>
                <c:pt idx="7">
                  <c:v>1.7436536442070601E-2</c:v>
                </c:pt>
                <c:pt idx="8">
                  <c:v>3.1074155790057501E-2</c:v>
                </c:pt>
                <c:pt idx="9">
                  <c:v>4.1094841310969597E-2</c:v>
                </c:pt>
                <c:pt idx="10">
                  <c:v>5.41217324881553E-2</c:v>
                </c:pt>
              </c:numCache>
            </c:numRef>
          </c:xVal>
          <c:yVal>
            <c:numRef>
              <c:f>PSD_2!$E$428:$E$439</c:f>
              <c:numCache>
                <c:formatCode>General</c:formatCode>
                <c:ptCount val="12"/>
                <c:pt idx="0">
                  <c:v>12.274829946753199</c:v>
                </c:pt>
                <c:pt idx="1">
                  <c:v>7.8723187901052603</c:v>
                </c:pt>
                <c:pt idx="2">
                  <c:v>1.8875659495569099</c:v>
                </c:pt>
                <c:pt idx="3">
                  <c:v>1.62882068990328</c:v>
                </c:pt>
                <c:pt idx="4">
                  <c:v>0.28952413387644799</c:v>
                </c:pt>
                <c:pt idx="5">
                  <c:v>0.3862103055891285</c:v>
                </c:pt>
                <c:pt idx="6">
                  <c:v>1.7663785054138601</c:v>
                </c:pt>
                <c:pt idx="7">
                  <c:v>0.22588918323965099</c:v>
                </c:pt>
                <c:pt idx="8">
                  <c:v>1.3313361210616861</c:v>
                </c:pt>
                <c:pt idx="9">
                  <c:v>0.77310311506541496</c:v>
                </c:pt>
                <c:pt idx="10">
                  <c:v>0.20018976217092999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0160-43C9-A3E8-12F213FE1C05}"/>
            </c:ext>
          </c:extLst>
        </c:ser>
        <c:ser>
          <c:idx val="26"/>
          <c:order val="27"/>
          <c:tx>
            <c:strRef>
              <c:f>PSD_2!$A$440</c:f>
              <c:strCache>
                <c:ptCount val="1"/>
                <c:pt idx="0">
                  <c:v>SS433, 225GHz</c:v>
                </c:pt>
              </c:strCache>
            </c:strRef>
          </c:tx>
          <c:spPr>
            <a:ln w="50800" cap="rnd">
              <a:solidFill>
                <a:srgbClr val="E901B7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PSD_2!$A$441:$A$458</c:f>
              <c:numCache>
                <c:formatCode>General</c:formatCode>
                <c:ptCount val="18"/>
                <c:pt idx="0">
                  <c:v>3.4583181652712001E-4</c:v>
                </c:pt>
                <c:pt idx="1">
                  <c:v>7.4353840553330797E-4</c:v>
                </c:pt>
                <c:pt idx="2">
                  <c:v>1.2605569712413501E-3</c:v>
                </c:pt>
                <c:pt idx="3">
                  <c:v>1.9326811066618099E-3</c:v>
                </c:pt>
                <c:pt idx="4">
                  <c:v>2.8064424827083999E-3</c:v>
                </c:pt>
                <c:pt idx="5">
                  <c:v>2.8985507223685402E-3</c:v>
                </c:pt>
                <c:pt idx="6">
                  <c:v>3.9423322715689798E-3</c:v>
                </c:pt>
                <c:pt idx="7">
                  <c:v>5.4189889970877297E-3</c:v>
                </c:pt>
                <c:pt idx="8">
                  <c:v>6.2318840530923699E-3</c:v>
                </c:pt>
                <c:pt idx="9">
                  <c:v>7.3386427402621001E-3</c:v>
                </c:pt>
                <c:pt idx="10">
                  <c:v>1.05652173830333E-2</c:v>
                </c:pt>
                <c:pt idx="11">
                  <c:v>1.61985507119566E-2</c:v>
                </c:pt>
                <c:pt idx="12">
                  <c:v>2.3521884039556799E-2</c:v>
                </c:pt>
                <c:pt idx="13">
                  <c:v>3.30422173654372E-2</c:v>
                </c:pt>
                <c:pt idx="14">
                  <c:v>4.5418650689081602E-2</c:v>
                </c:pt>
                <c:pt idx="15">
                  <c:v>6.1508014009819402E-2</c:v>
                </c:pt>
                <c:pt idx="16">
                  <c:v>8.2424186326778406E-2</c:v>
                </c:pt>
                <c:pt idx="17">
                  <c:v>0.109615210338825</c:v>
                </c:pt>
              </c:numCache>
            </c:numRef>
          </c:xVal>
          <c:yVal>
            <c:numRef>
              <c:f>PSD_2!$B$441:$B$458</c:f>
              <c:numCache>
                <c:formatCode>General</c:formatCode>
                <c:ptCount val="18"/>
                <c:pt idx="0">
                  <c:v>10.793891759231601</c:v>
                </c:pt>
                <c:pt idx="1">
                  <c:v>2.5926229625249899</c:v>
                </c:pt>
                <c:pt idx="2">
                  <c:v>1.6955546188116599</c:v>
                </c:pt>
                <c:pt idx="3">
                  <c:v>0.41127427175997799</c:v>
                </c:pt>
                <c:pt idx="4">
                  <c:v>0.30927014393060498</c:v>
                </c:pt>
                <c:pt idx="5">
                  <c:v>0.343530605411692</c:v>
                </c:pt>
                <c:pt idx="6">
                  <c:v>9.3344426410143094E-2</c:v>
                </c:pt>
                <c:pt idx="7">
                  <c:v>6.7339795978766895E-2</c:v>
                </c:pt>
                <c:pt idx="8">
                  <c:v>0.11198761865105</c:v>
                </c:pt>
                <c:pt idx="9">
                  <c:v>6.2339974013450601E-2</c:v>
                </c:pt>
                <c:pt idx="10">
                  <c:v>2.86283194129641E-2</c:v>
                </c:pt>
                <c:pt idx="11">
                  <c:v>1.55814650270966E-2</c:v>
                </c:pt>
                <c:pt idx="12">
                  <c:v>6.6819607819464501E-3</c:v>
                </c:pt>
                <c:pt idx="13">
                  <c:v>3.41930310713362E-3</c:v>
                </c:pt>
                <c:pt idx="14">
                  <c:v>1.88274890932204E-3</c:v>
                </c:pt>
                <c:pt idx="15">
                  <c:v>1.16581382935928E-3</c:v>
                </c:pt>
                <c:pt idx="16">
                  <c:v>1.22287299407503E-3</c:v>
                </c:pt>
                <c:pt idx="17">
                  <c:v>7.7022986157872404E-4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A-0160-43C9-A3E8-12F213FE1C05}"/>
            </c:ext>
          </c:extLst>
        </c:ser>
        <c:ser>
          <c:idx val="27"/>
          <c:order val="28"/>
          <c:tx>
            <c:strRef>
              <c:f>PSD_2!$A$460</c:f>
              <c:strCache>
                <c:ptCount val="1"/>
                <c:pt idx="0">
                  <c:v>V404, 6GHz</c:v>
                </c:pt>
              </c:strCache>
            </c:strRef>
          </c:tx>
          <c:spPr>
            <a:ln w="50800" cap="rnd">
              <a:solidFill>
                <a:srgbClr val="E901B7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PSD_2!$A$461:$A$482</c:f>
              <c:numCache>
                <c:formatCode>General</c:formatCode>
                <c:ptCount val="22"/>
                <c:pt idx="0">
                  <c:v>2.3391812865497001E-4</c:v>
                </c:pt>
                <c:pt idx="1">
                  <c:v>5.0292397660818696E-4</c:v>
                </c:pt>
                <c:pt idx="2">
                  <c:v>8.5263157894736798E-4</c:v>
                </c:pt>
                <c:pt idx="3">
                  <c:v>1.3072514619883E-3</c:v>
                </c:pt>
                <c:pt idx="4">
                  <c:v>1.8982573099415199E-3</c:v>
                </c:pt>
                <c:pt idx="5">
                  <c:v>2.6665649122806999E-3</c:v>
                </c:pt>
                <c:pt idx="6">
                  <c:v>3.6653647953216301E-3</c:v>
                </c:pt>
                <c:pt idx="7">
                  <c:v>4.9638046432748497E-3</c:v>
                </c:pt>
                <c:pt idx="8">
                  <c:v>6.6517764456140299E-3</c:v>
                </c:pt>
                <c:pt idx="9">
                  <c:v>8.8461397886549706E-3</c:v>
                </c:pt>
                <c:pt idx="10">
                  <c:v>1.16988121346081E-2</c:v>
                </c:pt>
                <c:pt idx="11">
                  <c:v>1.5407286184347301E-2</c:v>
                </c:pt>
                <c:pt idx="12">
                  <c:v>2.0228302449008299E-2</c:v>
                </c:pt>
                <c:pt idx="13">
                  <c:v>2.6495623593067501E-2</c:v>
                </c:pt>
                <c:pt idx="14">
                  <c:v>3.4643141080344497E-2</c:v>
                </c:pt>
                <c:pt idx="15">
                  <c:v>4.5234913813804498E-2</c:v>
                </c:pt>
                <c:pt idx="16">
                  <c:v>5.9004218367302602E-2</c:v>
                </c:pt>
                <c:pt idx="17">
                  <c:v>7.6904314286850198E-2</c:v>
                </c:pt>
                <c:pt idx="18">
                  <c:v>0.100174438982262</c:v>
                </c:pt>
                <c:pt idx="19">
                  <c:v>0.130425601086297</c:v>
                </c:pt>
                <c:pt idx="20">
                  <c:v>0.16975211182154301</c:v>
                </c:pt>
              </c:numCache>
            </c:numRef>
          </c:xVal>
          <c:yVal>
            <c:numRef>
              <c:f>PSD_2!$E$461:$E$482</c:f>
              <c:numCache>
                <c:formatCode>General</c:formatCode>
                <c:ptCount val="22"/>
                <c:pt idx="0">
                  <c:v>67.357880029875204</c:v>
                </c:pt>
                <c:pt idx="1">
                  <c:v>9.2544659316628106</c:v>
                </c:pt>
                <c:pt idx="2">
                  <c:v>1.0532972373407801</c:v>
                </c:pt>
                <c:pt idx="3">
                  <c:v>0.39952952675412001</c:v>
                </c:pt>
                <c:pt idx="4">
                  <c:v>0.11629342667086509</c:v>
                </c:pt>
                <c:pt idx="5">
                  <c:v>6.5007903254503896E-2</c:v>
                </c:pt>
                <c:pt idx="6">
                  <c:v>3.7118418060587403E-2</c:v>
                </c:pt>
                <c:pt idx="7">
                  <c:v>1.9710615888648822E-2</c:v>
                </c:pt>
                <c:pt idx="8">
                  <c:v>1.09851043410404E-2</c:v>
                </c:pt>
                <c:pt idx="9">
                  <c:v>6.0560727388227001E-3</c:v>
                </c:pt>
                <c:pt idx="10">
                  <c:v>3.7350253171189022E-3</c:v>
                </c:pt>
                <c:pt idx="11">
                  <c:v>1.8466752532934011E-3</c:v>
                </c:pt>
                <c:pt idx="12">
                  <c:v>1.3598017135531013E-3</c:v>
                </c:pt>
                <c:pt idx="13">
                  <c:v>8.0261867950130251E-4</c:v>
                </c:pt>
                <c:pt idx="14">
                  <c:v>4.4066285091770086E-4</c:v>
                </c:pt>
                <c:pt idx="15">
                  <c:v>2.8656131991709949E-4</c:v>
                </c:pt>
                <c:pt idx="16">
                  <c:v>1.556405276588998E-4</c:v>
                </c:pt>
                <c:pt idx="17">
                  <c:v>1.2547587254800106E-4</c:v>
                </c:pt>
                <c:pt idx="18">
                  <c:v>8.8169833538000126E-5</c:v>
                </c:pt>
                <c:pt idx="19">
                  <c:v>7.9082617090701169E-5</c:v>
                </c:pt>
                <c:pt idx="20">
                  <c:v>8.3549170367599269E-5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0160-43C9-A3E8-12F213FE1C05}"/>
            </c:ext>
          </c:extLst>
        </c:ser>
        <c:ser>
          <c:idx val="28"/>
          <c:order val="29"/>
          <c:tx>
            <c:strRef>
              <c:f>PSD_2!$A$55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PSD_2!$A$57:$A$65</c:f>
              <c:numCache>
                <c:formatCode>General</c:formatCode>
                <c:ptCount val="9"/>
                <c:pt idx="0">
                  <c:v>2.8248587570621399E-4</c:v>
                </c:pt>
                <c:pt idx="1">
                  <c:v>6.0734463276836104E-4</c:v>
                </c:pt>
                <c:pt idx="2">
                  <c:v>1.0296610169491501E-3</c:v>
                </c:pt>
                <c:pt idx="3">
                  <c:v>1.5786723163841801E-3</c:v>
                </c:pt>
                <c:pt idx="4">
                  <c:v>2.2923870056497102E-3</c:v>
                </c:pt>
                <c:pt idx="5">
                  <c:v>3.22021610169491E-3</c:v>
                </c:pt>
                <c:pt idx="6">
                  <c:v>4.4263939265536704E-3</c:v>
                </c:pt>
                <c:pt idx="7">
                  <c:v>5.9944250988700496E-3</c:v>
                </c:pt>
                <c:pt idx="8">
                  <c:v>8.0328656228813508E-3</c:v>
                </c:pt>
              </c:numCache>
            </c:numRef>
          </c:xVal>
          <c:yVal>
            <c:numRef>
              <c:f>PSD_2!$E$57:$E$65</c:f>
              <c:numCache>
                <c:formatCode>General</c:formatCode>
                <c:ptCount val="9"/>
                <c:pt idx="0">
                  <c:v>9.4112353490448513</c:v>
                </c:pt>
                <c:pt idx="1">
                  <c:v>0.68252307004173729</c:v>
                </c:pt>
                <c:pt idx="2">
                  <c:v>0.32134051237526179</c:v>
                </c:pt>
                <c:pt idx="3">
                  <c:v>1.3769818463728765</c:v>
                </c:pt>
                <c:pt idx="4">
                  <c:v>1.6050213705032554</c:v>
                </c:pt>
                <c:pt idx="5">
                  <c:v>0.30761463229790542</c:v>
                </c:pt>
                <c:pt idx="6">
                  <c:v>1.9953141372059944</c:v>
                </c:pt>
                <c:pt idx="7">
                  <c:v>1.2375928880936919</c:v>
                </c:pt>
                <c:pt idx="8">
                  <c:v>0.95417948682244169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C-0160-43C9-A3E8-12F213FE1C05}"/>
            </c:ext>
          </c:extLst>
        </c:ser>
        <c:ser>
          <c:idx val="29"/>
          <c:order val="30"/>
          <c:tx>
            <c:strRef>
              <c:f>PSD_2!$O$5</c:f>
              <c:strCache>
                <c:ptCount val="1"/>
                <c:pt idx="0">
                  <c:v>Cyg X-1, 92GHz*</c:v>
                </c:pt>
              </c:strCache>
            </c:strRef>
          </c:tx>
          <c:spPr>
            <a:ln w="1905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chemeClr val="accent5">
                    <a:lumMod val="60000"/>
                    <a:lumOff val="4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E-0160-43C9-A3E8-12F213FE1C05}"/>
              </c:ext>
            </c:extLst>
          </c:dPt>
          <c:xVal>
            <c:numRef>
              <c:f>PSD_2!$O$6:$O$7</c:f>
              <c:numCache>
                <c:formatCode>General</c:formatCode>
                <c:ptCount val="2"/>
                <c:pt idx="0">
                  <c:v>3.3333333333333298E-2</c:v>
                </c:pt>
                <c:pt idx="1">
                  <c:v>6.6666666666666596E-2</c:v>
                </c:pt>
              </c:numCache>
            </c:numRef>
          </c:xVal>
          <c:yVal>
            <c:numRef>
              <c:f>PSD_2!$P$6:$P$7</c:f>
              <c:numCache>
                <c:formatCode>General</c:formatCode>
                <c:ptCount val="2"/>
                <c:pt idx="0">
                  <c:v>0.110373123345335</c:v>
                </c:pt>
                <c:pt idx="1">
                  <c:v>8.4636474947669293E-2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0160-43C9-A3E8-12F213FE1C05}"/>
            </c:ext>
          </c:extLst>
        </c:ser>
        <c:ser>
          <c:idx val="30"/>
          <c:order val="31"/>
          <c:tx>
            <c:strRef>
              <c:f>PSD_2!$O$9</c:f>
              <c:strCache>
                <c:ptCount val="1"/>
                <c:pt idx="0">
                  <c:v>J1820+070, 343GHz**</c:v>
                </c:pt>
              </c:strCache>
            </c:strRef>
          </c:tx>
          <c:spPr>
            <a:ln w="25400" cap="rnd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PSD_2!$O$10:$O$11</c:f>
              <c:numCache>
                <c:formatCode>0.00E+00</c:formatCode>
                <c:ptCount val="2"/>
                <c:pt idx="0" formatCode="General">
                  <c:v>0.2</c:v>
                </c:pt>
                <c:pt idx="1">
                  <c:v>3.0000000000000001E-3</c:v>
                </c:pt>
              </c:numCache>
            </c:numRef>
          </c:xVal>
          <c:yVal>
            <c:numRef>
              <c:f>PSD_2!$P$10:$P$11</c:f>
              <c:numCache>
                <c:formatCode>General</c:formatCode>
                <c:ptCount val="2"/>
                <c:pt idx="0" formatCode="0.00E+00">
                  <c:v>2.0000000000000001E-4</c:v>
                </c:pt>
                <c:pt idx="1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0160-43C9-A3E8-12F213FE1C05}"/>
            </c:ext>
          </c:extLst>
        </c:ser>
        <c:ser>
          <c:idx val="31"/>
          <c:order val="32"/>
          <c:tx>
            <c:strRef>
              <c:f>PSD_2!$O$13</c:f>
              <c:strCache>
                <c:ptCount val="1"/>
                <c:pt idx="0">
                  <c:v>J1820+070, 25.9GHz**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xVal>
            <c:numRef>
              <c:f>PSD_2!$O$14:$O$15</c:f>
              <c:numCache>
                <c:formatCode>0.00E+00</c:formatCode>
                <c:ptCount val="2"/>
                <c:pt idx="0">
                  <c:v>0.02</c:v>
                </c:pt>
                <c:pt idx="1">
                  <c:v>1E-3</c:v>
                </c:pt>
              </c:numCache>
            </c:numRef>
          </c:xVal>
          <c:yVal>
            <c:numRef>
              <c:f>PSD_2!$P$14:$P$15</c:f>
              <c:numCache>
                <c:formatCode>General</c:formatCode>
                <c:ptCount val="2"/>
                <c:pt idx="0" formatCode="0.00E+00">
                  <c:v>1E-3</c:v>
                </c:pt>
                <c:pt idx="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1-0160-43C9-A3E8-12F213FE1C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7720608"/>
        <c:axId val="797719168"/>
        <c:extLst>
          <c:ext xmlns:c15="http://schemas.microsoft.com/office/drawing/2012/chart" uri="{02D57815-91ED-43cb-92C2-25804820EDAC}">
            <c15:filteredScatterSeries>
              <c15:ser>
                <c:idx val="22"/>
                <c:order val="23"/>
                <c:tx>
                  <c:strRef>
                    <c:extLst>
                      <c:ext uri="{02D57815-91ED-43cb-92C2-25804820EDAC}">
                        <c15:formulaRef>
                          <c15:sqref>PSD_2!$A$377</c15:sqref>
                        </c15:formulaRef>
                      </c:ext>
                    </c:extLst>
                    <c:strCache>
                      <c:ptCount val="1"/>
                      <c:pt idx="0">
                        <c:v>J1908+094 22GHz</c:v>
                      </c:pt>
                    </c:strCache>
                  </c:strRef>
                </c:tx>
                <c:spPr>
                  <a:ln w="19050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80000"/>
                      </a:schemeClr>
                    </a:solidFill>
                    <a:ln w="9525">
                      <a:solidFill>
                        <a:schemeClr val="accent5">
                          <a:lumMod val="8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PSD_2!$A$379:$A$385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PSD_2!$J$379:$J$384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0.243546269374702</c:v>
                      </c:pt>
                      <c:pt idx="1">
                        <c:v>0.40769001785813702</c:v>
                      </c:pt>
                      <c:pt idx="2">
                        <c:v>0.49882144852338101</c:v>
                      </c:pt>
                      <c:pt idx="3">
                        <c:v>0.38177024421532202</c:v>
                      </c:pt>
                      <c:pt idx="4">
                        <c:v>3.1984383902319599E-2</c:v>
                      </c:pt>
                      <c:pt idx="5">
                        <c:v>8.7103954362767494E-2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22-0160-43C9-A3E8-12F213FE1C05}"/>
                  </c:ext>
                </c:extLst>
              </c15:ser>
            </c15:filteredScatterSeries>
          </c:ext>
        </c:extLst>
      </c:scatterChart>
      <c:valAx>
        <c:axId val="797720608"/>
        <c:scaling>
          <c:logBase val="10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>
                    <a:solidFill>
                      <a:schemeClr val="bg1"/>
                    </a:solidFill>
                  </a:rPr>
                  <a:t>Frequency</a:t>
                </a:r>
                <a:r>
                  <a:rPr lang="en-US" sz="2000" baseline="0">
                    <a:solidFill>
                      <a:schemeClr val="bg1"/>
                    </a:solidFill>
                  </a:rPr>
                  <a:t> (Hz)</a:t>
                </a:r>
                <a:endParaRPr lang="en-US" sz="200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0.37968054153647202"/>
              <c:y val="0.922932441663970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7719168"/>
        <c:crosses val="autoZero"/>
        <c:crossBetween val="midCat"/>
      </c:valAx>
      <c:valAx>
        <c:axId val="79771916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>
                    <a:solidFill>
                      <a:schemeClr val="bg1"/>
                    </a:solidFill>
                  </a:rPr>
                  <a:t>Power</a:t>
                </a:r>
                <a:r>
                  <a:rPr lang="en-US" sz="2000" baseline="0">
                    <a:solidFill>
                      <a:schemeClr val="bg1"/>
                    </a:solidFill>
                  </a:rPr>
                  <a:t> (RMS</a:t>
                </a:r>
                <a:r>
                  <a:rPr lang="en-US" sz="2000" baseline="30000">
                    <a:solidFill>
                      <a:schemeClr val="bg1"/>
                    </a:solidFill>
                  </a:rPr>
                  <a:t>2</a:t>
                </a:r>
                <a:r>
                  <a:rPr lang="en-US" sz="2000" baseline="0">
                    <a:solidFill>
                      <a:schemeClr val="bg1"/>
                    </a:solidFill>
                  </a:rPr>
                  <a:t>/Hz)</a:t>
                </a:r>
                <a:endParaRPr lang="en-US" sz="200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6.9896674003327676E-3"/>
              <c:y val="0.32749961049389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77206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6676443569553807"/>
          <c:y val="2.3817147856517937E-2"/>
          <c:w val="0.11375517819308731"/>
          <c:h val="0.949270564923676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5918635170603676E-2"/>
          <c:y val="2.2323693556570268E-2"/>
          <c:w val="0.81188747114442017"/>
          <c:h val="0.95535261288685946"/>
        </c:manualLayout>
      </c:layout>
      <c:scatterChart>
        <c:scatterStyle val="lineMarker"/>
        <c:varyColors val="0"/>
        <c:ser>
          <c:idx val="0"/>
          <c:order val="0"/>
          <c:tx>
            <c:strRef>
              <c:f>PSD_2!$A$2</c:f>
              <c:strCache>
                <c:ptCount val="1"/>
                <c:pt idx="0">
                  <c:v>4U 1728, 300GHz</c:v>
                </c:pt>
              </c:strCache>
            </c:strRef>
          </c:tx>
          <c:spPr>
            <a:ln w="25400" cap="rnd">
              <a:solidFill>
                <a:schemeClr val="accent2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PSD_2!$A$4:$A$9</c:f>
              <c:numCache>
                <c:formatCode>General</c:formatCode>
                <c:ptCount val="6"/>
                <c:pt idx="0">
                  <c:v>4.3859649122807002E-4</c:v>
                </c:pt>
                <c:pt idx="1">
                  <c:v>9.4298245614035095E-4</c:v>
                </c:pt>
                <c:pt idx="2">
                  <c:v>1.5986842105263101E-3</c:v>
                </c:pt>
                <c:pt idx="3">
                  <c:v>3.5592324561403502E-3</c:v>
                </c:pt>
                <c:pt idx="4">
                  <c:v>4.99980921052631E-3</c:v>
                </c:pt>
                <c:pt idx="5">
                  <c:v>6.8725589912280701E-3</c:v>
                </c:pt>
              </c:numCache>
            </c:numRef>
          </c:xVal>
          <c:yVal>
            <c:numRef>
              <c:f>PSD_2!$E$4:$E$9</c:f>
              <c:numCache>
                <c:formatCode>General</c:formatCode>
                <c:ptCount val="6"/>
                <c:pt idx="0">
                  <c:v>8.8218135808187323</c:v>
                </c:pt>
                <c:pt idx="1">
                  <c:v>15.783912981631316</c:v>
                </c:pt>
                <c:pt idx="2">
                  <c:v>3.3277637306616192</c:v>
                </c:pt>
                <c:pt idx="3">
                  <c:v>2.2792713943303875</c:v>
                </c:pt>
                <c:pt idx="4">
                  <c:v>3.3564533072100673</c:v>
                </c:pt>
                <c:pt idx="5">
                  <c:v>1.6722097733806349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D12-4289-8228-673A154A1837}"/>
            </c:ext>
          </c:extLst>
        </c:ser>
        <c:ser>
          <c:idx val="32"/>
          <c:order val="1"/>
          <c:tx>
            <c:strRef>
              <c:f>PSD_2!$H$12</c:f>
              <c:strCache>
                <c:ptCount val="1"/>
                <c:pt idx="0">
                  <c:v>Cir X-1 92GHz</c:v>
                </c:pt>
              </c:strCache>
            </c:strRef>
          </c:tx>
          <c:spPr>
            <a:ln w="25400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xVal>
            <c:numRef>
              <c:f>PSD_2!$H$14:$H$18</c:f>
              <c:numCache>
                <c:formatCode>General</c:formatCode>
                <c:ptCount val="5"/>
                <c:pt idx="0">
                  <c:v>3.3333333333333301E-3</c:v>
                </c:pt>
                <c:pt idx="1">
                  <c:v>6.8333333333333302E-3</c:v>
                </c:pt>
                <c:pt idx="2">
                  <c:v>1.6666666514033202E-2</c:v>
                </c:pt>
                <c:pt idx="3">
                  <c:v>3.33333330280665E-2</c:v>
                </c:pt>
                <c:pt idx="4">
                  <c:v>3.33333330280665E-2</c:v>
                </c:pt>
              </c:numCache>
            </c:numRef>
          </c:xVal>
          <c:yVal>
            <c:numRef>
              <c:f>PSD_2!$J$14:$J$18</c:f>
              <c:numCache>
                <c:formatCode>General</c:formatCode>
                <c:ptCount val="5"/>
                <c:pt idx="0">
                  <c:v>2.1348701459044501</c:v>
                </c:pt>
                <c:pt idx="1">
                  <c:v>0.32990268053725003</c:v>
                </c:pt>
                <c:pt idx="2">
                  <c:v>0.51766893550923998</c:v>
                </c:pt>
                <c:pt idx="3">
                  <c:v>9.3260649729854039E-2</c:v>
                </c:pt>
                <c:pt idx="4">
                  <c:v>9.3260649729854039E-2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D12-4289-8228-673A154A1837}"/>
            </c:ext>
          </c:extLst>
        </c:ser>
        <c:ser>
          <c:idx val="1"/>
          <c:order val="2"/>
          <c:tx>
            <c:strRef>
              <c:f>PSD_2!$A$12</c:f>
              <c:strCache>
                <c:ptCount val="1"/>
                <c:pt idx="0">
                  <c:v>Cyg X-1, 45GHz</c:v>
                </c:pt>
              </c:strCache>
            </c:strRef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PSD_2!$A$14:$A$30</c:f>
              <c:numCache>
                <c:formatCode>General</c:formatCode>
                <c:ptCount val="17"/>
                <c:pt idx="0">
                  <c:v>1.52485513876181E-4</c:v>
                </c:pt>
                <c:pt idx="1">
                  <c:v>3.2784385483378999E-4</c:v>
                </c:pt>
                <c:pt idx="2">
                  <c:v>5.5580969807868198E-4</c:v>
                </c:pt>
                <c:pt idx="3">
                  <c:v>8.5216529429704105E-4</c:v>
                </c:pt>
                <c:pt idx="4">
                  <c:v>1.2374275693809E-3</c:v>
                </c:pt>
                <c:pt idx="5">
                  <c:v>1.7382685269899301E-3</c:v>
                </c:pt>
                <c:pt idx="6">
                  <c:v>2.3893617718816701E-3</c:v>
                </c:pt>
                <c:pt idx="7">
                  <c:v>3.2357829902409201E-3</c:v>
                </c:pt>
                <c:pt idx="8">
                  <c:v>4.3361305741079596E-3</c:v>
                </c:pt>
                <c:pt idx="9">
                  <c:v>5.7665824331351E-3</c:v>
                </c:pt>
                <c:pt idx="10">
                  <c:v>7.6261698498703897E-3</c:v>
                </c:pt>
                <c:pt idx="11">
                  <c:v>1.00436334916262E-2</c:v>
                </c:pt>
                <c:pt idx="12">
                  <c:v>1.31863362259088E-2</c:v>
                </c:pt>
                <c:pt idx="13">
                  <c:v>1.72718497804763E-2</c:v>
                </c:pt>
                <c:pt idx="14">
                  <c:v>2.2583017401413899E-2</c:v>
                </c:pt>
                <c:pt idx="15">
                  <c:v>2.9487535308632899E-2</c:v>
                </c:pt>
                <c:pt idx="16">
                  <c:v>3.84634085880175E-2</c:v>
                </c:pt>
              </c:numCache>
            </c:numRef>
          </c:xVal>
          <c:yVal>
            <c:numRef>
              <c:f>PSD_2!$E$14:$E$30</c:f>
              <c:numCache>
                <c:formatCode>General</c:formatCode>
                <c:ptCount val="17"/>
                <c:pt idx="0">
                  <c:v>316.79566813683999</c:v>
                </c:pt>
                <c:pt idx="1">
                  <c:v>26.428218716634802</c:v>
                </c:pt>
                <c:pt idx="2">
                  <c:v>24.930603201774101</c:v>
                </c:pt>
                <c:pt idx="3">
                  <c:v>11.598600709000099</c:v>
                </c:pt>
                <c:pt idx="4">
                  <c:v>6.6193459229962492</c:v>
                </c:pt>
                <c:pt idx="5">
                  <c:v>2.40770198407645</c:v>
                </c:pt>
                <c:pt idx="6">
                  <c:v>2.2061078677605601</c:v>
                </c:pt>
                <c:pt idx="7">
                  <c:v>1.1107124975840879</c:v>
                </c:pt>
                <c:pt idx="8">
                  <c:v>0.46574042606594201</c:v>
                </c:pt>
                <c:pt idx="9">
                  <c:v>0.54919250051162194</c:v>
                </c:pt>
                <c:pt idx="10">
                  <c:v>0.38661985859915593</c:v>
                </c:pt>
                <c:pt idx="11">
                  <c:v>0.13923421711468029</c:v>
                </c:pt>
                <c:pt idx="12">
                  <c:v>9.5313421239204596E-2</c:v>
                </c:pt>
                <c:pt idx="13">
                  <c:v>4.1289042033543999E-2</c:v>
                </c:pt>
                <c:pt idx="14">
                  <c:v>3.5863698406097697E-2</c:v>
                </c:pt>
                <c:pt idx="15">
                  <c:v>2.5607452584476591E-2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D12-4289-8228-673A154A1837}"/>
            </c:ext>
          </c:extLst>
        </c:ser>
        <c:ser>
          <c:idx val="2"/>
          <c:order val="3"/>
          <c:tx>
            <c:strRef>
              <c:f>PSD_2!$A$32</c:f>
              <c:strCache>
                <c:ptCount val="1"/>
                <c:pt idx="0">
                  <c:v>Cyg X-1, 22GHz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PSD_2!$A$34:$A$52</c:f>
              <c:numCache>
                <c:formatCode>General</c:formatCode>
                <c:ptCount val="19"/>
                <c:pt idx="0">
                  <c:v>1.5290519877675799E-4</c:v>
                </c:pt>
                <c:pt idx="1">
                  <c:v>3.2874617737003E-4</c:v>
                </c:pt>
                <c:pt idx="2">
                  <c:v>5.5733944954128398E-4</c:v>
                </c:pt>
                <c:pt idx="3">
                  <c:v>8.5451070336391404E-4</c:v>
                </c:pt>
                <c:pt idx="4">
                  <c:v>1.2408333333333299E-3</c:v>
                </c:pt>
                <c:pt idx="5">
                  <c:v>1.74305275229357E-3</c:v>
                </c:pt>
                <c:pt idx="6">
                  <c:v>2.39593799694189E-3</c:v>
                </c:pt>
                <c:pt idx="7">
                  <c:v>3.2446888149847098E-3</c:v>
                </c:pt>
                <c:pt idx="8">
                  <c:v>4.3480648784403704E-3</c:v>
                </c:pt>
                <c:pt idx="9">
                  <c:v>5.7824537609327204E-3</c:v>
                </c:pt>
                <c:pt idx="10">
                  <c:v>7.64715930817279E-3</c:v>
                </c:pt>
                <c:pt idx="11">
                  <c:v>1.0071276519584799E-2</c:v>
                </c:pt>
                <c:pt idx="12">
                  <c:v>1.32226288944205E-2</c:v>
                </c:pt>
                <c:pt idx="13">
                  <c:v>1.7319386981706899E-2</c:v>
                </c:pt>
                <c:pt idx="14">
                  <c:v>2.2645172495179298E-2</c:v>
                </c:pt>
                <c:pt idx="15">
                  <c:v>2.95686936626933E-2</c:v>
                </c:pt>
                <c:pt idx="16">
                  <c:v>3.8569271180461599E-2</c:v>
                </c:pt>
                <c:pt idx="17">
                  <c:v>5.0270021953560298E-2</c:v>
                </c:pt>
                <c:pt idx="18">
                  <c:v>8.5255266765125598E-2</c:v>
                </c:pt>
              </c:numCache>
            </c:numRef>
          </c:xVal>
          <c:yVal>
            <c:numRef>
              <c:f>PSD_2!$E$34:$E$52</c:f>
              <c:numCache>
                <c:formatCode>General</c:formatCode>
                <c:ptCount val="19"/>
                <c:pt idx="0">
                  <c:v>7.8314921211453496</c:v>
                </c:pt>
                <c:pt idx="1">
                  <c:v>2.1953773744359104</c:v>
                </c:pt>
                <c:pt idx="2">
                  <c:v>1.4859777807132</c:v>
                </c:pt>
                <c:pt idx="3">
                  <c:v>1.95144005370289</c:v>
                </c:pt>
                <c:pt idx="4">
                  <c:v>3.1414056968968902</c:v>
                </c:pt>
                <c:pt idx="5">
                  <c:v>0.75523207475187104</c:v>
                </c:pt>
                <c:pt idx="6">
                  <c:v>0.26806975540396899</c:v>
                </c:pt>
                <c:pt idx="7">
                  <c:v>0.39101413753248104</c:v>
                </c:pt>
                <c:pt idx="8">
                  <c:v>0.475754295111672</c:v>
                </c:pt>
                <c:pt idx="9">
                  <c:v>0.29092737460616802</c:v>
                </c:pt>
                <c:pt idx="10">
                  <c:v>0.18599472386490298</c:v>
                </c:pt>
                <c:pt idx="11">
                  <c:v>0.15235775157189899</c:v>
                </c:pt>
                <c:pt idx="12">
                  <c:v>7.4573037506881309E-2</c:v>
                </c:pt>
                <c:pt idx="13">
                  <c:v>1.1550263070190202E-2</c:v>
                </c:pt>
                <c:pt idx="14">
                  <c:v>6.8289638290317022E-3</c:v>
                </c:pt>
                <c:pt idx="15">
                  <c:v>7.1514456781117024E-3</c:v>
                </c:pt>
                <c:pt idx="16">
                  <c:v>7.776980846901903E-3</c:v>
                </c:pt>
                <c:pt idx="17">
                  <c:v>4.072558661358497E-3</c:v>
                </c:pt>
                <c:pt idx="18">
                  <c:v>5.1074286648493993E-3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D12-4289-8228-673A154A1837}"/>
            </c:ext>
          </c:extLst>
        </c:ser>
        <c:ser>
          <c:idx val="3"/>
          <c:order val="4"/>
          <c:tx>
            <c:strRef>
              <c:f>PSD_2!$A$74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PSD_2!$A$76:$A$94</c:f>
              <c:numCache>
                <c:formatCode>General</c:formatCode>
                <c:ptCount val="19"/>
                <c:pt idx="0">
                  <c:v>2.9274004683840701E-4</c:v>
                </c:pt>
                <c:pt idx="1">
                  <c:v>6.2939110070257603E-4</c:v>
                </c:pt>
                <c:pt idx="2">
                  <c:v>1.0670374707259899E-3</c:v>
                </c:pt>
                <c:pt idx="3">
                  <c:v>1.6359777517564399E-3</c:v>
                </c:pt>
                <c:pt idx="4">
                  <c:v>2.3756001170960098E-3</c:v>
                </c:pt>
                <c:pt idx="5">
                  <c:v>3.3371091920374701E-3</c:v>
                </c:pt>
                <c:pt idx="6">
                  <c:v>4.58707098946135E-3</c:v>
                </c:pt>
                <c:pt idx="7">
                  <c:v>6.2120213261124104E-3</c:v>
                </c:pt>
                <c:pt idx="8">
                  <c:v>1.1070622832699E-2</c:v>
                </c:pt>
                <c:pt idx="9">
                  <c:v>1.9281659378830501E-2</c:v>
                </c:pt>
                <c:pt idx="10">
                  <c:v>2.5314986232292301E-2</c:v>
                </c:pt>
                <c:pt idx="11">
                  <c:v>3.3158311141792601E-2</c:v>
                </c:pt>
                <c:pt idx="12">
                  <c:v>4.3354633524143003E-2</c:v>
                </c:pt>
                <c:pt idx="13">
                  <c:v>5.6609852621198602E-2</c:v>
                </c:pt>
                <c:pt idx="14">
                  <c:v>7.3841637447370795E-2</c:v>
                </c:pt>
                <c:pt idx="15">
                  <c:v>9.6242957721394795E-2</c:v>
                </c:pt>
                <c:pt idx="16">
                  <c:v>0.125364674077625</c:v>
                </c:pt>
              </c:numCache>
            </c:numRef>
          </c:xVal>
          <c:yVal>
            <c:numRef>
              <c:f>PSD_2!$D$76:$D$94</c:f>
              <c:numCache>
                <c:formatCode>General</c:formatCode>
                <c:ptCount val="19"/>
                <c:pt idx="0">
                  <c:v>3.4281095193565401</c:v>
                </c:pt>
                <c:pt idx="1">
                  <c:v>0.75122186266882796</c:v>
                </c:pt>
                <c:pt idx="2">
                  <c:v>0.434114834660775</c:v>
                </c:pt>
                <c:pt idx="3">
                  <c:v>4.2652301230242599E-2</c:v>
                </c:pt>
                <c:pt idx="4">
                  <c:v>3.1619441256968597E-2</c:v>
                </c:pt>
                <c:pt idx="5">
                  <c:v>2.2073140004890902E-2</c:v>
                </c:pt>
                <c:pt idx="6">
                  <c:v>5.9113209523396996E-3</c:v>
                </c:pt>
                <c:pt idx="7">
                  <c:v>1.44849987283844E-2</c:v>
                </c:pt>
                <c:pt idx="8">
                  <c:v>6.54910612211886E-3</c:v>
                </c:pt>
                <c:pt idx="9">
                  <c:v>3.4713150162525002E-3</c:v>
                </c:pt>
                <c:pt idx="10">
                  <c:v>5.3353584548239902E-3</c:v>
                </c:pt>
                <c:pt idx="11">
                  <c:v>2.8130215886307802E-3</c:v>
                </c:pt>
                <c:pt idx="12">
                  <c:v>4.0828721294708702E-3</c:v>
                </c:pt>
                <c:pt idx="13">
                  <c:v>7.65394125528201E-3</c:v>
                </c:pt>
                <c:pt idx="14">
                  <c:v>5.2960656627931799E-4</c:v>
                </c:pt>
                <c:pt idx="15">
                  <c:v>2.0535787363379601E-3</c:v>
                </c:pt>
                <c:pt idx="16">
                  <c:v>7.0148686219435202E-4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D12-4289-8228-673A154A1837}"/>
            </c:ext>
          </c:extLst>
        </c:ser>
        <c:ser>
          <c:idx val="4"/>
          <c:order val="5"/>
          <c:tx>
            <c:strRef>
              <c:f>PSD_2!$A$96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PSD_2!$A$98:$A$113</c:f>
              <c:numCache>
                <c:formatCode>General</c:formatCode>
                <c:ptCount val="16"/>
                <c:pt idx="0">
                  <c:v>2.93255131964809E-4</c:v>
                </c:pt>
                <c:pt idx="1">
                  <c:v>6.3049853372433996E-4</c:v>
                </c:pt>
                <c:pt idx="2">
                  <c:v>1.0689149560117301E-3</c:v>
                </c:pt>
                <c:pt idx="3">
                  <c:v>1.6388563049853299E-3</c:v>
                </c:pt>
                <c:pt idx="4">
                  <c:v>2.37978005865102E-3</c:v>
                </c:pt>
                <c:pt idx="5">
                  <c:v>3.3429809384164198E-3</c:v>
                </c:pt>
                <c:pt idx="6">
                  <c:v>4.5951420821114296E-3</c:v>
                </c:pt>
                <c:pt idx="7">
                  <c:v>8.3391039017595304E-3</c:v>
                </c:pt>
                <c:pt idx="8">
                  <c:v>1.10901019344574E-2</c:v>
                </c:pt>
                <c:pt idx="9">
                  <c:v>1.46663993769648E-2</c:v>
                </c:pt>
                <c:pt idx="10">
                  <c:v>1.93155860522243E-2</c:v>
                </c:pt>
                <c:pt idx="11">
                  <c:v>2.5359528730061701E-2</c:v>
                </c:pt>
                <c:pt idx="12">
                  <c:v>3.32166542112503E-2</c:v>
                </c:pt>
                <c:pt idx="13">
                  <c:v>4.3430917336795501E-2</c:v>
                </c:pt>
              </c:numCache>
            </c:numRef>
          </c:xVal>
          <c:yVal>
            <c:numRef>
              <c:f>PSD_2!$E$98:$E$113</c:f>
              <c:numCache>
                <c:formatCode>General</c:formatCode>
                <c:ptCount val="16"/>
                <c:pt idx="0">
                  <c:v>0.58215594463285902</c:v>
                </c:pt>
                <c:pt idx="1">
                  <c:v>0.29372030496465901</c:v>
                </c:pt>
                <c:pt idx="2">
                  <c:v>0.15850041497619999</c:v>
                </c:pt>
                <c:pt idx="3">
                  <c:v>0.11029378390441801</c:v>
                </c:pt>
                <c:pt idx="4">
                  <c:v>6.9540833184971798E-2</c:v>
                </c:pt>
                <c:pt idx="5">
                  <c:v>3.52202801878818E-2</c:v>
                </c:pt>
                <c:pt idx="6">
                  <c:v>8.2364939486946898E-3</c:v>
                </c:pt>
                <c:pt idx="7">
                  <c:v>4.9009803185553702E-2</c:v>
                </c:pt>
                <c:pt idx="8">
                  <c:v>4.6371197738570999E-2</c:v>
                </c:pt>
                <c:pt idx="9">
                  <c:v>3.2006699020830101E-2</c:v>
                </c:pt>
                <c:pt idx="10">
                  <c:v>4.51602834876767E-2</c:v>
                </c:pt>
                <c:pt idx="11">
                  <c:v>3.3197708791255706E-2</c:v>
                </c:pt>
                <c:pt idx="12">
                  <c:v>1.5197134776989E-2</c:v>
                </c:pt>
                <c:pt idx="13">
                  <c:v>2.237217329973919E-2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D12-4289-8228-673A154A1837}"/>
            </c:ext>
          </c:extLst>
        </c:ser>
        <c:ser>
          <c:idx val="5"/>
          <c:order val="6"/>
          <c:tx>
            <c:strRef>
              <c:f>PSD_2!$A$115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PSD_2!$A$117:$A$130</c:f>
              <c:numCache>
                <c:formatCode>General</c:formatCode>
                <c:ptCount val="14"/>
                <c:pt idx="0">
                  <c:v>3.0165912518853599E-4</c:v>
                </c:pt>
                <c:pt idx="1">
                  <c:v>6.4856711915535405E-4</c:v>
                </c:pt>
                <c:pt idx="2">
                  <c:v>1.09954751131221E-3</c:v>
                </c:pt>
                <c:pt idx="3">
                  <c:v>1.6858220211161299E-3</c:v>
                </c:pt>
                <c:pt idx="4">
                  <c:v>2.4479788838612298E-3</c:v>
                </c:pt>
                <c:pt idx="5">
                  <c:v>3.43878280542986E-3</c:v>
                </c:pt>
                <c:pt idx="6">
                  <c:v>4.7268279034690802E-3</c:v>
                </c:pt>
                <c:pt idx="7">
                  <c:v>6.4012865309200596E-3</c:v>
                </c:pt>
                <c:pt idx="8">
                  <c:v>8.5780827466063296E-3</c:v>
                </c:pt>
                <c:pt idx="9">
                  <c:v>1.5086703431508201E-2</c:v>
                </c:pt>
                <c:pt idx="10">
                  <c:v>1.9869124717371001E-2</c:v>
                </c:pt>
                <c:pt idx="11">
                  <c:v>2.6086272388992599E-2</c:v>
                </c:pt>
                <c:pt idx="12">
                  <c:v>3.4168564362100598E-2</c:v>
                </c:pt>
              </c:numCache>
            </c:numRef>
          </c:xVal>
          <c:yVal>
            <c:numRef>
              <c:f>PSD_2!$E$117:$E$130</c:f>
              <c:numCache>
                <c:formatCode>General</c:formatCode>
                <c:ptCount val="14"/>
                <c:pt idx="0">
                  <c:v>1.0067850951870059</c:v>
                </c:pt>
                <c:pt idx="1">
                  <c:v>0.53652576803409602</c:v>
                </c:pt>
                <c:pt idx="2">
                  <c:v>0.1236279756996983</c:v>
                </c:pt>
                <c:pt idx="3">
                  <c:v>0.41142941275575801</c:v>
                </c:pt>
                <c:pt idx="4">
                  <c:v>0.50329480606830601</c:v>
                </c:pt>
                <c:pt idx="5">
                  <c:v>0.22743754826270199</c:v>
                </c:pt>
                <c:pt idx="6">
                  <c:v>0.22214169737315898</c:v>
                </c:pt>
                <c:pt idx="7">
                  <c:v>0.25326741005257297</c:v>
                </c:pt>
                <c:pt idx="8">
                  <c:v>0.14109037190407539</c:v>
                </c:pt>
                <c:pt idx="9">
                  <c:v>0.10389441314533396</c:v>
                </c:pt>
                <c:pt idx="10">
                  <c:v>0.1108662769508514</c:v>
                </c:pt>
                <c:pt idx="11">
                  <c:v>0.10293646704534389</c:v>
                </c:pt>
                <c:pt idx="12">
                  <c:v>0.38024307347373099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DD12-4289-8228-673A154A1837}"/>
            </c:ext>
          </c:extLst>
        </c:ser>
        <c:ser>
          <c:idx val="6"/>
          <c:order val="7"/>
          <c:tx>
            <c:strRef>
              <c:f>PSD_2!$A$132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PSD_2!$A$134:$A$147</c:f>
              <c:numCache>
                <c:formatCode>General</c:formatCode>
                <c:ptCount val="14"/>
                <c:pt idx="0">
                  <c:v>3.0165912518853599E-4</c:v>
                </c:pt>
                <c:pt idx="1">
                  <c:v>6.4856711915535405E-4</c:v>
                </c:pt>
                <c:pt idx="2">
                  <c:v>1.09954751131221E-3</c:v>
                </c:pt>
                <c:pt idx="3">
                  <c:v>2.4479788838612298E-3</c:v>
                </c:pt>
                <c:pt idx="4">
                  <c:v>3.43878280542986E-3</c:v>
                </c:pt>
                <c:pt idx="5">
                  <c:v>4.7268279034690802E-3</c:v>
                </c:pt>
                <c:pt idx="6">
                  <c:v>6.4012865309200596E-3</c:v>
                </c:pt>
                <c:pt idx="7">
                  <c:v>8.5780827466063296E-3</c:v>
                </c:pt>
                <c:pt idx="8">
                  <c:v>1.14079178269984E-2</c:v>
                </c:pt>
                <c:pt idx="9">
                  <c:v>1.5086703431508201E-2</c:v>
                </c:pt>
                <c:pt idx="10">
                  <c:v>1.9869124717371001E-2</c:v>
                </c:pt>
                <c:pt idx="11">
                  <c:v>3.4168564362100598E-2</c:v>
                </c:pt>
              </c:numCache>
            </c:numRef>
          </c:xVal>
          <c:yVal>
            <c:numRef>
              <c:f>PSD_2!$E$134:$E$147</c:f>
              <c:numCache>
                <c:formatCode>General</c:formatCode>
                <c:ptCount val="14"/>
                <c:pt idx="0">
                  <c:v>1.4036087604930598</c:v>
                </c:pt>
                <c:pt idx="1">
                  <c:v>0.88142333581153098</c:v>
                </c:pt>
                <c:pt idx="2">
                  <c:v>0.49246827849851305</c:v>
                </c:pt>
                <c:pt idx="3">
                  <c:v>8.7689518039995321E-2</c:v>
                </c:pt>
                <c:pt idx="4">
                  <c:v>8.9257555607543851E-2</c:v>
                </c:pt>
                <c:pt idx="5">
                  <c:v>0.1182220961739943</c:v>
                </c:pt>
                <c:pt idx="6">
                  <c:v>1.2772799838324814E-2</c:v>
                </c:pt>
                <c:pt idx="7">
                  <c:v>9.3944600115601809E-2</c:v>
                </c:pt>
                <c:pt idx="8">
                  <c:v>4.0698604626200507E-2</c:v>
                </c:pt>
                <c:pt idx="9">
                  <c:v>3.1912346151997104E-2</c:v>
                </c:pt>
                <c:pt idx="10">
                  <c:v>2.3699535098681904E-2</c:v>
                </c:pt>
                <c:pt idx="11">
                  <c:v>3.4260992613852709E-2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DD12-4289-8228-673A154A1837}"/>
            </c:ext>
          </c:extLst>
        </c:ser>
        <c:ser>
          <c:idx val="7"/>
          <c:order val="8"/>
          <c:tx>
            <c:strRef>
              <c:f>PSD_2!$A$149</c:f>
              <c:strCache>
                <c:ptCount val="1"/>
                <c:pt idx="0">
                  <c:v>GRS 1915, 9GHz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PSD_2!$A$151:$A$166</c:f>
              <c:numCache>
                <c:formatCode>General</c:formatCode>
                <c:ptCount val="16"/>
                <c:pt idx="0">
                  <c:v>1.88323917137476E-4</c:v>
                </c:pt>
                <c:pt idx="1">
                  <c:v>6.8644067796610098E-4</c:v>
                </c:pt>
                <c:pt idx="2">
                  <c:v>1.05244821092278E-3</c:v>
                </c:pt>
                <c:pt idx="3">
                  <c:v>1.52825800376647E-3</c:v>
                </c:pt>
                <c:pt idx="4">
                  <c:v>2.14681073446327E-3</c:v>
                </c:pt>
                <c:pt idx="5">
                  <c:v>2.95092928436911E-3</c:v>
                </c:pt>
                <c:pt idx="6">
                  <c:v>5.3552437485875704E-3</c:v>
                </c:pt>
                <c:pt idx="7">
                  <c:v>7.1218922027306902E-3</c:v>
                </c:pt>
                <c:pt idx="8">
                  <c:v>9.4185351931167591E-3</c:v>
                </c:pt>
                <c:pt idx="9">
                  <c:v>1.2404171080618601E-2</c:v>
                </c:pt>
                <c:pt idx="10">
                  <c:v>1.6285497734371001E-2</c:v>
                </c:pt>
                <c:pt idx="11">
                  <c:v>2.1331222384249199E-2</c:v>
                </c:pt>
                <c:pt idx="12">
                  <c:v>2.7890664429090901E-2</c:v>
                </c:pt>
                <c:pt idx="13">
                  <c:v>3.6417939087384998E-2</c:v>
                </c:pt>
              </c:numCache>
            </c:numRef>
          </c:xVal>
          <c:yVal>
            <c:numRef>
              <c:f>PSD_2!$E$151:$E$166</c:f>
              <c:numCache>
                <c:formatCode>General</c:formatCode>
                <c:ptCount val="16"/>
                <c:pt idx="0">
                  <c:v>11.053777200828499</c:v>
                </c:pt>
                <c:pt idx="1">
                  <c:v>2.4742887928378097</c:v>
                </c:pt>
                <c:pt idx="2">
                  <c:v>0.13235427194133098</c:v>
                </c:pt>
                <c:pt idx="3">
                  <c:v>0.32207256405910001</c:v>
                </c:pt>
                <c:pt idx="4">
                  <c:v>0.25186862131664101</c:v>
                </c:pt>
                <c:pt idx="5">
                  <c:v>0.14947912532873608</c:v>
                </c:pt>
                <c:pt idx="6">
                  <c:v>0.11851651095564208</c:v>
                </c:pt>
                <c:pt idx="7">
                  <c:v>4.4269252677957005E-2</c:v>
                </c:pt>
                <c:pt idx="8">
                  <c:v>0.26788221751111901</c:v>
                </c:pt>
                <c:pt idx="9">
                  <c:v>7.1811549532320051E-2</c:v>
                </c:pt>
                <c:pt idx="10">
                  <c:v>2.8244905769214013E-2</c:v>
                </c:pt>
                <c:pt idx="11">
                  <c:v>4.682445027780302E-2</c:v>
                </c:pt>
                <c:pt idx="12">
                  <c:v>1.724845014683507E-2</c:v>
                </c:pt>
                <c:pt idx="13">
                  <c:v>7.6401411392227003E-2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DD12-4289-8228-673A154A1837}"/>
            </c:ext>
          </c:extLst>
        </c:ser>
        <c:ser>
          <c:idx val="8"/>
          <c:order val="9"/>
          <c:tx>
            <c:strRef>
              <c:f>PSD_2!$A$168</c:f>
              <c:strCache>
                <c:ptCount val="1"/>
                <c:pt idx="0">
                  <c:v>GRS 1915, 92GHz</c:v>
                </c:pt>
              </c:strCache>
            </c:strRef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PSD_2!$A$170:$A$181</c:f>
              <c:numCache>
                <c:formatCode>General</c:formatCode>
                <c:ptCount val="12"/>
                <c:pt idx="0">
                  <c:v>8.0064051240992702E-4</c:v>
                </c:pt>
                <c:pt idx="1">
                  <c:v>1.7213771016813401E-3</c:v>
                </c:pt>
                <c:pt idx="2">
                  <c:v>2.9183346677341799E-3</c:v>
                </c:pt>
                <c:pt idx="3">
                  <c:v>4.4743795036028796E-3</c:v>
                </c:pt>
                <c:pt idx="4">
                  <c:v>6.4972377902321804E-3</c:v>
                </c:pt>
                <c:pt idx="5">
                  <c:v>9.1269535628502804E-3</c:v>
                </c:pt>
                <c:pt idx="6">
                  <c:v>1.25455840672538E-2</c:v>
                </c:pt>
                <c:pt idx="7">
                  <c:v>1.69898037229783E-2</c:v>
                </c:pt>
                <c:pt idx="8">
                  <c:v>2.2767289275420301E-2</c:v>
                </c:pt>
                <c:pt idx="9">
                  <c:v>3.02780204935948E-2</c:v>
                </c:pt>
                <c:pt idx="10">
                  <c:v>4.0041971077221697E-2</c:v>
                </c:pt>
              </c:numCache>
            </c:numRef>
          </c:xVal>
          <c:yVal>
            <c:numRef>
              <c:f>PSD_2!$E$170:$E$180</c:f>
              <c:numCache>
                <c:formatCode>General</c:formatCode>
                <c:ptCount val="11"/>
                <c:pt idx="0">
                  <c:v>95.105761304643309</c:v>
                </c:pt>
                <c:pt idx="1">
                  <c:v>37.502238974173494</c:v>
                </c:pt>
                <c:pt idx="2">
                  <c:v>6.72641120223303</c:v>
                </c:pt>
                <c:pt idx="3">
                  <c:v>4.5345459116606301</c:v>
                </c:pt>
                <c:pt idx="4">
                  <c:v>0.80328625763594097</c:v>
                </c:pt>
                <c:pt idx="5">
                  <c:v>1.1689647559449898</c:v>
                </c:pt>
                <c:pt idx="6">
                  <c:v>0.30087167414541699</c:v>
                </c:pt>
                <c:pt idx="7">
                  <c:v>0.83718284819105404</c:v>
                </c:pt>
                <c:pt idx="8">
                  <c:v>0.217304672872805</c:v>
                </c:pt>
                <c:pt idx="9">
                  <c:v>0.1876246740701559</c:v>
                </c:pt>
                <c:pt idx="10">
                  <c:v>7.8359144796019603E-2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DD12-4289-8228-673A154A1837}"/>
            </c:ext>
          </c:extLst>
        </c:ser>
        <c:ser>
          <c:idx val="9"/>
          <c:order val="10"/>
          <c:tx>
            <c:strRef>
              <c:f>PSD_2!$A$183</c:f>
              <c:strCache>
                <c:ptCount val="1"/>
                <c:pt idx="0">
                  <c:v>GRS 1915, 10GHz</c:v>
                </c:pt>
              </c:strCache>
            </c:strRef>
          </c:tx>
          <c:spPr>
            <a:ln w="50800" cap="rnd">
              <a:solidFill>
                <a:srgbClr val="E901B7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PSD_2!$A$185:$A$202</c:f>
              <c:numCache>
                <c:formatCode>General</c:formatCode>
                <c:ptCount val="18"/>
                <c:pt idx="0">
                  <c:v>1.12422709387296E-4</c:v>
                </c:pt>
                <c:pt idx="1">
                  <c:v>2.41708825182686E-4</c:v>
                </c:pt>
                <c:pt idx="2">
                  <c:v>4.09780775716694E-4</c:v>
                </c:pt>
                <c:pt idx="3">
                  <c:v>6.2827431141090396E-4</c:v>
                </c:pt>
                <c:pt idx="4">
                  <c:v>9.1231590781337799E-4</c:v>
                </c:pt>
                <c:pt idx="5">
                  <c:v>1.2815699831365899E-3</c:v>
                </c:pt>
                <c:pt idx="6">
                  <c:v>1.76160028105677E-3</c:v>
                </c:pt>
                <c:pt idx="7">
                  <c:v>2.3856396683529998E-3</c:v>
                </c:pt>
                <c:pt idx="8">
                  <c:v>3.1968908718381099E-3</c:v>
                </c:pt>
                <c:pt idx="9">
                  <c:v>4.2515174363687404E-3</c:v>
                </c:pt>
                <c:pt idx="10">
                  <c:v>5.6225319702585697E-3</c:v>
                </c:pt>
                <c:pt idx="11">
                  <c:v>7.4048508643153399E-3</c:v>
                </c:pt>
                <c:pt idx="12">
                  <c:v>9.7218654265891404E-3</c:v>
                </c:pt>
                <c:pt idx="13">
                  <c:v>1.2733984357545001E-2</c:v>
                </c:pt>
                <c:pt idx="14">
                  <c:v>2.1740219961103299E-2</c:v>
                </c:pt>
                <c:pt idx="15">
                  <c:v>2.8357845252413499E-2</c:v>
                </c:pt>
                <c:pt idx="16">
                  <c:v>3.6960758131116801E-2</c:v>
                </c:pt>
              </c:numCache>
            </c:numRef>
          </c:xVal>
          <c:yVal>
            <c:numRef>
              <c:f>PSD_2!$E$185:$E$202</c:f>
              <c:numCache>
                <c:formatCode>General</c:formatCode>
                <c:ptCount val="18"/>
                <c:pt idx="0">
                  <c:v>5.1888995159478695</c:v>
                </c:pt>
                <c:pt idx="1">
                  <c:v>0.53998707166705007</c:v>
                </c:pt>
                <c:pt idx="2">
                  <c:v>0.15823975344635399</c:v>
                </c:pt>
                <c:pt idx="3">
                  <c:v>0.13556624473300899</c:v>
                </c:pt>
                <c:pt idx="4">
                  <c:v>6.3509974634102698E-2</c:v>
                </c:pt>
                <c:pt idx="5">
                  <c:v>2.68905188165371E-2</c:v>
                </c:pt>
                <c:pt idx="6">
                  <c:v>2.4623249827946097E-2</c:v>
                </c:pt>
                <c:pt idx="7">
                  <c:v>1.3552131023538359E-2</c:v>
                </c:pt>
                <c:pt idx="8">
                  <c:v>1.4751761312453901E-3</c:v>
                </c:pt>
                <c:pt idx="9">
                  <c:v>4.7668245026079702E-3</c:v>
                </c:pt>
                <c:pt idx="10">
                  <c:v>5.9084599811662503E-3</c:v>
                </c:pt>
                <c:pt idx="11">
                  <c:v>3.5151035912666397E-3</c:v>
                </c:pt>
                <c:pt idx="12">
                  <c:v>4.5254129839266896E-3</c:v>
                </c:pt>
                <c:pt idx="13">
                  <c:v>1.55169554901191E-3</c:v>
                </c:pt>
                <c:pt idx="14">
                  <c:v>1.0210606390417202E-3</c:v>
                </c:pt>
                <c:pt idx="15">
                  <c:v>1.456550856046709E-3</c:v>
                </c:pt>
                <c:pt idx="16">
                  <c:v>2.0099171769508797E-3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DD12-4289-8228-673A154A1837}"/>
            </c:ext>
          </c:extLst>
        </c:ser>
        <c:ser>
          <c:idx val="10"/>
          <c:order val="11"/>
          <c:tx>
            <c:strRef>
              <c:f>PSD_2!$A$204</c:f>
              <c:strCache>
                <c:ptCount val="1"/>
                <c:pt idx="0">
                  <c:v>GX 339, 233GHz</c:v>
                </c:pt>
              </c:strCache>
            </c:strRef>
          </c:tx>
          <c:spPr>
            <a:ln w="2540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PSD_2!$A$206:$A$215</c:f>
              <c:numCache>
                <c:formatCode>General</c:formatCode>
                <c:ptCount val="10"/>
                <c:pt idx="0">
                  <c:v>1.1764705882352899E-3</c:v>
                </c:pt>
                <c:pt idx="1">
                  <c:v>2.5294117647058799E-3</c:v>
                </c:pt>
                <c:pt idx="2">
                  <c:v>4.2882352941176396E-3</c:v>
                </c:pt>
                <c:pt idx="3">
                  <c:v>6.57470588235294E-3</c:v>
                </c:pt>
                <c:pt idx="4">
                  <c:v>9.5471176470588205E-3</c:v>
                </c:pt>
                <c:pt idx="5">
                  <c:v>1.3411252941176399E-2</c:v>
                </c:pt>
                <c:pt idx="6">
                  <c:v>1.8434628823529399E-2</c:v>
                </c:pt>
                <c:pt idx="7">
                  <c:v>2.4965017470588199E-2</c:v>
                </c:pt>
                <c:pt idx="8">
                  <c:v>3.3454522711764703E-2</c:v>
                </c:pt>
                <c:pt idx="9">
                  <c:v>4.4490879525294097E-2</c:v>
                </c:pt>
              </c:numCache>
            </c:numRef>
          </c:xVal>
          <c:yVal>
            <c:numRef>
              <c:f>PSD_2!$D$206:$D$215</c:f>
              <c:numCache>
                <c:formatCode>General</c:formatCode>
                <c:ptCount val="10"/>
                <c:pt idx="0">
                  <c:v>34.439127020779402</c:v>
                </c:pt>
                <c:pt idx="1">
                  <c:v>7.7361264544089403</c:v>
                </c:pt>
                <c:pt idx="2">
                  <c:v>27.767432529920001</c:v>
                </c:pt>
                <c:pt idx="3">
                  <c:v>12.889752766079701</c:v>
                </c:pt>
                <c:pt idx="4">
                  <c:v>6.3779913024037898</c:v>
                </c:pt>
                <c:pt idx="5">
                  <c:v>0.67772738044748604</c:v>
                </c:pt>
                <c:pt idx="6">
                  <c:v>0.60472183770300203</c:v>
                </c:pt>
                <c:pt idx="7">
                  <c:v>0.64349026951608002</c:v>
                </c:pt>
                <c:pt idx="8">
                  <c:v>0.40399473971127398</c:v>
                </c:pt>
                <c:pt idx="9">
                  <c:v>0.25489378211014702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DD12-4289-8228-673A154A1837}"/>
            </c:ext>
          </c:extLst>
        </c:ser>
        <c:ser>
          <c:idx val="11"/>
          <c:order val="12"/>
          <c:tx>
            <c:strRef>
              <c:f>PSD_2!$A$217</c:f>
              <c:strCache>
                <c:ptCount val="1"/>
                <c:pt idx="0">
                  <c:v>GX 339, 145GHz</c:v>
                </c:pt>
              </c:strCache>
            </c:strRef>
          </c:tx>
          <c:spPr>
            <a:ln w="2540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PSD_2!$A$219:$A$227</c:f>
              <c:numCache>
                <c:formatCode>General</c:formatCode>
                <c:ptCount val="9"/>
                <c:pt idx="0">
                  <c:v>1.9230769230769199E-3</c:v>
                </c:pt>
                <c:pt idx="1">
                  <c:v>4.1346153846153798E-3</c:v>
                </c:pt>
                <c:pt idx="2">
                  <c:v>7.0096153846153798E-3</c:v>
                </c:pt>
                <c:pt idx="3">
                  <c:v>1.0747115384615299E-2</c:v>
                </c:pt>
                <c:pt idx="4">
                  <c:v>1.56058653846153E-2</c:v>
                </c:pt>
                <c:pt idx="5">
                  <c:v>2.1922240384615301E-2</c:v>
                </c:pt>
                <c:pt idx="6">
                  <c:v>3.0133527884615301E-2</c:v>
                </c:pt>
                <c:pt idx="7">
                  <c:v>5.4685277509615403E-2</c:v>
                </c:pt>
              </c:numCache>
            </c:numRef>
          </c:xVal>
          <c:yVal>
            <c:numRef>
              <c:f>PSD_2!$D$219:$D$227</c:f>
              <c:numCache>
                <c:formatCode>General</c:formatCode>
                <c:ptCount val="9"/>
                <c:pt idx="0">
                  <c:v>10.1849679310494</c:v>
                </c:pt>
                <c:pt idx="1">
                  <c:v>11.009969544014099</c:v>
                </c:pt>
                <c:pt idx="2">
                  <c:v>14.845614988220101</c:v>
                </c:pt>
                <c:pt idx="3">
                  <c:v>12.0258104778815</c:v>
                </c:pt>
                <c:pt idx="4">
                  <c:v>1.1242803628842899</c:v>
                </c:pt>
                <c:pt idx="5">
                  <c:v>0.210044592555235</c:v>
                </c:pt>
                <c:pt idx="6">
                  <c:v>0.39519899350841697</c:v>
                </c:pt>
                <c:pt idx="7">
                  <c:v>0.39841411489239897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DD12-4289-8228-673A154A1837}"/>
            </c:ext>
          </c:extLst>
        </c:ser>
        <c:ser>
          <c:idx val="12"/>
          <c:order val="13"/>
          <c:tx>
            <c:strRef>
              <c:f>PSD_2!$A$229</c:f>
              <c:strCache>
                <c:ptCount val="1"/>
                <c:pt idx="0">
                  <c:v>GX 339, 97GHz</c:v>
                </c:pt>
              </c:strCache>
            </c:strRef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PSD_2!$A$231:$A$241</c:f>
              <c:numCache>
                <c:formatCode>General</c:formatCode>
                <c:ptCount val="11"/>
                <c:pt idx="1">
                  <c:v>4.7566371681415903E-3</c:v>
                </c:pt>
                <c:pt idx="2">
                  <c:v>8.0641592920353902E-3</c:v>
                </c:pt>
                <c:pt idx="3">
                  <c:v>1.2363938053097301E-2</c:v>
                </c:pt>
                <c:pt idx="4">
                  <c:v>1.7953650442477799E-2</c:v>
                </c:pt>
                <c:pt idx="5">
                  <c:v>2.52202765486725E-2</c:v>
                </c:pt>
                <c:pt idx="6">
                  <c:v>3.4666890486725603E-2</c:v>
                </c:pt>
                <c:pt idx="7">
                  <c:v>4.6947488606194597E-2</c:v>
                </c:pt>
                <c:pt idx="8">
                  <c:v>6.2912266161504402E-2</c:v>
                </c:pt>
                <c:pt idx="9">
                  <c:v>8.3666476983406998E-2</c:v>
                </c:pt>
                <c:pt idx="10">
                  <c:v>0.11064695105187999</c:v>
                </c:pt>
              </c:numCache>
            </c:numRef>
          </c:xVal>
          <c:yVal>
            <c:numRef>
              <c:f>PSD_2!$D$231:$D$241</c:f>
              <c:numCache>
                <c:formatCode>General</c:formatCode>
                <c:ptCount val="11"/>
                <c:pt idx="1">
                  <c:v>6.2083285544937397</c:v>
                </c:pt>
                <c:pt idx="2">
                  <c:v>3.9359893110165598</c:v>
                </c:pt>
                <c:pt idx="3">
                  <c:v>0.98293990453992297</c:v>
                </c:pt>
                <c:pt idx="4">
                  <c:v>0.39958650359471698</c:v>
                </c:pt>
                <c:pt idx="5">
                  <c:v>0.167938089971614</c:v>
                </c:pt>
                <c:pt idx="6">
                  <c:v>0.18930922910298001</c:v>
                </c:pt>
                <c:pt idx="7">
                  <c:v>2.55953541029382E-2</c:v>
                </c:pt>
                <c:pt idx="8">
                  <c:v>9.4657808446414193E-2</c:v>
                </c:pt>
                <c:pt idx="9">
                  <c:v>0.13804414581239499</c:v>
                </c:pt>
                <c:pt idx="10">
                  <c:v>-4.3576952397617698E-2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DD12-4289-8228-673A154A1837}"/>
            </c:ext>
          </c:extLst>
        </c:ser>
        <c:ser>
          <c:idx val="13"/>
          <c:order val="14"/>
          <c:tx>
            <c:strRef>
              <c:f>PSD_2!$A$243</c:f>
              <c:strCache>
                <c:ptCount val="1"/>
                <c:pt idx="0">
                  <c:v>J1348-63, 97GHz</c:v>
                </c:pt>
              </c:strCache>
            </c:strRef>
          </c:tx>
          <c:spPr>
            <a:ln w="2540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PSD_2!$A$245:$A$252</c:f>
              <c:numCache>
                <c:formatCode>General</c:formatCode>
                <c:ptCount val="8"/>
                <c:pt idx="0">
                  <c:v>3.3444816053511701E-3</c:v>
                </c:pt>
                <c:pt idx="1">
                  <c:v>7.1906354515050104E-3</c:v>
                </c:pt>
                <c:pt idx="2">
                  <c:v>1.2190635451505E-2</c:v>
                </c:pt>
                <c:pt idx="3">
                  <c:v>1.8690635451505001E-2</c:v>
                </c:pt>
                <c:pt idx="4">
                  <c:v>2.7140635451505E-2</c:v>
                </c:pt>
                <c:pt idx="5">
                  <c:v>3.8125635451504998E-2</c:v>
                </c:pt>
                <c:pt idx="6">
                  <c:v>5.2406135451505E-2</c:v>
                </c:pt>
                <c:pt idx="7">
                  <c:v>7.0970785451504995E-2</c:v>
                </c:pt>
              </c:numCache>
            </c:numRef>
          </c:xVal>
          <c:yVal>
            <c:numRef>
              <c:f>PSD_2!$D$245:$D$252</c:f>
              <c:numCache>
                <c:formatCode>General</c:formatCode>
                <c:ptCount val="8"/>
                <c:pt idx="0">
                  <c:v>3.6052309842966403E-2</c:v>
                </c:pt>
                <c:pt idx="1">
                  <c:v>4.0275909826590602E-3</c:v>
                </c:pt>
                <c:pt idx="2">
                  <c:v>1.9502525922650199E-2</c:v>
                </c:pt>
                <c:pt idx="3">
                  <c:v>5.2746177980547999E-3</c:v>
                </c:pt>
                <c:pt idx="4">
                  <c:v>2.9184217867670699E-3</c:v>
                </c:pt>
                <c:pt idx="5">
                  <c:v>4.4554109960821698E-3</c:v>
                </c:pt>
                <c:pt idx="6">
                  <c:v>6.5157701522925999E-4</c:v>
                </c:pt>
                <c:pt idx="7">
                  <c:v>-1.67482690195215E-3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DD12-4289-8228-673A154A1837}"/>
            </c:ext>
          </c:extLst>
        </c:ser>
        <c:ser>
          <c:idx val="14"/>
          <c:order val="15"/>
          <c:tx>
            <c:strRef>
              <c:f>PSD_2!$A$254</c:f>
              <c:strCache>
                <c:ptCount val="1"/>
                <c:pt idx="0">
                  <c:v>J1348-63, 145GHz</c:v>
                </c:pt>
              </c:strCache>
            </c:strRef>
          </c:tx>
          <c:spPr>
            <a:ln w="2540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PSD_2!$A$256:$A$263</c:f>
              <c:numCache>
                <c:formatCode>General</c:formatCode>
                <c:ptCount val="8"/>
                <c:pt idx="0">
                  <c:v>3.3670033670033599E-3</c:v>
                </c:pt>
                <c:pt idx="1">
                  <c:v>1.2272727272727201E-2</c:v>
                </c:pt>
                <c:pt idx="2">
                  <c:v>1.8816498316498301E-2</c:v>
                </c:pt>
                <c:pt idx="3">
                  <c:v>2.73234006734006E-2</c:v>
                </c:pt>
                <c:pt idx="4">
                  <c:v>3.8382373737373701E-2</c:v>
                </c:pt>
                <c:pt idx="5">
                  <c:v>7.1448703198653193E-2</c:v>
                </c:pt>
              </c:numCache>
            </c:numRef>
          </c:xVal>
          <c:yVal>
            <c:numRef>
              <c:f>PSD_2!$D$256:$D$263</c:f>
              <c:numCache>
                <c:formatCode>General</c:formatCode>
                <c:ptCount val="8"/>
                <c:pt idx="0">
                  <c:v>0.22857157077107601</c:v>
                </c:pt>
                <c:pt idx="1">
                  <c:v>0.126517159359436</c:v>
                </c:pt>
                <c:pt idx="2">
                  <c:v>1.36010600362755E-2</c:v>
                </c:pt>
                <c:pt idx="3">
                  <c:v>5.3633704876435203E-3</c:v>
                </c:pt>
                <c:pt idx="4">
                  <c:v>1.22148837448931E-3</c:v>
                </c:pt>
                <c:pt idx="5">
                  <c:v>5.9242542038730195E-4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DD12-4289-8228-673A154A1837}"/>
            </c:ext>
          </c:extLst>
        </c:ser>
        <c:ser>
          <c:idx val="15"/>
          <c:order val="16"/>
          <c:tx>
            <c:strRef>
              <c:f>PSD_2!$A$265</c:f>
              <c:strCache>
                <c:ptCount val="1"/>
                <c:pt idx="0">
                  <c:v>J1348-63, 225GHz</c:v>
                </c:pt>
              </c:strCache>
            </c:strRef>
          </c:tx>
          <c:spPr>
            <a:ln w="25400" cap="rnd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PSD_2!$A$267:$A$276</c:f>
              <c:numCache>
                <c:formatCode>General</c:formatCode>
                <c:ptCount val="10"/>
                <c:pt idx="1">
                  <c:v>5.3086419753086396E-3</c:v>
                </c:pt>
                <c:pt idx="2">
                  <c:v>8.9999999999999993E-3</c:v>
                </c:pt>
                <c:pt idx="3">
                  <c:v>1.37987654320987E-2</c:v>
                </c:pt>
                <c:pt idx="4">
                  <c:v>2.0037160493827099E-2</c:v>
                </c:pt>
                <c:pt idx="5">
                  <c:v>2.8147074074074001E-2</c:v>
                </c:pt>
                <c:pt idx="6">
                  <c:v>3.8689961728394999E-2</c:v>
                </c:pt>
                <c:pt idx="7">
                  <c:v>5.23957156790123E-2</c:v>
                </c:pt>
                <c:pt idx="8">
                  <c:v>7.0213195814814805E-2</c:v>
                </c:pt>
                <c:pt idx="9">
                  <c:v>9.3375919991357997E-2</c:v>
                </c:pt>
              </c:numCache>
            </c:numRef>
          </c:xVal>
          <c:yVal>
            <c:numRef>
              <c:f>PSD_2!$D$267:$D$276</c:f>
              <c:numCache>
                <c:formatCode>General</c:formatCode>
                <c:ptCount val="10"/>
                <c:pt idx="1">
                  <c:v>0.13939540928909899</c:v>
                </c:pt>
                <c:pt idx="2">
                  <c:v>6.9411873186437906E-2</c:v>
                </c:pt>
                <c:pt idx="3">
                  <c:v>0.11028781081852899</c:v>
                </c:pt>
                <c:pt idx="4">
                  <c:v>2.8604171490527598E-3</c:v>
                </c:pt>
                <c:pt idx="5">
                  <c:v>1.4597808602365E-2</c:v>
                </c:pt>
                <c:pt idx="6">
                  <c:v>7.4915962852504696E-3</c:v>
                </c:pt>
                <c:pt idx="7">
                  <c:v>1.05133481979349E-2</c:v>
                </c:pt>
                <c:pt idx="8">
                  <c:v>1.8093925252778999E-4</c:v>
                </c:pt>
                <c:pt idx="9">
                  <c:v>3.0739342245612502E-3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DD12-4289-8228-673A154A1837}"/>
            </c:ext>
          </c:extLst>
        </c:ser>
        <c:ser>
          <c:idx val="16"/>
          <c:order val="17"/>
          <c:tx>
            <c:strRef>
              <c:f>PSD_2!$A$278</c:f>
              <c:strCache>
                <c:ptCount val="1"/>
                <c:pt idx="0">
                  <c:v>J1348-63, 325GHz</c:v>
                </c:pt>
              </c:strCache>
            </c:strRef>
          </c:tx>
          <c:spPr>
            <a:ln w="25400" cap="rnd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PSD_2!$A$280:$A$289</c:f>
              <c:numCache>
                <c:formatCode>General</c:formatCode>
                <c:ptCount val="10"/>
                <c:pt idx="0">
                  <c:v>2.4691358024691301E-3</c:v>
                </c:pt>
                <c:pt idx="1">
                  <c:v>5.3086419753086396E-3</c:v>
                </c:pt>
                <c:pt idx="2">
                  <c:v>8.9999999999999993E-3</c:v>
                </c:pt>
                <c:pt idx="3">
                  <c:v>1.37987654320987E-2</c:v>
                </c:pt>
                <c:pt idx="4">
                  <c:v>2.0037160493827099E-2</c:v>
                </c:pt>
                <c:pt idx="5">
                  <c:v>2.8147074074074001E-2</c:v>
                </c:pt>
                <c:pt idx="6">
                  <c:v>3.8689961728394999E-2</c:v>
                </c:pt>
                <c:pt idx="7">
                  <c:v>5.23957156790123E-2</c:v>
                </c:pt>
                <c:pt idx="8">
                  <c:v>9.3375919991357997E-2</c:v>
                </c:pt>
              </c:numCache>
            </c:numRef>
          </c:xVal>
          <c:yVal>
            <c:numRef>
              <c:f>PSD_2!$D$280:$D$289</c:f>
              <c:numCache>
                <c:formatCode>General</c:formatCode>
                <c:ptCount val="10"/>
                <c:pt idx="0">
                  <c:v>2.7863964341053499E-2</c:v>
                </c:pt>
                <c:pt idx="1">
                  <c:v>0.13186864905440601</c:v>
                </c:pt>
                <c:pt idx="2">
                  <c:v>7.2188064456499904E-2</c:v>
                </c:pt>
                <c:pt idx="3">
                  <c:v>0.113464380862937</c:v>
                </c:pt>
                <c:pt idx="4">
                  <c:v>4.6011379484732703E-3</c:v>
                </c:pt>
                <c:pt idx="5">
                  <c:v>1.56724320654151E-2</c:v>
                </c:pt>
                <c:pt idx="6">
                  <c:v>6.6000818392168304E-3</c:v>
                </c:pt>
                <c:pt idx="7">
                  <c:v>8.5673815083430194E-3</c:v>
                </c:pt>
                <c:pt idx="8">
                  <c:v>2.9677919857814599E-3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DD12-4289-8228-673A154A1837}"/>
            </c:ext>
          </c:extLst>
        </c:ser>
        <c:ser>
          <c:idx val="17"/>
          <c:order val="18"/>
          <c:tx>
            <c:strRef>
              <c:f>PSD_2!$A$291</c:f>
              <c:strCache>
                <c:ptCount val="1"/>
                <c:pt idx="0">
                  <c:v>J1535-57, 97GHz</c:v>
                </c:pt>
              </c:strCache>
            </c:strRef>
          </c:tx>
          <c:spPr>
            <a:ln w="50800" cap="rnd">
              <a:solidFill>
                <a:srgbClr val="E901B7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PSD_2!$A$293:$A$307</c:f>
              <c:numCache>
                <c:formatCode>General</c:formatCode>
                <c:ptCount val="15"/>
                <c:pt idx="0">
                  <c:v>1.77619893428063E-3</c:v>
                </c:pt>
                <c:pt idx="1">
                  <c:v>3.8188277087033702E-3</c:v>
                </c:pt>
                <c:pt idx="2">
                  <c:v>6.4742451154529302E-3</c:v>
                </c:pt>
                <c:pt idx="3">
                  <c:v>9.9262877442273505E-3</c:v>
                </c:pt>
                <c:pt idx="4">
                  <c:v>2.02478952042628E-2</c:v>
                </c:pt>
                <c:pt idx="5">
                  <c:v>2.7832032859680202E-2</c:v>
                </c:pt>
                <c:pt idx="6">
                  <c:v>3.7691411811722801E-2</c:v>
                </c:pt>
                <c:pt idx="7">
                  <c:v>5.0508604449378297E-2</c:v>
                </c:pt>
                <c:pt idx="8">
                  <c:v>6.7170954878330302E-2</c:v>
                </c:pt>
                <c:pt idx="9">
                  <c:v>8.8832010435967904E-2</c:v>
                </c:pt>
                <c:pt idx="10">
                  <c:v>0.116991382660896</c:v>
                </c:pt>
                <c:pt idx="11">
                  <c:v>0.15359856655330401</c:v>
                </c:pt>
                <c:pt idx="12">
                  <c:v>0.201187905613434</c:v>
                </c:pt>
                <c:pt idx="13">
                  <c:v>0.26305404639160301</c:v>
                </c:pt>
              </c:numCache>
            </c:numRef>
          </c:xVal>
          <c:yVal>
            <c:numRef>
              <c:f>PSD_2!$D$293:$D$307</c:f>
              <c:numCache>
                <c:formatCode>General</c:formatCode>
                <c:ptCount val="15"/>
                <c:pt idx="0">
                  <c:v>2.9014616601858799E-2</c:v>
                </c:pt>
                <c:pt idx="1">
                  <c:v>5.21001492899014E-2</c:v>
                </c:pt>
                <c:pt idx="2">
                  <c:v>1.43485227269461E-2</c:v>
                </c:pt>
                <c:pt idx="3">
                  <c:v>1.57117738693847E-3</c:v>
                </c:pt>
                <c:pt idx="4">
                  <c:v>1.65107586802467E-3</c:v>
                </c:pt>
                <c:pt idx="5">
                  <c:v>9.4772737671789298E-4</c:v>
                </c:pt>
                <c:pt idx="6">
                  <c:v>4.0568574828382301E-4</c:v>
                </c:pt>
                <c:pt idx="7">
                  <c:v>2.6650073797174201E-4</c:v>
                </c:pt>
                <c:pt idx="8">
                  <c:v>2.1061301613854101E-4</c:v>
                </c:pt>
                <c:pt idx="9">
                  <c:v>1.7150270857241699E-4</c:v>
                </c:pt>
                <c:pt idx="10">
                  <c:v>1.5451713994693399E-4</c:v>
                </c:pt>
                <c:pt idx="11">
                  <c:v>1.3885704211816E-4</c:v>
                </c:pt>
                <c:pt idx="12">
                  <c:v>1.3466418283794701E-4</c:v>
                </c:pt>
                <c:pt idx="13">
                  <c:v>1.4385376187262599E-4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DD12-4289-8228-673A154A1837}"/>
            </c:ext>
          </c:extLst>
        </c:ser>
        <c:ser>
          <c:idx val="18"/>
          <c:order val="19"/>
          <c:tx>
            <c:strRef>
              <c:f>PSD_2!$A$309</c:f>
              <c:strCache>
                <c:ptCount val="1"/>
                <c:pt idx="0">
                  <c:v>J1535-57, 145GHz</c:v>
                </c:pt>
              </c:strCache>
            </c:strRef>
          </c:tx>
          <c:spPr>
            <a:ln w="50800" cap="rnd">
              <a:solidFill>
                <a:srgbClr val="E901B7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xVal>
            <c:numRef>
              <c:f>PSD_2!$A$311:$A$325</c:f>
              <c:numCache>
                <c:formatCode>General</c:formatCode>
                <c:ptCount val="15"/>
                <c:pt idx="0">
                  <c:v>1.54798761609907E-3</c:v>
                </c:pt>
                <c:pt idx="1">
                  <c:v>3.3281733746130002E-3</c:v>
                </c:pt>
                <c:pt idx="2">
                  <c:v>5.6424148606811098E-3</c:v>
                </c:pt>
                <c:pt idx="3">
                  <c:v>8.6509287925696596E-3</c:v>
                </c:pt>
                <c:pt idx="4">
                  <c:v>1.2561996904024699E-2</c:v>
                </c:pt>
                <c:pt idx="5">
                  <c:v>1.7646385448916401E-2</c:v>
                </c:pt>
                <c:pt idx="6">
                  <c:v>2.4256090557275501E-2</c:v>
                </c:pt>
                <c:pt idx="7">
                  <c:v>3.2848707198142403E-2</c:v>
                </c:pt>
                <c:pt idx="8">
                  <c:v>4.4019108831269298E-2</c:v>
                </c:pt>
                <c:pt idx="9">
                  <c:v>5.8540630954334399E-2</c:v>
                </c:pt>
                <c:pt idx="10">
                  <c:v>7.7418609714318895E-2</c:v>
                </c:pt>
                <c:pt idx="11">
                  <c:v>0.10195998210229799</c:v>
                </c:pt>
                <c:pt idx="12">
                  <c:v>0.13386376620667201</c:v>
                </c:pt>
                <c:pt idx="13">
                  <c:v>0.17533868554235801</c:v>
                </c:pt>
                <c:pt idx="14">
                  <c:v>0.22925608067875</c:v>
                </c:pt>
              </c:numCache>
            </c:numRef>
          </c:xVal>
          <c:yVal>
            <c:numRef>
              <c:f>PSD_2!$D$311:$D$325</c:f>
              <c:numCache>
                <c:formatCode>General</c:formatCode>
                <c:ptCount val="15"/>
                <c:pt idx="0">
                  <c:v>1.76617631591626E-2</c:v>
                </c:pt>
                <c:pt idx="1">
                  <c:v>7.6700256042036896E-2</c:v>
                </c:pt>
                <c:pt idx="2">
                  <c:v>9.5395217676323002E-3</c:v>
                </c:pt>
                <c:pt idx="3">
                  <c:v>9.1003484957203305E-3</c:v>
                </c:pt>
                <c:pt idx="4">
                  <c:v>5.0785246723375E-3</c:v>
                </c:pt>
                <c:pt idx="5">
                  <c:v>3.8044229559798101E-3</c:v>
                </c:pt>
                <c:pt idx="6">
                  <c:v>1.74972547066722E-3</c:v>
                </c:pt>
                <c:pt idx="7">
                  <c:v>2.08015210873065E-4</c:v>
                </c:pt>
                <c:pt idx="8">
                  <c:v>4.4711101373444699E-4</c:v>
                </c:pt>
                <c:pt idx="9">
                  <c:v>3.13184707285138E-4</c:v>
                </c:pt>
                <c:pt idx="10">
                  <c:v>2.0990183452001301E-4</c:v>
                </c:pt>
                <c:pt idx="11">
                  <c:v>1.5846041923466499E-4</c:v>
                </c:pt>
                <c:pt idx="12">
                  <c:v>1.2227435559195699E-4</c:v>
                </c:pt>
                <c:pt idx="13" formatCode="0.00E+00">
                  <c:v>9.3736836070288493E-5</c:v>
                </c:pt>
                <c:pt idx="14">
                  <c:v>1.02835665954505E-4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DD12-4289-8228-673A154A1837}"/>
            </c:ext>
          </c:extLst>
        </c:ser>
        <c:ser>
          <c:idx val="19"/>
          <c:order val="20"/>
          <c:tx>
            <c:strRef>
              <c:f>PSD_2!$A$327</c:f>
              <c:strCache>
                <c:ptCount val="1"/>
                <c:pt idx="0">
                  <c:v>J1535-57, 235GHz</c:v>
                </c:pt>
              </c:strCache>
            </c:strRef>
          </c:tx>
          <c:spPr>
            <a:ln w="50800" cap="rnd">
              <a:solidFill>
                <a:srgbClr val="E901B7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xVal>
            <c:numRef>
              <c:f>PSD_2!$A$329:$A$345</c:f>
              <c:numCache>
                <c:formatCode>General</c:formatCode>
                <c:ptCount val="17"/>
                <c:pt idx="0">
                  <c:v>8.9445438282647499E-4</c:v>
                </c:pt>
                <c:pt idx="1">
                  <c:v>1.9230769230769199E-3</c:v>
                </c:pt>
                <c:pt idx="2">
                  <c:v>3.2602862254024999E-3</c:v>
                </c:pt>
                <c:pt idx="3">
                  <c:v>4.9986583184257602E-3</c:v>
                </c:pt>
                <c:pt idx="4">
                  <c:v>7.2585420393559896E-3</c:v>
                </c:pt>
                <c:pt idx="5">
                  <c:v>1.01963908765652E-2</c:v>
                </c:pt>
                <c:pt idx="6">
                  <c:v>1.40155943649373E-2</c:v>
                </c:pt>
                <c:pt idx="7">
                  <c:v>1.8980558899821101E-2</c:v>
                </c:pt>
                <c:pt idx="8">
                  <c:v>2.5435012795169899E-2</c:v>
                </c:pt>
                <c:pt idx="9">
                  <c:v>3.3825802859123399E-2</c:v>
                </c:pt>
                <c:pt idx="10">
                  <c:v>4.4733829942262902E-2</c:v>
                </c:pt>
                <c:pt idx="11">
                  <c:v>5.89142651503443E-2</c:v>
                </c:pt>
                <c:pt idx="12">
                  <c:v>7.7348830920850195E-2</c:v>
                </c:pt>
                <c:pt idx="13">
                  <c:v>0.101313766422507</c:v>
                </c:pt>
                <c:pt idx="14">
                  <c:v>0.132468182574662</c:v>
                </c:pt>
                <c:pt idx="15">
                  <c:v>0.17296892357246299</c:v>
                </c:pt>
                <c:pt idx="16">
                  <c:v>0.22561988686960499</c:v>
                </c:pt>
              </c:numCache>
            </c:numRef>
          </c:xVal>
          <c:yVal>
            <c:numRef>
              <c:f>PSD_2!$D$329:$D$345</c:f>
              <c:numCache>
                <c:formatCode>General</c:formatCode>
                <c:ptCount val="17"/>
                <c:pt idx="0">
                  <c:v>0.55549588284632001</c:v>
                </c:pt>
                <c:pt idx="1">
                  <c:v>9.14923535977549E-2</c:v>
                </c:pt>
                <c:pt idx="2">
                  <c:v>0.15763479274383899</c:v>
                </c:pt>
                <c:pt idx="3">
                  <c:v>5.2408669762498299E-2</c:v>
                </c:pt>
                <c:pt idx="4">
                  <c:v>1.44494270539842E-2</c:v>
                </c:pt>
                <c:pt idx="5">
                  <c:v>2.19469929736354E-2</c:v>
                </c:pt>
                <c:pt idx="6">
                  <c:v>1.04972542671349E-2</c:v>
                </c:pt>
                <c:pt idx="7">
                  <c:v>7.3143794624702897E-3</c:v>
                </c:pt>
                <c:pt idx="8">
                  <c:v>1.93617811479831E-3</c:v>
                </c:pt>
                <c:pt idx="9">
                  <c:v>1.80358627989526E-3</c:v>
                </c:pt>
                <c:pt idx="10">
                  <c:v>1.53916145106886E-3</c:v>
                </c:pt>
                <c:pt idx="11">
                  <c:v>4.6884775083562901E-4</c:v>
                </c:pt>
                <c:pt idx="12">
                  <c:v>4.7893883721851201E-4</c:v>
                </c:pt>
                <c:pt idx="13">
                  <c:v>3.23038278239666E-4</c:v>
                </c:pt>
                <c:pt idx="14">
                  <c:v>2.5655342173583399E-4</c:v>
                </c:pt>
                <c:pt idx="15">
                  <c:v>1.9328143166273101E-4</c:v>
                </c:pt>
                <c:pt idx="16">
                  <c:v>1.79670898633514E-4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DD12-4289-8228-673A154A1837}"/>
            </c:ext>
          </c:extLst>
        </c:ser>
        <c:ser>
          <c:idx val="20"/>
          <c:order val="21"/>
          <c:tx>
            <c:strRef>
              <c:f>PSD_2!$A$347</c:f>
              <c:strCache>
                <c:ptCount val="1"/>
                <c:pt idx="0">
                  <c:v>J1803-298, 6GHz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xVal>
            <c:numRef>
              <c:f>PSD_2!$A$349:$A$360</c:f>
              <c:numCache>
                <c:formatCode>General</c:formatCode>
                <c:ptCount val="12"/>
                <c:pt idx="1">
                  <c:v>1.5658743131868099E-2</c:v>
                </c:pt>
                <c:pt idx="2">
                  <c:v>2.1523948489010899E-2</c:v>
                </c:pt>
                <c:pt idx="3">
                  <c:v>2.9148715453296701E-2</c:v>
                </c:pt>
                <c:pt idx="4">
                  <c:v>3.9060912506868099E-2</c:v>
                </c:pt>
                <c:pt idx="5">
                  <c:v>5.1946768676510997E-2</c:v>
                </c:pt>
                <c:pt idx="6">
                  <c:v>6.8698381697046701E-2</c:v>
                </c:pt>
                <c:pt idx="7">
                  <c:v>9.0475478623743097E-2</c:v>
                </c:pt>
              </c:numCache>
            </c:numRef>
          </c:xVal>
          <c:yVal>
            <c:numRef>
              <c:f>PSD_2!$D$349:$D$360</c:f>
              <c:numCache>
                <c:formatCode>General</c:formatCode>
                <c:ptCount val="12"/>
                <c:pt idx="1">
                  <c:v>4.9808973492744399E-3</c:v>
                </c:pt>
                <c:pt idx="2">
                  <c:v>1.0544115231838501E-3</c:v>
                </c:pt>
                <c:pt idx="3">
                  <c:v>3.2973623294682E-3</c:v>
                </c:pt>
                <c:pt idx="4">
                  <c:v>2.7554234037791099E-3</c:v>
                </c:pt>
                <c:pt idx="5">
                  <c:v>1.801741136114E-3</c:v>
                </c:pt>
                <c:pt idx="6">
                  <c:v>1.3713966996274001E-3</c:v>
                </c:pt>
                <c:pt idx="7">
                  <c:v>5.3218446971549404E-4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DD12-4289-8228-673A154A1837}"/>
            </c:ext>
          </c:extLst>
        </c:ser>
        <c:ser>
          <c:idx val="21"/>
          <c:order val="22"/>
          <c:tx>
            <c:strRef>
              <c:f>PSD_2!$A$362</c:f>
              <c:strCache>
                <c:ptCount val="1"/>
                <c:pt idx="0">
                  <c:v>J1908+094, 6GHz</c:v>
                </c:pt>
              </c:strCache>
            </c:strRef>
          </c:tx>
          <c:spPr>
            <a:ln w="50800" cap="rnd">
              <a:solidFill>
                <a:srgbClr val="E901B7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xVal>
            <c:numRef>
              <c:f>PSD_2!$A$364:$A$375</c:f>
              <c:numCache>
                <c:formatCode>General</c:formatCode>
                <c:ptCount val="12"/>
                <c:pt idx="0">
                  <c:v>2.80112044817927E-3</c:v>
                </c:pt>
                <c:pt idx="1">
                  <c:v>6.0224089635854301E-3</c:v>
                </c:pt>
                <c:pt idx="2">
                  <c:v>1.02100840336134E-2</c:v>
                </c:pt>
                <c:pt idx="3">
                  <c:v>1.5654061624649801E-2</c:v>
                </c:pt>
                <c:pt idx="4">
                  <c:v>3.1931554621848698E-2</c:v>
                </c:pt>
                <c:pt idx="5">
                  <c:v>5.9440517787114802E-2</c:v>
                </c:pt>
                <c:pt idx="6">
                  <c:v>7.9653625504201603E-2</c:v>
                </c:pt>
                <c:pt idx="7">
                  <c:v>0.105930665536414</c:v>
                </c:pt>
                <c:pt idx="8">
                  <c:v>0.140090817578291</c:v>
                </c:pt>
                <c:pt idx="9">
                  <c:v>0.18449901523273099</c:v>
                </c:pt>
              </c:numCache>
            </c:numRef>
          </c:xVal>
          <c:yVal>
            <c:numRef>
              <c:f>PSD_2!$E$364:$E$375</c:f>
              <c:numCache>
                <c:formatCode>General</c:formatCode>
                <c:ptCount val="12"/>
                <c:pt idx="0">
                  <c:v>2.83282974492652E-3</c:v>
                </c:pt>
                <c:pt idx="1">
                  <c:v>1.176906121648495E-3</c:v>
                </c:pt>
                <c:pt idx="2">
                  <c:v>1.56501540876313E-3</c:v>
                </c:pt>
                <c:pt idx="3">
                  <c:v>9.8002329164597799E-4</c:v>
                </c:pt>
                <c:pt idx="4">
                  <c:v>1.157230319043424E-3</c:v>
                </c:pt>
                <c:pt idx="5">
                  <c:v>1.2190318122725801E-3</c:v>
                </c:pt>
                <c:pt idx="6">
                  <c:v>7.5399006952100501E-4</c:v>
                </c:pt>
                <c:pt idx="7">
                  <c:v>1.8724579248835231E-4</c:v>
                </c:pt>
                <c:pt idx="8">
                  <c:v>7.0924791454945893E-4</c:v>
                </c:pt>
                <c:pt idx="9">
                  <c:v>1.816378539635155E-4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DD12-4289-8228-673A154A1837}"/>
            </c:ext>
          </c:extLst>
        </c:ser>
        <c:ser>
          <c:idx val="23"/>
          <c:order val="24"/>
          <c:tx>
            <c:strRef>
              <c:f>PSD_2!$A$386</c:f>
              <c:strCache>
                <c:ptCount val="1"/>
                <c:pt idx="0">
                  <c:v>J1910-057, 6GHz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xVal>
            <c:numRef>
              <c:f>PSD_2!$A$388:$A$403</c:f>
              <c:numCache>
                <c:formatCode>General</c:formatCode>
                <c:ptCount val="16"/>
                <c:pt idx="0">
                  <c:v>5.3050397877984004E-4</c:v>
                </c:pt>
                <c:pt idx="1">
                  <c:v>1.14058355437665E-3</c:v>
                </c:pt>
                <c:pt idx="2">
                  <c:v>1.9336870026525101E-3</c:v>
                </c:pt>
                <c:pt idx="3">
                  <c:v>2.9647214854111401E-3</c:v>
                </c:pt>
                <c:pt idx="4">
                  <c:v>4.3050663129973396E-3</c:v>
                </c:pt>
                <c:pt idx="5">
                  <c:v>6.0475145888594104E-3</c:v>
                </c:pt>
                <c:pt idx="6">
                  <c:v>8.3126973474800993E-3</c:v>
                </c:pt>
                <c:pt idx="7">
                  <c:v>1.1257434933686999E-2</c:v>
                </c:pt>
                <c:pt idx="8">
                  <c:v>1.50855937957559E-2</c:v>
                </c:pt>
                <c:pt idx="9">
                  <c:v>2.0062200316445601E-2</c:v>
                </c:pt>
                <c:pt idx="10">
                  <c:v>2.6531788793342101E-2</c:v>
                </c:pt>
                <c:pt idx="11">
                  <c:v>3.4942253813307698E-2</c:v>
                </c:pt>
                <c:pt idx="12">
                  <c:v>4.5875858339262901E-2</c:v>
                </c:pt>
                <c:pt idx="13">
                  <c:v>6.0089544223004603E-2</c:v>
                </c:pt>
                <c:pt idx="14">
                  <c:v>7.8567335871868899E-2</c:v>
                </c:pt>
                <c:pt idx="15">
                  <c:v>0.102588465015392</c:v>
                </c:pt>
              </c:numCache>
            </c:numRef>
          </c:xVal>
          <c:yVal>
            <c:numRef>
              <c:f>PSD_2!$D$388:$D$403</c:f>
              <c:numCache>
                <c:formatCode>General</c:formatCode>
                <c:ptCount val="16"/>
                <c:pt idx="0">
                  <c:v>1.1180341811351899</c:v>
                </c:pt>
                <c:pt idx="1">
                  <c:v>0.29354073052247298</c:v>
                </c:pt>
                <c:pt idx="2">
                  <c:v>0.94888174774279499</c:v>
                </c:pt>
                <c:pt idx="3">
                  <c:v>0.21226066280192901</c:v>
                </c:pt>
                <c:pt idx="4">
                  <c:v>2.44347354300888E-2</c:v>
                </c:pt>
                <c:pt idx="5">
                  <c:v>3.2847612351441402E-2</c:v>
                </c:pt>
                <c:pt idx="6">
                  <c:v>1.2770112059077601E-2</c:v>
                </c:pt>
                <c:pt idx="7">
                  <c:v>1.82581533457708E-2</c:v>
                </c:pt>
                <c:pt idx="8">
                  <c:v>6.6922410185354698E-3</c:v>
                </c:pt>
                <c:pt idx="9">
                  <c:v>-2.3369044467205901E-2</c:v>
                </c:pt>
                <c:pt idx="10">
                  <c:v>-7.1020647088284499E-3</c:v>
                </c:pt>
                <c:pt idx="11">
                  <c:v>-6.4065939726608498E-3</c:v>
                </c:pt>
                <c:pt idx="12">
                  <c:v>-1.4616633322736701E-2</c:v>
                </c:pt>
                <c:pt idx="13">
                  <c:v>-1.25199380097519E-2</c:v>
                </c:pt>
                <c:pt idx="14">
                  <c:v>-1.1608679151749899E-2</c:v>
                </c:pt>
                <c:pt idx="15">
                  <c:v>-1.19641137019995E-2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7-DD12-4289-8228-673A154A1837}"/>
            </c:ext>
          </c:extLst>
        </c:ser>
        <c:ser>
          <c:idx val="24"/>
          <c:order val="25"/>
          <c:tx>
            <c:strRef>
              <c:f>PSD_2!$A$405</c:f>
              <c:strCache>
                <c:ptCount val="1"/>
                <c:pt idx="0">
                  <c:v>Sco X-1,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PSD_2!$A$407:$A$424</c:f>
              <c:numCache>
                <c:formatCode>General</c:formatCode>
                <c:ptCount val="18"/>
                <c:pt idx="0" formatCode="0.00E+00">
                  <c:v>4.7032264133195303E-5</c:v>
                </c:pt>
                <c:pt idx="1">
                  <c:v>1.0111936788637E-4</c:v>
                </c:pt>
                <c:pt idx="2">
                  <c:v>1.71432602765497E-4</c:v>
                </c:pt>
                <c:pt idx="3">
                  <c:v>2.6283980810836197E-4</c:v>
                </c:pt>
                <c:pt idx="4">
                  <c:v>3.8166917505408701E-4</c:v>
                </c:pt>
                <c:pt idx="5">
                  <c:v>5.3614735208352905E-4</c:v>
                </c:pt>
                <c:pt idx="6">
                  <c:v>7.3696898222180395E-4</c:v>
                </c:pt>
                <c:pt idx="7">
                  <c:v>9.9803710140156099E-4</c:v>
                </c:pt>
                <c:pt idx="8">
                  <c:v>1.33742565633524E-3</c:v>
                </c:pt>
                <c:pt idx="9">
                  <c:v>1.7786307777490299E-3</c:v>
                </c:pt>
                <c:pt idx="10">
                  <c:v>4.0671617425223601E-3</c:v>
                </c:pt>
                <c:pt idx="11">
                  <c:v>5.3272876897922797E-3</c:v>
                </c:pt>
                <c:pt idx="12">
                  <c:v>6.9654514212431897E-3</c:v>
                </c:pt>
                <c:pt idx="13">
                  <c:v>9.0950642721293606E-3</c:v>
                </c:pt>
                <c:pt idx="14">
                  <c:v>1.18635609782813E-2</c:v>
                </c:pt>
              </c:numCache>
            </c:numRef>
          </c:xVal>
          <c:yVal>
            <c:numRef>
              <c:f>PSD_2!$E$407:$E$424</c:f>
              <c:numCache>
                <c:formatCode>General</c:formatCode>
                <c:ptCount val="18"/>
                <c:pt idx="0">
                  <c:v>140.301560614316</c:v>
                </c:pt>
                <c:pt idx="1">
                  <c:v>28.037049982510698</c:v>
                </c:pt>
                <c:pt idx="2">
                  <c:v>61.903479541434201</c:v>
                </c:pt>
                <c:pt idx="3">
                  <c:v>35.236531758138902</c:v>
                </c:pt>
                <c:pt idx="4">
                  <c:v>4.5414127898285201</c:v>
                </c:pt>
                <c:pt idx="5">
                  <c:v>2.8618560885891799</c:v>
                </c:pt>
                <c:pt idx="6">
                  <c:v>1.2778321447812901</c:v>
                </c:pt>
                <c:pt idx="7">
                  <c:v>2.0504634992240698</c:v>
                </c:pt>
                <c:pt idx="8">
                  <c:v>0.64583294406904002</c:v>
                </c:pt>
                <c:pt idx="9">
                  <c:v>0.37702888480854801</c:v>
                </c:pt>
                <c:pt idx="10">
                  <c:v>0.54956190450126197</c:v>
                </c:pt>
                <c:pt idx="11">
                  <c:v>0.16905348513524199</c:v>
                </c:pt>
                <c:pt idx="12">
                  <c:v>0.26377742641519697</c:v>
                </c:pt>
                <c:pt idx="13">
                  <c:v>0.18728545284818998</c:v>
                </c:pt>
                <c:pt idx="14">
                  <c:v>6.5285308265692982E-2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DD12-4289-8228-673A154A1837}"/>
            </c:ext>
          </c:extLst>
        </c:ser>
        <c:ser>
          <c:idx val="25"/>
          <c:order val="26"/>
          <c:tx>
            <c:strRef>
              <c:f>PSD_2!$A$426</c:f>
              <c:strCache>
                <c:ptCount val="1"/>
                <c:pt idx="0">
                  <c:v>Sco X-1, 92GHz</c:v>
                </c:pt>
              </c:strCache>
            </c:strRef>
          </c:tx>
          <c:spPr>
            <a:ln w="25400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PSD_2!$A$428:$A$439</c:f>
              <c:numCache>
                <c:formatCode>General</c:formatCode>
                <c:ptCount val="12"/>
                <c:pt idx="0">
                  <c:v>8.2169268693508602E-4</c:v>
                </c:pt>
                <c:pt idx="1">
                  <c:v>1.7666392769104301E-3</c:v>
                </c:pt>
                <c:pt idx="2">
                  <c:v>2.9950698438783799E-3</c:v>
                </c:pt>
                <c:pt idx="3">
                  <c:v>4.5920295809367302E-3</c:v>
                </c:pt>
                <c:pt idx="4">
                  <c:v>6.6680772391125697E-3</c:v>
                </c:pt>
                <c:pt idx="5">
                  <c:v>9.3669391947411602E-3</c:v>
                </c:pt>
                <c:pt idx="6">
                  <c:v>1.28754597370583E-2</c:v>
                </c:pt>
                <c:pt idx="7">
                  <c:v>1.7436536442070601E-2</c:v>
                </c:pt>
                <c:pt idx="8">
                  <c:v>3.1074155790057501E-2</c:v>
                </c:pt>
                <c:pt idx="9">
                  <c:v>4.1094841310969597E-2</c:v>
                </c:pt>
                <c:pt idx="10">
                  <c:v>5.41217324881553E-2</c:v>
                </c:pt>
              </c:numCache>
            </c:numRef>
          </c:xVal>
          <c:yVal>
            <c:numRef>
              <c:f>PSD_2!$E$428:$E$439</c:f>
              <c:numCache>
                <c:formatCode>General</c:formatCode>
                <c:ptCount val="12"/>
                <c:pt idx="0">
                  <c:v>12.274829946753199</c:v>
                </c:pt>
                <c:pt idx="1">
                  <c:v>7.8723187901052603</c:v>
                </c:pt>
                <c:pt idx="2">
                  <c:v>1.8875659495569099</c:v>
                </c:pt>
                <c:pt idx="3">
                  <c:v>1.62882068990328</c:v>
                </c:pt>
                <c:pt idx="4">
                  <c:v>0.28952413387644799</c:v>
                </c:pt>
                <c:pt idx="5">
                  <c:v>0.3862103055891285</c:v>
                </c:pt>
                <c:pt idx="6">
                  <c:v>1.7663785054138601</c:v>
                </c:pt>
                <c:pt idx="7">
                  <c:v>0.22588918323965099</c:v>
                </c:pt>
                <c:pt idx="8">
                  <c:v>1.3313361210616861</c:v>
                </c:pt>
                <c:pt idx="9">
                  <c:v>0.77310311506541496</c:v>
                </c:pt>
                <c:pt idx="10">
                  <c:v>0.20018976217092999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DD12-4289-8228-673A154A1837}"/>
            </c:ext>
          </c:extLst>
        </c:ser>
        <c:ser>
          <c:idx val="26"/>
          <c:order val="27"/>
          <c:tx>
            <c:strRef>
              <c:f>PSD_2!$A$440</c:f>
              <c:strCache>
                <c:ptCount val="1"/>
                <c:pt idx="0">
                  <c:v>SS433, 225GHz</c:v>
                </c:pt>
              </c:strCache>
            </c:strRef>
          </c:tx>
          <c:spPr>
            <a:ln w="50800" cap="rnd">
              <a:solidFill>
                <a:srgbClr val="E901B7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PSD_2!$A$441:$A$458</c:f>
              <c:numCache>
                <c:formatCode>General</c:formatCode>
                <c:ptCount val="18"/>
                <c:pt idx="0">
                  <c:v>3.4583181652712001E-4</c:v>
                </c:pt>
                <c:pt idx="1">
                  <c:v>7.4353840553330797E-4</c:v>
                </c:pt>
                <c:pt idx="2">
                  <c:v>1.2605569712413501E-3</c:v>
                </c:pt>
                <c:pt idx="3">
                  <c:v>1.9326811066618099E-3</c:v>
                </c:pt>
                <c:pt idx="4">
                  <c:v>2.8064424827083999E-3</c:v>
                </c:pt>
                <c:pt idx="5">
                  <c:v>2.8985507223685402E-3</c:v>
                </c:pt>
                <c:pt idx="6">
                  <c:v>3.9423322715689798E-3</c:v>
                </c:pt>
                <c:pt idx="7">
                  <c:v>5.4189889970877297E-3</c:v>
                </c:pt>
                <c:pt idx="8">
                  <c:v>6.2318840530923699E-3</c:v>
                </c:pt>
                <c:pt idx="9">
                  <c:v>7.3386427402621001E-3</c:v>
                </c:pt>
                <c:pt idx="10">
                  <c:v>1.05652173830333E-2</c:v>
                </c:pt>
                <c:pt idx="11">
                  <c:v>1.61985507119566E-2</c:v>
                </c:pt>
                <c:pt idx="12">
                  <c:v>2.3521884039556799E-2</c:v>
                </c:pt>
                <c:pt idx="13">
                  <c:v>3.30422173654372E-2</c:v>
                </c:pt>
                <c:pt idx="14">
                  <c:v>4.5418650689081602E-2</c:v>
                </c:pt>
                <c:pt idx="15">
                  <c:v>6.1508014009819402E-2</c:v>
                </c:pt>
                <c:pt idx="16">
                  <c:v>8.2424186326778406E-2</c:v>
                </c:pt>
                <c:pt idx="17">
                  <c:v>0.109615210338825</c:v>
                </c:pt>
              </c:numCache>
            </c:numRef>
          </c:xVal>
          <c:yVal>
            <c:numRef>
              <c:f>PSD_2!$B$441:$B$458</c:f>
              <c:numCache>
                <c:formatCode>General</c:formatCode>
                <c:ptCount val="18"/>
                <c:pt idx="0">
                  <c:v>10.793891759231601</c:v>
                </c:pt>
                <c:pt idx="1">
                  <c:v>2.5926229625249899</c:v>
                </c:pt>
                <c:pt idx="2">
                  <c:v>1.6955546188116599</c:v>
                </c:pt>
                <c:pt idx="3">
                  <c:v>0.41127427175997799</c:v>
                </c:pt>
                <c:pt idx="4">
                  <c:v>0.30927014393060498</c:v>
                </c:pt>
                <c:pt idx="5">
                  <c:v>0.343530605411692</c:v>
                </c:pt>
                <c:pt idx="6">
                  <c:v>9.3344426410143094E-2</c:v>
                </c:pt>
                <c:pt idx="7">
                  <c:v>6.7339795978766895E-2</c:v>
                </c:pt>
                <c:pt idx="8">
                  <c:v>0.11198761865105</c:v>
                </c:pt>
                <c:pt idx="9">
                  <c:v>6.2339974013450601E-2</c:v>
                </c:pt>
                <c:pt idx="10">
                  <c:v>2.86283194129641E-2</c:v>
                </c:pt>
                <c:pt idx="11">
                  <c:v>1.55814650270966E-2</c:v>
                </c:pt>
                <c:pt idx="12">
                  <c:v>6.6819607819464501E-3</c:v>
                </c:pt>
                <c:pt idx="13">
                  <c:v>3.41930310713362E-3</c:v>
                </c:pt>
                <c:pt idx="14">
                  <c:v>1.88274890932204E-3</c:v>
                </c:pt>
                <c:pt idx="15">
                  <c:v>1.16581382935928E-3</c:v>
                </c:pt>
                <c:pt idx="16">
                  <c:v>1.22287299407503E-3</c:v>
                </c:pt>
                <c:pt idx="17">
                  <c:v>7.7022986157872404E-4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A-DD12-4289-8228-673A154A1837}"/>
            </c:ext>
          </c:extLst>
        </c:ser>
        <c:ser>
          <c:idx val="27"/>
          <c:order val="28"/>
          <c:tx>
            <c:strRef>
              <c:f>PSD_2!$A$460</c:f>
              <c:strCache>
                <c:ptCount val="1"/>
                <c:pt idx="0">
                  <c:v>V404, 6GHz</c:v>
                </c:pt>
              </c:strCache>
            </c:strRef>
          </c:tx>
          <c:spPr>
            <a:ln w="50800" cap="rnd">
              <a:solidFill>
                <a:srgbClr val="E901B7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PSD_2!$A$461:$A$482</c:f>
              <c:numCache>
                <c:formatCode>General</c:formatCode>
                <c:ptCount val="22"/>
                <c:pt idx="0">
                  <c:v>2.3391812865497001E-4</c:v>
                </c:pt>
                <c:pt idx="1">
                  <c:v>5.0292397660818696E-4</c:v>
                </c:pt>
                <c:pt idx="2">
                  <c:v>8.5263157894736798E-4</c:v>
                </c:pt>
                <c:pt idx="3">
                  <c:v>1.3072514619883E-3</c:v>
                </c:pt>
                <c:pt idx="4">
                  <c:v>1.8982573099415199E-3</c:v>
                </c:pt>
                <c:pt idx="5">
                  <c:v>2.6665649122806999E-3</c:v>
                </c:pt>
                <c:pt idx="6">
                  <c:v>3.6653647953216301E-3</c:v>
                </c:pt>
                <c:pt idx="7">
                  <c:v>4.9638046432748497E-3</c:v>
                </c:pt>
                <c:pt idx="8">
                  <c:v>6.6517764456140299E-3</c:v>
                </c:pt>
                <c:pt idx="9">
                  <c:v>8.8461397886549706E-3</c:v>
                </c:pt>
                <c:pt idx="10">
                  <c:v>1.16988121346081E-2</c:v>
                </c:pt>
                <c:pt idx="11">
                  <c:v>1.5407286184347301E-2</c:v>
                </c:pt>
                <c:pt idx="12">
                  <c:v>2.0228302449008299E-2</c:v>
                </c:pt>
                <c:pt idx="13">
                  <c:v>2.6495623593067501E-2</c:v>
                </c:pt>
                <c:pt idx="14">
                  <c:v>3.4643141080344497E-2</c:v>
                </c:pt>
                <c:pt idx="15">
                  <c:v>4.5234913813804498E-2</c:v>
                </c:pt>
                <c:pt idx="16">
                  <c:v>5.9004218367302602E-2</c:v>
                </c:pt>
                <c:pt idx="17">
                  <c:v>7.6904314286850198E-2</c:v>
                </c:pt>
                <c:pt idx="18">
                  <c:v>0.100174438982262</c:v>
                </c:pt>
                <c:pt idx="19">
                  <c:v>0.130425601086297</c:v>
                </c:pt>
                <c:pt idx="20">
                  <c:v>0.16975211182154301</c:v>
                </c:pt>
              </c:numCache>
            </c:numRef>
          </c:xVal>
          <c:yVal>
            <c:numRef>
              <c:f>PSD_2!$E$461:$E$482</c:f>
              <c:numCache>
                <c:formatCode>General</c:formatCode>
                <c:ptCount val="22"/>
                <c:pt idx="0">
                  <c:v>67.357880029875204</c:v>
                </c:pt>
                <c:pt idx="1">
                  <c:v>9.2544659316628106</c:v>
                </c:pt>
                <c:pt idx="2">
                  <c:v>1.0532972373407801</c:v>
                </c:pt>
                <c:pt idx="3">
                  <c:v>0.39952952675412001</c:v>
                </c:pt>
                <c:pt idx="4">
                  <c:v>0.11629342667086509</c:v>
                </c:pt>
                <c:pt idx="5">
                  <c:v>6.5007903254503896E-2</c:v>
                </c:pt>
                <c:pt idx="6">
                  <c:v>3.7118418060587403E-2</c:v>
                </c:pt>
                <c:pt idx="7">
                  <c:v>1.9710615888648822E-2</c:v>
                </c:pt>
                <c:pt idx="8">
                  <c:v>1.09851043410404E-2</c:v>
                </c:pt>
                <c:pt idx="9">
                  <c:v>6.0560727388227001E-3</c:v>
                </c:pt>
                <c:pt idx="10">
                  <c:v>3.7350253171189022E-3</c:v>
                </c:pt>
                <c:pt idx="11">
                  <c:v>1.8466752532934011E-3</c:v>
                </c:pt>
                <c:pt idx="12">
                  <c:v>1.3598017135531013E-3</c:v>
                </c:pt>
                <c:pt idx="13">
                  <c:v>8.0261867950130251E-4</c:v>
                </c:pt>
                <c:pt idx="14">
                  <c:v>4.4066285091770086E-4</c:v>
                </c:pt>
                <c:pt idx="15">
                  <c:v>2.8656131991709949E-4</c:v>
                </c:pt>
                <c:pt idx="16">
                  <c:v>1.556405276588998E-4</c:v>
                </c:pt>
                <c:pt idx="17">
                  <c:v>1.2547587254800106E-4</c:v>
                </c:pt>
                <c:pt idx="18">
                  <c:v>8.8169833538000126E-5</c:v>
                </c:pt>
                <c:pt idx="19">
                  <c:v>7.9082617090701169E-5</c:v>
                </c:pt>
                <c:pt idx="20">
                  <c:v>8.3549170367599269E-5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DD12-4289-8228-673A154A1837}"/>
            </c:ext>
          </c:extLst>
        </c:ser>
        <c:ser>
          <c:idx val="28"/>
          <c:order val="29"/>
          <c:tx>
            <c:strRef>
              <c:f>PSD_2!$A$55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PSD_2!$A$57:$A$65</c:f>
              <c:numCache>
                <c:formatCode>General</c:formatCode>
                <c:ptCount val="9"/>
                <c:pt idx="0">
                  <c:v>2.8248587570621399E-4</c:v>
                </c:pt>
                <c:pt idx="1">
                  <c:v>6.0734463276836104E-4</c:v>
                </c:pt>
                <c:pt idx="2">
                  <c:v>1.0296610169491501E-3</c:v>
                </c:pt>
                <c:pt idx="3">
                  <c:v>1.5786723163841801E-3</c:v>
                </c:pt>
                <c:pt idx="4">
                  <c:v>2.2923870056497102E-3</c:v>
                </c:pt>
                <c:pt idx="5">
                  <c:v>3.22021610169491E-3</c:v>
                </c:pt>
                <c:pt idx="6">
                  <c:v>4.4263939265536704E-3</c:v>
                </c:pt>
                <c:pt idx="7">
                  <c:v>5.9944250988700496E-3</c:v>
                </c:pt>
                <c:pt idx="8">
                  <c:v>8.0328656228813508E-3</c:v>
                </c:pt>
              </c:numCache>
            </c:numRef>
          </c:xVal>
          <c:yVal>
            <c:numRef>
              <c:f>PSD_2!$E$57:$E$65</c:f>
              <c:numCache>
                <c:formatCode>General</c:formatCode>
                <c:ptCount val="9"/>
                <c:pt idx="0">
                  <c:v>9.4112353490448513</c:v>
                </c:pt>
                <c:pt idx="1">
                  <c:v>0.68252307004173729</c:v>
                </c:pt>
                <c:pt idx="2">
                  <c:v>0.32134051237526179</c:v>
                </c:pt>
                <c:pt idx="3">
                  <c:v>1.3769818463728765</c:v>
                </c:pt>
                <c:pt idx="4">
                  <c:v>1.6050213705032554</c:v>
                </c:pt>
                <c:pt idx="5">
                  <c:v>0.30761463229790542</c:v>
                </c:pt>
                <c:pt idx="6">
                  <c:v>1.9953141372059944</c:v>
                </c:pt>
                <c:pt idx="7">
                  <c:v>1.2375928880936919</c:v>
                </c:pt>
                <c:pt idx="8">
                  <c:v>0.95417948682244169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C-DD12-4289-8228-673A154A1837}"/>
            </c:ext>
          </c:extLst>
        </c:ser>
        <c:ser>
          <c:idx val="29"/>
          <c:order val="30"/>
          <c:tx>
            <c:strRef>
              <c:f>PSD_2!$O$5</c:f>
              <c:strCache>
                <c:ptCount val="1"/>
                <c:pt idx="0">
                  <c:v>Cyg X-1, 92GHz*</c:v>
                </c:pt>
              </c:strCache>
            </c:strRef>
          </c:tx>
          <c:spPr>
            <a:ln w="1905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chemeClr val="accent5">
                    <a:lumMod val="60000"/>
                    <a:lumOff val="4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E-DD12-4289-8228-673A154A1837}"/>
              </c:ext>
            </c:extLst>
          </c:dPt>
          <c:xVal>
            <c:numRef>
              <c:f>PSD_2!$O$6:$O$7</c:f>
              <c:numCache>
                <c:formatCode>General</c:formatCode>
                <c:ptCount val="2"/>
                <c:pt idx="0">
                  <c:v>3.3333333333333298E-2</c:v>
                </c:pt>
                <c:pt idx="1">
                  <c:v>6.6666666666666596E-2</c:v>
                </c:pt>
              </c:numCache>
            </c:numRef>
          </c:xVal>
          <c:yVal>
            <c:numRef>
              <c:f>PSD_2!$P$6:$P$7</c:f>
              <c:numCache>
                <c:formatCode>General</c:formatCode>
                <c:ptCount val="2"/>
                <c:pt idx="0">
                  <c:v>0.110373123345335</c:v>
                </c:pt>
                <c:pt idx="1">
                  <c:v>8.4636474947669293E-2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DD12-4289-8228-673A154A1837}"/>
            </c:ext>
          </c:extLst>
        </c:ser>
        <c:ser>
          <c:idx val="30"/>
          <c:order val="31"/>
          <c:tx>
            <c:strRef>
              <c:f>PSD_2!$O$9</c:f>
              <c:strCache>
                <c:ptCount val="1"/>
                <c:pt idx="0">
                  <c:v>J1820+070, 343GHz**</c:v>
                </c:pt>
              </c:strCache>
            </c:strRef>
          </c:tx>
          <c:spPr>
            <a:ln w="25400" cap="rnd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PSD_2!$O$10:$O$11</c:f>
              <c:numCache>
                <c:formatCode>0.00E+00</c:formatCode>
                <c:ptCount val="2"/>
                <c:pt idx="0" formatCode="General">
                  <c:v>0.2</c:v>
                </c:pt>
                <c:pt idx="1">
                  <c:v>3.0000000000000001E-3</c:v>
                </c:pt>
              </c:numCache>
            </c:numRef>
          </c:xVal>
          <c:yVal>
            <c:numRef>
              <c:f>PSD_2!$P$10:$P$11</c:f>
              <c:numCache>
                <c:formatCode>General</c:formatCode>
                <c:ptCount val="2"/>
                <c:pt idx="0" formatCode="0.00E+00">
                  <c:v>2.0000000000000001E-4</c:v>
                </c:pt>
                <c:pt idx="1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DD12-4289-8228-673A154A1837}"/>
            </c:ext>
          </c:extLst>
        </c:ser>
        <c:ser>
          <c:idx val="31"/>
          <c:order val="32"/>
          <c:tx>
            <c:strRef>
              <c:f>PSD_2!$O$13</c:f>
              <c:strCache>
                <c:ptCount val="1"/>
                <c:pt idx="0">
                  <c:v>J1820+070, 25.9GHz**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xVal>
            <c:numRef>
              <c:f>PSD_2!$O$14:$O$15</c:f>
              <c:numCache>
                <c:formatCode>0.00E+00</c:formatCode>
                <c:ptCount val="2"/>
                <c:pt idx="0">
                  <c:v>0.02</c:v>
                </c:pt>
                <c:pt idx="1">
                  <c:v>1E-3</c:v>
                </c:pt>
              </c:numCache>
            </c:numRef>
          </c:xVal>
          <c:yVal>
            <c:numRef>
              <c:f>PSD_2!$P$14:$P$15</c:f>
              <c:numCache>
                <c:formatCode>General</c:formatCode>
                <c:ptCount val="2"/>
                <c:pt idx="0" formatCode="0.00E+00">
                  <c:v>1E-3</c:v>
                </c:pt>
                <c:pt idx="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1-DD12-4289-8228-673A154A18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7720608"/>
        <c:axId val="797719168"/>
        <c:extLst>
          <c:ext xmlns:c15="http://schemas.microsoft.com/office/drawing/2012/chart" uri="{02D57815-91ED-43cb-92C2-25804820EDAC}">
            <c15:filteredScatterSeries>
              <c15:ser>
                <c:idx val="22"/>
                <c:order val="23"/>
                <c:tx>
                  <c:strRef>
                    <c:extLst>
                      <c:ext uri="{02D57815-91ED-43cb-92C2-25804820EDAC}">
                        <c15:formulaRef>
                          <c15:sqref>PSD_2!$A$377</c15:sqref>
                        </c15:formulaRef>
                      </c:ext>
                    </c:extLst>
                    <c:strCache>
                      <c:ptCount val="1"/>
                      <c:pt idx="0">
                        <c:v>J1908+094 22GHz</c:v>
                      </c:pt>
                    </c:strCache>
                  </c:strRef>
                </c:tx>
                <c:spPr>
                  <a:ln w="19050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80000"/>
                      </a:schemeClr>
                    </a:solidFill>
                    <a:ln w="9525">
                      <a:solidFill>
                        <a:schemeClr val="accent5">
                          <a:lumMod val="8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PSD_2!$A$379:$A$385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PSD_2!$J$379:$J$384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0.243546269374702</c:v>
                      </c:pt>
                      <c:pt idx="1">
                        <c:v>0.40769001785813702</c:v>
                      </c:pt>
                      <c:pt idx="2">
                        <c:v>0.49882144852338101</c:v>
                      </c:pt>
                      <c:pt idx="3">
                        <c:v>0.38177024421532202</c:v>
                      </c:pt>
                      <c:pt idx="4">
                        <c:v>3.1984383902319599E-2</c:v>
                      </c:pt>
                      <c:pt idx="5">
                        <c:v>8.7103954362767494E-2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22-DD12-4289-8228-673A154A1837}"/>
                  </c:ext>
                </c:extLst>
              </c15:ser>
            </c15:filteredScatterSeries>
          </c:ext>
        </c:extLst>
      </c:scatterChart>
      <c:valAx>
        <c:axId val="797720608"/>
        <c:scaling>
          <c:logBase val="10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>
                    <a:solidFill>
                      <a:schemeClr val="bg1"/>
                    </a:solidFill>
                  </a:rPr>
                  <a:t>Frequency</a:t>
                </a:r>
                <a:r>
                  <a:rPr lang="en-US" sz="2000" baseline="0">
                    <a:solidFill>
                      <a:schemeClr val="bg1"/>
                    </a:solidFill>
                  </a:rPr>
                  <a:t> (Hz)</a:t>
                </a:r>
                <a:endParaRPr lang="en-US" sz="200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0.37968054153647202"/>
              <c:y val="0.922932441663970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7719168"/>
        <c:crosses val="autoZero"/>
        <c:crossBetween val="midCat"/>
      </c:valAx>
      <c:valAx>
        <c:axId val="79771916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>
                    <a:solidFill>
                      <a:schemeClr val="bg1"/>
                    </a:solidFill>
                  </a:rPr>
                  <a:t>Power</a:t>
                </a:r>
                <a:r>
                  <a:rPr lang="en-US" sz="2000" baseline="0">
                    <a:solidFill>
                      <a:schemeClr val="bg1"/>
                    </a:solidFill>
                  </a:rPr>
                  <a:t> (RMS</a:t>
                </a:r>
                <a:r>
                  <a:rPr lang="en-US" sz="2000" baseline="30000">
                    <a:solidFill>
                      <a:schemeClr val="bg1"/>
                    </a:solidFill>
                  </a:rPr>
                  <a:t>2</a:t>
                </a:r>
                <a:r>
                  <a:rPr lang="en-US" sz="2000" baseline="0">
                    <a:solidFill>
                      <a:schemeClr val="bg1"/>
                    </a:solidFill>
                  </a:rPr>
                  <a:t>/Hz)</a:t>
                </a:r>
                <a:endParaRPr lang="en-US" sz="200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6.9896674003327676E-3"/>
              <c:y val="0.32749961049389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77206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6676443569553807"/>
          <c:y val="2.3817147856517937E-2"/>
          <c:w val="0.11375517819308731"/>
          <c:h val="0.949270564923676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5918635170603676E-2"/>
          <c:y val="2.2323693556570268E-2"/>
          <c:w val="0.81188747114442017"/>
          <c:h val="0.95535261288685946"/>
        </c:manualLayout>
      </c:layout>
      <c:scatterChart>
        <c:scatterStyle val="lineMarker"/>
        <c:varyColors val="0"/>
        <c:ser>
          <c:idx val="0"/>
          <c:order val="0"/>
          <c:tx>
            <c:strRef>
              <c:f>PSD_2!$A$2</c:f>
              <c:strCache>
                <c:ptCount val="1"/>
                <c:pt idx="0">
                  <c:v>4U 1728, 300GHz</c:v>
                </c:pt>
              </c:strCache>
            </c:strRef>
          </c:tx>
          <c:spPr>
            <a:ln w="25400" cap="rnd">
              <a:solidFill>
                <a:schemeClr val="accent2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PSD_2!$A$4:$A$9</c:f>
              <c:numCache>
                <c:formatCode>General</c:formatCode>
                <c:ptCount val="6"/>
                <c:pt idx="0">
                  <c:v>4.3859649122807002E-4</c:v>
                </c:pt>
                <c:pt idx="1">
                  <c:v>9.4298245614035095E-4</c:v>
                </c:pt>
                <c:pt idx="2">
                  <c:v>1.5986842105263101E-3</c:v>
                </c:pt>
                <c:pt idx="3">
                  <c:v>3.5592324561403502E-3</c:v>
                </c:pt>
                <c:pt idx="4">
                  <c:v>4.99980921052631E-3</c:v>
                </c:pt>
                <c:pt idx="5">
                  <c:v>6.8725589912280701E-3</c:v>
                </c:pt>
              </c:numCache>
            </c:numRef>
          </c:xVal>
          <c:yVal>
            <c:numRef>
              <c:f>PSD_2!$E$4:$E$9</c:f>
              <c:numCache>
                <c:formatCode>General</c:formatCode>
                <c:ptCount val="6"/>
                <c:pt idx="0">
                  <c:v>8.8218135808187323</c:v>
                </c:pt>
                <c:pt idx="1">
                  <c:v>15.783912981631316</c:v>
                </c:pt>
                <c:pt idx="2">
                  <c:v>3.3277637306616192</c:v>
                </c:pt>
                <c:pt idx="3">
                  <c:v>2.2792713943303875</c:v>
                </c:pt>
                <c:pt idx="4">
                  <c:v>3.3564533072100673</c:v>
                </c:pt>
                <c:pt idx="5">
                  <c:v>1.6722097733806349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CCE-4AF9-9FBF-894D929DC138}"/>
            </c:ext>
          </c:extLst>
        </c:ser>
        <c:ser>
          <c:idx val="32"/>
          <c:order val="1"/>
          <c:tx>
            <c:strRef>
              <c:f>PSD_2!$H$12</c:f>
              <c:strCache>
                <c:ptCount val="1"/>
                <c:pt idx="0">
                  <c:v>Cir X-1 92GHz</c:v>
                </c:pt>
              </c:strCache>
            </c:strRef>
          </c:tx>
          <c:spPr>
            <a:ln w="25400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xVal>
            <c:numRef>
              <c:f>PSD_2!$H$14:$H$18</c:f>
              <c:numCache>
                <c:formatCode>General</c:formatCode>
                <c:ptCount val="5"/>
                <c:pt idx="0">
                  <c:v>3.3333333333333301E-3</c:v>
                </c:pt>
                <c:pt idx="1">
                  <c:v>6.8333333333333302E-3</c:v>
                </c:pt>
                <c:pt idx="2">
                  <c:v>1.6666666514033202E-2</c:v>
                </c:pt>
                <c:pt idx="3">
                  <c:v>3.33333330280665E-2</c:v>
                </c:pt>
                <c:pt idx="4">
                  <c:v>3.33333330280665E-2</c:v>
                </c:pt>
              </c:numCache>
            </c:numRef>
          </c:xVal>
          <c:yVal>
            <c:numRef>
              <c:f>PSD_2!$J$14:$J$18</c:f>
              <c:numCache>
                <c:formatCode>General</c:formatCode>
                <c:ptCount val="5"/>
                <c:pt idx="0">
                  <c:v>2.1348701459044501</c:v>
                </c:pt>
                <c:pt idx="1">
                  <c:v>0.32990268053725003</c:v>
                </c:pt>
                <c:pt idx="2">
                  <c:v>0.51766893550923998</c:v>
                </c:pt>
                <c:pt idx="3">
                  <c:v>9.3260649729854039E-2</c:v>
                </c:pt>
                <c:pt idx="4">
                  <c:v>9.3260649729854039E-2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CCE-4AF9-9FBF-894D929DC138}"/>
            </c:ext>
          </c:extLst>
        </c:ser>
        <c:ser>
          <c:idx val="1"/>
          <c:order val="2"/>
          <c:tx>
            <c:strRef>
              <c:f>PSD_2!$A$12</c:f>
              <c:strCache>
                <c:ptCount val="1"/>
                <c:pt idx="0">
                  <c:v>Cyg X-1, 45GHz</c:v>
                </c:pt>
              </c:strCache>
            </c:strRef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PSD_2!$A$14:$A$30</c:f>
              <c:numCache>
                <c:formatCode>General</c:formatCode>
                <c:ptCount val="17"/>
                <c:pt idx="0">
                  <c:v>1.52485513876181E-4</c:v>
                </c:pt>
                <c:pt idx="1">
                  <c:v>3.2784385483378999E-4</c:v>
                </c:pt>
                <c:pt idx="2">
                  <c:v>5.5580969807868198E-4</c:v>
                </c:pt>
                <c:pt idx="3">
                  <c:v>8.5216529429704105E-4</c:v>
                </c:pt>
                <c:pt idx="4">
                  <c:v>1.2374275693809E-3</c:v>
                </c:pt>
                <c:pt idx="5">
                  <c:v>1.7382685269899301E-3</c:v>
                </c:pt>
                <c:pt idx="6">
                  <c:v>2.3893617718816701E-3</c:v>
                </c:pt>
                <c:pt idx="7">
                  <c:v>3.2357829902409201E-3</c:v>
                </c:pt>
                <c:pt idx="8">
                  <c:v>4.3361305741079596E-3</c:v>
                </c:pt>
                <c:pt idx="9">
                  <c:v>5.7665824331351E-3</c:v>
                </c:pt>
                <c:pt idx="10">
                  <c:v>7.6261698498703897E-3</c:v>
                </c:pt>
                <c:pt idx="11">
                  <c:v>1.00436334916262E-2</c:v>
                </c:pt>
                <c:pt idx="12">
                  <c:v>1.31863362259088E-2</c:v>
                </c:pt>
                <c:pt idx="13">
                  <c:v>1.72718497804763E-2</c:v>
                </c:pt>
                <c:pt idx="14">
                  <c:v>2.2583017401413899E-2</c:v>
                </c:pt>
                <c:pt idx="15">
                  <c:v>2.9487535308632899E-2</c:v>
                </c:pt>
                <c:pt idx="16">
                  <c:v>3.84634085880175E-2</c:v>
                </c:pt>
              </c:numCache>
            </c:numRef>
          </c:xVal>
          <c:yVal>
            <c:numRef>
              <c:f>PSD_2!$E$14:$E$30</c:f>
              <c:numCache>
                <c:formatCode>General</c:formatCode>
                <c:ptCount val="17"/>
                <c:pt idx="0">
                  <c:v>316.79566813683999</c:v>
                </c:pt>
                <c:pt idx="1">
                  <c:v>26.428218716634802</c:v>
                </c:pt>
                <c:pt idx="2">
                  <c:v>24.930603201774101</c:v>
                </c:pt>
                <c:pt idx="3">
                  <c:v>11.598600709000099</c:v>
                </c:pt>
                <c:pt idx="4">
                  <c:v>6.6193459229962492</c:v>
                </c:pt>
                <c:pt idx="5">
                  <c:v>2.40770198407645</c:v>
                </c:pt>
                <c:pt idx="6">
                  <c:v>2.2061078677605601</c:v>
                </c:pt>
                <c:pt idx="7">
                  <c:v>1.1107124975840879</c:v>
                </c:pt>
                <c:pt idx="8">
                  <c:v>0.46574042606594201</c:v>
                </c:pt>
                <c:pt idx="9">
                  <c:v>0.54919250051162194</c:v>
                </c:pt>
                <c:pt idx="10">
                  <c:v>0.38661985859915593</c:v>
                </c:pt>
                <c:pt idx="11">
                  <c:v>0.13923421711468029</c:v>
                </c:pt>
                <c:pt idx="12">
                  <c:v>9.5313421239204596E-2</c:v>
                </c:pt>
                <c:pt idx="13">
                  <c:v>4.1289042033543999E-2</c:v>
                </c:pt>
                <c:pt idx="14">
                  <c:v>3.5863698406097697E-2</c:v>
                </c:pt>
                <c:pt idx="15">
                  <c:v>2.5607452584476591E-2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CCE-4AF9-9FBF-894D929DC138}"/>
            </c:ext>
          </c:extLst>
        </c:ser>
        <c:ser>
          <c:idx val="2"/>
          <c:order val="3"/>
          <c:tx>
            <c:strRef>
              <c:f>PSD_2!$A$32</c:f>
              <c:strCache>
                <c:ptCount val="1"/>
                <c:pt idx="0">
                  <c:v>Cyg X-1, 22GHz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PSD_2!$A$34:$A$52</c:f>
              <c:numCache>
                <c:formatCode>General</c:formatCode>
                <c:ptCount val="19"/>
                <c:pt idx="0">
                  <c:v>1.5290519877675799E-4</c:v>
                </c:pt>
                <c:pt idx="1">
                  <c:v>3.2874617737003E-4</c:v>
                </c:pt>
                <c:pt idx="2">
                  <c:v>5.5733944954128398E-4</c:v>
                </c:pt>
                <c:pt idx="3">
                  <c:v>8.5451070336391404E-4</c:v>
                </c:pt>
                <c:pt idx="4">
                  <c:v>1.2408333333333299E-3</c:v>
                </c:pt>
                <c:pt idx="5">
                  <c:v>1.74305275229357E-3</c:v>
                </c:pt>
                <c:pt idx="6">
                  <c:v>2.39593799694189E-3</c:v>
                </c:pt>
                <c:pt idx="7">
                  <c:v>3.2446888149847098E-3</c:v>
                </c:pt>
                <c:pt idx="8">
                  <c:v>4.3480648784403704E-3</c:v>
                </c:pt>
                <c:pt idx="9">
                  <c:v>5.7824537609327204E-3</c:v>
                </c:pt>
                <c:pt idx="10">
                  <c:v>7.64715930817279E-3</c:v>
                </c:pt>
                <c:pt idx="11">
                  <c:v>1.0071276519584799E-2</c:v>
                </c:pt>
                <c:pt idx="12">
                  <c:v>1.32226288944205E-2</c:v>
                </c:pt>
                <c:pt idx="13">
                  <c:v>1.7319386981706899E-2</c:v>
                </c:pt>
                <c:pt idx="14">
                  <c:v>2.2645172495179298E-2</c:v>
                </c:pt>
                <c:pt idx="15">
                  <c:v>2.95686936626933E-2</c:v>
                </c:pt>
                <c:pt idx="16">
                  <c:v>3.8569271180461599E-2</c:v>
                </c:pt>
                <c:pt idx="17">
                  <c:v>5.0270021953560298E-2</c:v>
                </c:pt>
                <c:pt idx="18">
                  <c:v>8.5255266765125598E-2</c:v>
                </c:pt>
              </c:numCache>
            </c:numRef>
          </c:xVal>
          <c:yVal>
            <c:numRef>
              <c:f>PSD_2!$E$34:$E$52</c:f>
              <c:numCache>
                <c:formatCode>General</c:formatCode>
                <c:ptCount val="19"/>
                <c:pt idx="0">
                  <c:v>7.8314921211453496</c:v>
                </c:pt>
                <c:pt idx="1">
                  <c:v>2.1953773744359104</c:v>
                </c:pt>
                <c:pt idx="2">
                  <c:v>1.4859777807132</c:v>
                </c:pt>
                <c:pt idx="3">
                  <c:v>1.95144005370289</c:v>
                </c:pt>
                <c:pt idx="4">
                  <c:v>3.1414056968968902</c:v>
                </c:pt>
                <c:pt idx="5">
                  <c:v>0.75523207475187104</c:v>
                </c:pt>
                <c:pt idx="6">
                  <c:v>0.26806975540396899</c:v>
                </c:pt>
                <c:pt idx="7">
                  <c:v>0.39101413753248104</c:v>
                </c:pt>
                <c:pt idx="8">
                  <c:v>0.475754295111672</c:v>
                </c:pt>
                <c:pt idx="9">
                  <c:v>0.29092737460616802</c:v>
                </c:pt>
                <c:pt idx="10">
                  <c:v>0.18599472386490298</c:v>
                </c:pt>
                <c:pt idx="11">
                  <c:v>0.15235775157189899</c:v>
                </c:pt>
                <c:pt idx="12">
                  <c:v>7.4573037506881309E-2</c:v>
                </c:pt>
                <c:pt idx="13">
                  <c:v>1.1550263070190202E-2</c:v>
                </c:pt>
                <c:pt idx="14">
                  <c:v>6.8289638290317022E-3</c:v>
                </c:pt>
                <c:pt idx="15">
                  <c:v>7.1514456781117024E-3</c:v>
                </c:pt>
                <c:pt idx="16">
                  <c:v>7.776980846901903E-3</c:v>
                </c:pt>
                <c:pt idx="17">
                  <c:v>4.072558661358497E-3</c:v>
                </c:pt>
                <c:pt idx="18">
                  <c:v>5.1074286648493993E-3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CCE-4AF9-9FBF-894D929DC138}"/>
            </c:ext>
          </c:extLst>
        </c:ser>
        <c:ser>
          <c:idx val="3"/>
          <c:order val="4"/>
          <c:tx>
            <c:strRef>
              <c:f>PSD_2!$A$74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PSD_2!$A$76:$A$94</c:f>
              <c:numCache>
                <c:formatCode>General</c:formatCode>
                <c:ptCount val="19"/>
                <c:pt idx="0">
                  <c:v>2.9274004683840701E-4</c:v>
                </c:pt>
                <c:pt idx="1">
                  <c:v>6.2939110070257603E-4</c:v>
                </c:pt>
                <c:pt idx="2">
                  <c:v>1.0670374707259899E-3</c:v>
                </c:pt>
                <c:pt idx="3">
                  <c:v>1.6359777517564399E-3</c:v>
                </c:pt>
                <c:pt idx="4">
                  <c:v>2.3756001170960098E-3</c:v>
                </c:pt>
                <c:pt idx="5">
                  <c:v>3.3371091920374701E-3</c:v>
                </c:pt>
                <c:pt idx="6">
                  <c:v>4.58707098946135E-3</c:v>
                </c:pt>
                <c:pt idx="7">
                  <c:v>6.2120213261124104E-3</c:v>
                </c:pt>
                <c:pt idx="8">
                  <c:v>1.1070622832699E-2</c:v>
                </c:pt>
                <c:pt idx="9">
                  <c:v>1.9281659378830501E-2</c:v>
                </c:pt>
                <c:pt idx="10">
                  <c:v>2.5314986232292301E-2</c:v>
                </c:pt>
                <c:pt idx="11">
                  <c:v>3.3158311141792601E-2</c:v>
                </c:pt>
                <c:pt idx="12">
                  <c:v>4.3354633524143003E-2</c:v>
                </c:pt>
                <c:pt idx="13">
                  <c:v>5.6609852621198602E-2</c:v>
                </c:pt>
                <c:pt idx="14">
                  <c:v>7.3841637447370795E-2</c:v>
                </c:pt>
                <c:pt idx="15">
                  <c:v>9.6242957721394795E-2</c:v>
                </c:pt>
                <c:pt idx="16">
                  <c:v>0.125364674077625</c:v>
                </c:pt>
              </c:numCache>
            </c:numRef>
          </c:xVal>
          <c:yVal>
            <c:numRef>
              <c:f>PSD_2!$D$76:$D$94</c:f>
              <c:numCache>
                <c:formatCode>General</c:formatCode>
                <c:ptCount val="19"/>
                <c:pt idx="0">
                  <c:v>3.4281095193565401</c:v>
                </c:pt>
                <c:pt idx="1">
                  <c:v>0.75122186266882796</c:v>
                </c:pt>
                <c:pt idx="2">
                  <c:v>0.434114834660775</c:v>
                </c:pt>
                <c:pt idx="3">
                  <c:v>4.2652301230242599E-2</c:v>
                </c:pt>
                <c:pt idx="4">
                  <c:v>3.1619441256968597E-2</c:v>
                </c:pt>
                <c:pt idx="5">
                  <c:v>2.2073140004890902E-2</c:v>
                </c:pt>
                <c:pt idx="6">
                  <c:v>5.9113209523396996E-3</c:v>
                </c:pt>
                <c:pt idx="7">
                  <c:v>1.44849987283844E-2</c:v>
                </c:pt>
                <c:pt idx="8">
                  <c:v>6.54910612211886E-3</c:v>
                </c:pt>
                <c:pt idx="9">
                  <c:v>3.4713150162525002E-3</c:v>
                </c:pt>
                <c:pt idx="10">
                  <c:v>5.3353584548239902E-3</c:v>
                </c:pt>
                <c:pt idx="11">
                  <c:v>2.8130215886307802E-3</c:v>
                </c:pt>
                <c:pt idx="12">
                  <c:v>4.0828721294708702E-3</c:v>
                </c:pt>
                <c:pt idx="13">
                  <c:v>7.65394125528201E-3</c:v>
                </c:pt>
                <c:pt idx="14">
                  <c:v>5.2960656627931799E-4</c:v>
                </c:pt>
                <c:pt idx="15">
                  <c:v>2.0535787363379601E-3</c:v>
                </c:pt>
                <c:pt idx="16">
                  <c:v>7.0148686219435202E-4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CCE-4AF9-9FBF-894D929DC138}"/>
            </c:ext>
          </c:extLst>
        </c:ser>
        <c:ser>
          <c:idx val="4"/>
          <c:order val="5"/>
          <c:tx>
            <c:strRef>
              <c:f>PSD_2!$A$96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PSD_2!$A$98:$A$113</c:f>
              <c:numCache>
                <c:formatCode>General</c:formatCode>
                <c:ptCount val="16"/>
                <c:pt idx="0">
                  <c:v>2.93255131964809E-4</c:v>
                </c:pt>
                <c:pt idx="1">
                  <c:v>6.3049853372433996E-4</c:v>
                </c:pt>
                <c:pt idx="2">
                  <c:v>1.0689149560117301E-3</c:v>
                </c:pt>
                <c:pt idx="3">
                  <c:v>1.6388563049853299E-3</c:v>
                </c:pt>
                <c:pt idx="4">
                  <c:v>2.37978005865102E-3</c:v>
                </c:pt>
                <c:pt idx="5">
                  <c:v>3.3429809384164198E-3</c:v>
                </c:pt>
                <c:pt idx="6">
                  <c:v>4.5951420821114296E-3</c:v>
                </c:pt>
                <c:pt idx="7">
                  <c:v>8.3391039017595304E-3</c:v>
                </c:pt>
                <c:pt idx="8">
                  <c:v>1.10901019344574E-2</c:v>
                </c:pt>
                <c:pt idx="9">
                  <c:v>1.46663993769648E-2</c:v>
                </c:pt>
                <c:pt idx="10">
                  <c:v>1.93155860522243E-2</c:v>
                </c:pt>
                <c:pt idx="11">
                  <c:v>2.5359528730061701E-2</c:v>
                </c:pt>
                <c:pt idx="12">
                  <c:v>3.32166542112503E-2</c:v>
                </c:pt>
                <c:pt idx="13">
                  <c:v>4.3430917336795501E-2</c:v>
                </c:pt>
              </c:numCache>
            </c:numRef>
          </c:xVal>
          <c:yVal>
            <c:numRef>
              <c:f>PSD_2!$E$98:$E$113</c:f>
              <c:numCache>
                <c:formatCode>General</c:formatCode>
                <c:ptCount val="16"/>
                <c:pt idx="0">
                  <c:v>0.58215594463285902</c:v>
                </c:pt>
                <c:pt idx="1">
                  <c:v>0.29372030496465901</c:v>
                </c:pt>
                <c:pt idx="2">
                  <c:v>0.15850041497619999</c:v>
                </c:pt>
                <c:pt idx="3">
                  <c:v>0.11029378390441801</c:v>
                </c:pt>
                <c:pt idx="4">
                  <c:v>6.9540833184971798E-2</c:v>
                </c:pt>
                <c:pt idx="5">
                  <c:v>3.52202801878818E-2</c:v>
                </c:pt>
                <c:pt idx="6">
                  <c:v>8.2364939486946898E-3</c:v>
                </c:pt>
                <c:pt idx="7">
                  <c:v>4.9009803185553702E-2</c:v>
                </c:pt>
                <c:pt idx="8">
                  <c:v>4.6371197738570999E-2</c:v>
                </c:pt>
                <c:pt idx="9">
                  <c:v>3.2006699020830101E-2</c:v>
                </c:pt>
                <c:pt idx="10">
                  <c:v>4.51602834876767E-2</c:v>
                </c:pt>
                <c:pt idx="11">
                  <c:v>3.3197708791255706E-2</c:v>
                </c:pt>
                <c:pt idx="12">
                  <c:v>1.5197134776989E-2</c:v>
                </c:pt>
                <c:pt idx="13">
                  <c:v>2.237217329973919E-2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CCCE-4AF9-9FBF-894D929DC138}"/>
            </c:ext>
          </c:extLst>
        </c:ser>
        <c:ser>
          <c:idx val="5"/>
          <c:order val="6"/>
          <c:tx>
            <c:strRef>
              <c:f>PSD_2!$A$115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PSD_2!$A$117:$A$130</c:f>
              <c:numCache>
                <c:formatCode>General</c:formatCode>
                <c:ptCount val="14"/>
                <c:pt idx="0">
                  <c:v>3.0165912518853599E-4</c:v>
                </c:pt>
                <c:pt idx="1">
                  <c:v>6.4856711915535405E-4</c:v>
                </c:pt>
                <c:pt idx="2">
                  <c:v>1.09954751131221E-3</c:v>
                </c:pt>
                <c:pt idx="3">
                  <c:v>1.6858220211161299E-3</c:v>
                </c:pt>
                <c:pt idx="4">
                  <c:v>2.4479788838612298E-3</c:v>
                </c:pt>
                <c:pt idx="5">
                  <c:v>3.43878280542986E-3</c:v>
                </c:pt>
                <c:pt idx="6">
                  <c:v>4.7268279034690802E-3</c:v>
                </c:pt>
                <c:pt idx="7">
                  <c:v>6.4012865309200596E-3</c:v>
                </c:pt>
                <c:pt idx="8">
                  <c:v>8.5780827466063296E-3</c:v>
                </c:pt>
                <c:pt idx="9">
                  <c:v>1.5086703431508201E-2</c:v>
                </c:pt>
                <c:pt idx="10">
                  <c:v>1.9869124717371001E-2</c:v>
                </c:pt>
                <c:pt idx="11">
                  <c:v>2.6086272388992599E-2</c:v>
                </c:pt>
                <c:pt idx="12">
                  <c:v>3.4168564362100598E-2</c:v>
                </c:pt>
              </c:numCache>
            </c:numRef>
          </c:xVal>
          <c:yVal>
            <c:numRef>
              <c:f>PSD_2!$E$117:$E$130</c:f>
              <c:numCache>
                <c:formatCode>General</c:formatCode>
                <c:ptCount val="14"/>
                <c:pt idx="0">
                  <c:v>1.0067850951870059</c:v>
                </c:pt>
                <c:pt idx="1">
                  <c:v>0.53652576803409602</c:v>
                </c:pt>
                <c:pt idx="2">
                  <c:v>0.1236279756996983</c:v>
                </c:pt>
                <c:pt idx="3">
                  <c:v>0.41142941275575801</c:v>
                </c:pt>
                <c:pt idx="4">
                  <c:v>0.50329480606830601</c:v>
                </c:pt>
                <c:pt idx="5">
                  <c:v>0.22743754826270199</c:v>
                </c:pt>
                <c:pt idx="6">
                  <c:v>0.22214169737315898</c:v>
                </c:pt>
                <c:pt idx="7">
                  <c:v>0.25326741005257297</c:v>
                </c:pt>
                <c:pt idx="8">
                  <c:v>0.14109037190407539</c:v>
                </c:pt>
                <c:pt idx="9">
                  <c:v>0.10389441314533396</c:v>
                </c:pt>
                <c:pt idx="10">
                  <c:v>0.1108662769508514</c:v>
                </c:pt>
                <c:pt idx="11">
                  <c:v>0.10293646704534389</c:v>
                </c:pt>
                <c:pt idx="12">
                  <c:v>0.38024307347373099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CCCE-4AF9-9FBF-894D929DC138}"/>
            </c:ext>
          </c:extLst>
        </c:ser>
        <c:ser>
          <c:idx val="6"/>
          <c:order val="7"/>
          <c:tx>
            <c:strRef>
              <c:f>PSD_2!$A$132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PSD_2!$A$134:$A$147</c:f>
              <c:numCache>
                <c:formatCode>General</c:formatCode>
                <c:ptCount val="14"/>
                <c:pt idx="0">
                  <c:v>3.0165912518853599E-4</c:v>
                </c:pt>
                <c:pt idx="1">
                  <c:v>6.4856711915535405E-4</c:v>
                </c:pt>
                <c:pt idx="2">
                  <c:v>1.09954751131221E-3</c:v>
                </c:pt>
                <c:pt idx="3">
                  <c:v>2.4479788838612298E-3</c:v>
                </c:pt>
                <c:pt idx="4">
                  <c:v>3.43878280542986E-3</c:v>
                </c:pt>
                <c:pt idx="5">
                  <c:v>4.7268279034690802E-3</c:v>
                </c:pt>
                <c:pt idx="6">
                  <c:v>6.4012865309200596E-3</c:v>
                </c:pt>
                <c:pt idx="7">
                  <c:v>8.5780827466063296E-3</c:v>
                </c:pt>
                <c:pt idx="8">
                  <c:v>1.14079178269984E-2</c:v>
                </c:pt>
                <c:pt idx="9">
                  <c:v>1.5086703431508201E-2</c:v>
                </c:pt>
                <c:pt idx="10">
                  <c:v>1.9869124717371001E-2</c:v>
                </c:pt>
                <c:pt idx="11">
                  <c:v>3.4168564362100598E-2</c:v>
                </c:pt>
              </c:numCache>
            </c:numRef>
          </c:xVal>
          <c:yVal>
            <c:numRef>
              <c:f>PSD_2!$E$134:$E$147</c:f>
              <c:numCache>
                <c:formatCode>General</c:formatCode>
                <c:ptCount val="14"/>
                <c:pt idx="0">
                  <c:v>1.4036087604930598</c:v>
                </c:pt>
                <c:pt idx="1">
                  <c:v>0.88142333581153098</c:v>
                </c:pt>
                <c:pt idx="2">
                  <c:v>0.49246827849851305</c:v>
                </c:pt>
                <c:pt idx="3">
                  <c:v>8.7689518039995321E-2</c:v>
                </c:pt>
                <c:pt idx="4">
                  <c:v>8.9257555607543851E-2</c:v>
                </c:pt>
                <c:pt idx="5">
                  <c:v>0.1182220961739943</c:v>
                </c:pt>
                <c:pt idx="6">
                  <c:v>1.2772799838324814E-2</c:v>
                </c:pt>
                <c:pt idx="7">
                  <c:v>9.3944600115601809E-2</c:v>
                </c:pt>
                <c:pt idx="8">
                  <c:v>4.0698604626200507E-2</c:v>
                </c:pt>
                <c:pt idx="9">
                  <c:v>3.1912346151997104E-2</c:v>
                </c:pt>
                <c:pt idx="10">
                  <c:v>2.3699535098681904E-2</c:v>
                </c:pt>
                <c:pt idx="11">
                  <c:v>3.4260992613852709E-2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CCCE-4AF9-9FBF-894D929DC138}"/>
            </c:ext>
          </c:extLst>
        </c:ser>
        <c:ser>
          <c:idx val="7"/>
          <c:order val="8"/>
          <c:tx>
            <c:strRef>
              <c:f>PSD_2!$A$149</c:f>
              <c:strCache>
                <c:ptCount val="1"/>
                <c:pt idx="0">
                  <c:v>GRS 1915, 9GHz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PSD_2!$A$151:$A$166</c:f>
              <c:numCache>
                <c:formatCode>General</c:formatCode>
                <c:ptCount val="16"/>
                <c:pt idx="0">
                  <c:v>1.88323917137476E-4</c:v>
                </c:pt>
                <c:pt idx="1">
                  <c:v>6.8644067796610098E-4</c:v>
                </c:pt>
                <c:pt idx="2">
                  <c:v>1.05244821092278E-3</c:v>
                </c:pt>
                <c:pt idx="3">
                  <c:v>1.52825800376647E-3</c:v>
                </c:pt>
                <c:pt idx="4">
                  <c:v>2.14681073446327E-3</c:v>
                </c:pt>
                <c:pt idx="5">
                  <c:v>2.95092928436911E-3</c:v>
                </c:pt>
                <c:pt idx="6">
                  <c:v>5.3552437485875704E-3</c:v>
                </c:pt>
                <c:pt idx="7">
                  <c:v>7.1218922027306902E-3</c:v>
                </c:pt>
                <c:pt idx="8">
                  <c:v>9.4185351931167591E-3</c:v>
                </c:pt>
                <c:pt idx="9">
                  <c:v>1.2404171080618601E-2</c:v>
                </c:pt>
                <c:pt idx="10">
                  <c:v>1.6285497734371001E-2</c:v>
                </c:pt>
                <c:pt idx="11">
                  <c:v>2.1331222384249199E-2</c:v>
                </c:pt>
                <c:pt idx="12">
                  <c:v>2.7890664429090901E-2</c:v>
                </c:pt>
                <c:pt idx="13">
                  <c:v>3.6417939087384998E-2</c:v>
                </c:pt>
              </c:numCache>
            </c:numRef>
          </c:xVal>
          <c:yVal>
            <c:numRef>
              <c:f>PSD_2!$E$151:$E$166</c:f>
              <c:numCache>
                <c:formatCode>General</c:formatCode>
                <c:ptCount val="16"/>
                <c:pt idx="0">
                  <c:v>11.053777200828499</c:v>
                </c:pt>
                <c:pt idx="1">
                  <c:v>2.4742887928378097</c:v>
                </c:pt>
                <c:pt idx="2">
                  <c:v>0.13235427194133098</c:v>
                </c:pt>
                <c:pt idx="3">
                  <c:v>0.32207256405910001</c:v>
                </c:pt>
                <c:pt idx="4">
                  <c:v>0.25186862131664101</c:v>
                </c:pt>
                <c:pt idx="5">
                  <c:v>0.14947912532873608</c:v>
                </c:pt>
                <c:pt idx="6">
                  <c:v>0.11851651095564208</c:v>
                </c:pt>
                <c:pt idx="7">
                  <c:v>4.4269252677957005E-2</c:v>
                </c:pt>
                <c:pt idx="8">
                  <c:v>0.26788221751111901</c:v>
                </c:pt>
                <c:pt idx="9">
                  <c:v>7.1811549532320051E-2</c:v>
                </c:pt>
                <c:pt idx="10">
                  <c:v>2.8244905769214013E-2</c:v>
                </c:pt>
                <c:pt idx="11">
                  <c:v>4.682445027780302E-2</c:v>
                </c:pt>
                <c:pt idx="12">
                  <c:v>1.724845014683507E-2</c:v>
                </c:pt>
                <c:pt idx="13">
                  <c:v>7.6401411392227003E-2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CCCE-4AF9-9FBF-894D929DC138}"/>
            </c:ext>
          </c:extLst>
        </c:ser>
        <c:ser>
          <c:idx val="8"/>
          <c:order val="9"/>
          <c:tx>
            <c:strRef>
              <c:f>PSD_2!$A$168</c:f>
              <c:strCache>
                <c:ptCount val="1"/>
                <c:pt idx="0">
                  <c:v>GRS 1915, 92GHz</c:v>
                </c:pt>
              </c:strCache>
            </c:strRef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PSD_2!$A$170:$A$181</c:f>
              <c:numCache>
                <c:formatCode>General</c:formatCode>
                <c:ptCount val="12"/>
                <c:pt idx="0">
                  <c:v>8.0064051240992702E-4</c:v>
                </c:pt>
                <c:pt idx="1">
                  <c:v>1.7213771016813401E-3</c:v>
                </c:pt>
                <c:pt idx="2">
                  <c:v>2.9183346677341799E-3</c:v>
                </c:pt>
                <c:pt idx="3">
                  <c:v>4.4743795036028796E-3</c:v>
                </c:pt>
                <c:pt idx="4">
                  <c:v>6.4972377902321804E-3</c:v>
                </c:pt>
                <c:pt idx="5">
                  <c:v>9.1269535628502804E-3</c:v>
                </c:pt>
                <c:pt idx="6">
                  <c:v>1.25455840672538E-2</c:v>
                </c:pt>
                <c:pt idx="7">
                  <c:v>1.69898037229783E-2</c:v>
                </c:pt>
                <c:pt idx="8">
                  <c:v>2.2767289275420301E-2</c:v>
                </c:pt>
                <c:pt idx="9">
                  <c:v>3.02780204935948E-2</c:v>
                </c:pt>
                <c:pt idx="10">
                  <c:v>4.0041971077221697E-2</c:v>
                </c:pt>
              </c:numCache>
            </c:numRef>
          </c:xVal>
          <c:yVal>
            <c:numRef>
              <c:f>PSD_2!$E$170:$E$180</c:f>
              <c:numCache>
                <c:formatCode>General</c:formatCode>
                <c:ptCount val="11"/>
                <c:pt idx="0">
                  <c:v>95.105761304643309</c:v>
                </c:pt>
                <c:pt idx="1">
                  <c:v>37.502238974173494</c:v>
                </c:pt>
                <c:pt idx="2">
                  <c:v>6.72641120223303</c:v>
                </c:pt>
                <c:pt idx="3">
                  <c:v>4.5345459116606301</c:v>
                </c:pt>
                <c:pt idx="4">
                  <c:v>0.80328625763594097</c:v>
                </c:pt>
                <c:pt idx="5">
                  <c:v>1.1689647559449898</c:v>
                </c:pt>
                <c:pt idx="6">
                  <c:v>0.30087167414541699</c:v>
                </c:pt>
                <c:pt idx="7">
                  <c:v>0.83718284819105404</c:v>
                </c:pt>
                <c:pt idx="8">
                  <c:v>0.217304672872805</c:v>
                </c:pt>
                <c:pt idx="9">
                  <c:v>0.1876246740701559</c:v>
                </c:pt>
                <c:pt idx="10">
                  <c:v>7.8359144796019603E-2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CCCE-4AF9-9FBF-894D929DC138}"/>
            </c:ext>
          </c:extLst>
        </c:ser>
        <c:ser>
          <c:idx val="9"/>
          <c:order val="10"/>
          <c:tx>
            <c:strRef>
              <c:f>PSD_2!$A$183</c:f>
              <c:strCache>
                <c:ptCount val="1"/>
                <c:pt idx="0">
                  <c:v>GRS 1915, 10GHz</c:v>
                </c:pt>
              </c:strCache>
            </c:strRef>
          </c:tx>
          <c:spPr>
            <a:ln w="50800" cap="rnd">
              <a:solidFill>
                <a:srgbClr val="E901B7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PSD_2!$A$185:$A$202</c:f>
              <c:numCache>
                <c:formatCode>General</c:formatCode>
                <c:ptCount val="18"/>
                <c:pt idx="0">
                  <c:v>1.12422709387296E-4</c:v>
                </c:pt>
                <c:pt idx="1">
                  <c:v>2.41708825182686E-4</c:v>
                </c:pt>
                <c:pt idx="2">
                  <c:v>4.09780775716694E-4</c:v>
                </c:pt>
                <c:pt idx="3">
                  <c:v>6.2827431141090396E-4</c:v>
                </c:pt>
                <c:pt idx="4">
                  <c:v>9.1231590781337799E-4</c:v>
                </c:pt>
                <c:pt idx="5">
                  <c:v>1.2815699831365899E-3</c:v>
                </c:pt>
                <c:pt idx="6">
                  <c:v>1.76160028105677E-3</c:v>
                </c:pt>
                <c:pt idx="7">
                  <c:v>2.3856396683529998E-3</c:v>
                </c:pt>
                <c:pt idx="8">
                  <c:v>3.1968908718381099E-3</c:v>
                </c:pt>
                <c:pt idx="9">
                  <c:v>4.2515174363687404E-3</c:v>
                </c:pt>
                <c:pt idx="10">
                  <c:v>5.6225319702585697E-3</c:v>
                </c:pt>
                <c:pt idx="11">
                  <c:v>7.4048508643153399E-3</c:v>
                </c:pt>
                <c:pt idx="12">
                  <c:v>9.7218654265891404E-3</c:v>
                </c:pt>
                <c:pt idx="13">
                  <c:v>1.2733984357545001E-2</c:v>
                </c:pt>
                <c:pt idx="14">
                  <c:v>2.1740219961103299E-2</c:v>
                </c:pt>
                <c:pt idx="15">
                  <c:v>2.8357845252413499E-2</c:v>
                </c:pt>
                <c:pt idx="16">
                  <c:v>3.6960758131116801E-2</c:v>
                </c:pt>
              </c:numCache>
            </c:numRef>
          </c:xVal>
          <c:yVal>
            <c:numRef>
              <c:f>PSD_2!$E$185:$E$202</c:f>
              <c:numCache>
                <c:formatCode>General</c:formatCode>
                <c:ptCount val="18"/>
                <c:pt idx="0">
                  <c:v>5.1888995159478695</c:v>
                </c:pt>
                <c:pt idx="1">
                  <c:v>0.53998707166705007</c:v>
                </c:pt>
                <c:pt idx="2">
                  <c:v>0.15823975344635399</c:v>
                </c:pt>
                <c:pt idx="3">
                  <c:v>0.13556624473300899</c:v>
                </c:pt>
                <c:pt idx="4">
                  <c:v>6.3509974634102698E-2</c:v>
                </c:pt>
                <c:pt idx="5">
                  <c:v>2.68905188165371E-2</c:v>
                </c:pt>
                <c:pt idx="6">
                  <c:v>2.4623249827946097E-2</c:v>
                </c:pt>
                <c:pt idx="7">
                  <c:v>1.3552131023538359E-2</c:v>
                </c:pt>
                <c:pt idx="8">
                  <c:v>1.4751761312453901E-3</c:v>
                </c:pt>
                <c:pt idx="9">
                  <c:v>4.7668245026079702E-3</c:v>
                </c:pt>
                <c:pt idx="10">
                  <c:v>5.9084599811662503E-3</c:v>
                </c:pt>
                <c:pt idx="11">
                  <c:v>3.5151035912666397E-3</c:v>
                </c:pt>
                <c:pt idx="12">
                  <c:v>4.5254129839266896E-3</c:v>
                </c:pt>
                <c:pt idx="13">
                  <c:v>1.55169554901191E-3</c:v>
                </c:pt>
                <c:pt idx="14">
                  <c:v>1.0210606390417202E-3</c:v>
                </c:pt>
                <c:pt idx="15">
                  <c:v>1.456550856046709E-3</c:v>
                </c:pt>
                <c:pt idx="16">
                  <c:v>2.0099171769508797E-3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CCCE-4AF9-9FBF-894D929DC138}"/>
            </c:ext>
          </c:extLst>
        </c:ser>
        <c:ser>
          <c:idx val="10"/>
          <c:order val="11"/>
          <c:tx>
            <c:strRef>
              <c:f>PSD_2!$A$204</c:f>
              <c:strCache>
                <c:ptCount val="1"/>
                <c:pt idx="0">
                  <c:v>GX 339, 233GHz</c:v>
                </c:pt>
              </c:strCache>
            </c:strRef>
          </c:tx>
          <c:spPr>
            <a:ln w="2540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PSD_2!$A$206:$A$215</c:f>
              <c:numCache>
                <c:formatCode>General</c:formatCode>
                <c:ptCount val="10"/>
                <c:pt idx="0">
                  <c:v>1.1764705882352899E-3</c:v>
                </c:pt>
                <c:pt idx="1">
                  <c:v>2.5294117647058799E-3</c:v>
                </c:pt>
                <c:pt idx="2">
                  <c:v>4.2882352941176396E-3</c:v>
                </c:pt>
                <c:pt idx="3">
                  <c:v>6.57470588235294E-3</c:v>
                </c:pt>
                <c:pt idx="4">
                  <c:v>9.5471176470588205E-3</c:v>
                </c:pt>
                <c:pt idx="5">
                  <c:v>1.3411252941176399E-2</c:v>
                </c:pt>
                <c:pt idx="6">
                  <c:v>1.8434628823529399E-2</c:v>
                </c:pt>
                <c:pt idx="7">
                  <c:v>2.4965017470588199E-2</c:v>
                </c:pt>
                <c:pt idx="8">
                  <c:v>3.3454522711764703E-2</c:v>
                </c:pt>
                <c:pt idx="9">
                  <c:v>4.4490879525294097E-2</c:v>
                </c:pt>
              </c:numCache>
            </c:numRef>
          </c:xVal>
          <c:yVal>
            <c:numRef>
              <c:f>PSD_2!$D$206:$D$215</c:f>
              <c:numCache>
                <c:formatCode>General</c:formatCode>
                <c:ptCount val="10"/>
                <c:pt idx="0">
                  <c:v>34.439127020779402</c:v>
                </c:pt>
                <c:pt idx="1">
                  <c:v>7.7361264544089403</c:v>
                </c:pt>
                <c:pt idx="2">
                  <c:v>27.767432529920001</c:v>
                </c:pt>
                <c:pt idx="3">
                  <c:v>12.889752766079701</c:v>
                </c:pt>
                <c:pt idx="4">
                  <c:v>6.3779913024037898</c:v>
                </c:pt>
                <c:pt idx="5">
                  <c:v>0.67772738044748604</c:v>
                </c:pt>
                <c:pt idx="6">
                  <c:v>0.60472183770300203</c:v>
                </c:pt>
                <c:pt idx="7">
                  <c:v>0.64349026951608002</c:v>
                </c:pt>
                <c:pt idx="8">
                  <c:v>0.40399473971127398</c:v>
                </c:pt>
                <c:pt idx="9">
                  <c:v>0.25489378211014702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CCCE-4AF9-9FBF-894D929DC138}"/>
            </c:ext>
          </c:extLst>
        </c:ser>
        <c:ser>
          <c:idx val="11"/>
          <c:order val="12"/>
          <c:tx>
            <c:strRef>
              <c:f>PSD_2!$A$217</c:f>
              <c:strCache>
                <c:ptCount val="1"/>
                <c:pt idx="0">
                  <c:v>GX 339, 145GHz</c:v>
                </c:pt>
              </c:strCache>
            </c:strRef>
          </c:tx>
          <c:spPr>
            <a:ln w="2540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PSD_2!$A$219:$A$227</c:f>
              <c:numCache>
                <c:formatCode>General</c:formatCode>
                <c:ptCount val="9"/>
                <c:pt idx="0">
                  <c:v>1.9230769230769199E-3</c:v>
                </c:pt>
                <c:pt idx="1">
                  <c:v>4.1346153846153798E-3</c:v>
                </c:pt>
                <c:pt idx="2">
                  <c:v>7.0096153846153798E-3</c:v>
                </c:pt>
                <c:pt idx="3">
                  <c:v>1.0747115384615299E-2</c:v>
                </c:pt>
                <c:pt idx="4">
                  <c:v>1.56058653846153E-2</c:v>
                </c:pt>
                <c:pt idx="5">
                  <c:v>2.1922240384615301E-2</c:v>
                </c:pt>
                <c:pt idx="6">
                  <c:v>3.0133527884615301E-2</c:v>
                </c:pt>
                <c:pt idx="7">
                  <c:v>5.4685277509615403E-2</c:v>
                </c:pt>
              </c:numCache>
            </c:numRef>
          </c:xVal>
          <c:yVal>
            <c:numRef>
              <c:f>PSD_2!$D$219:$D$227</c:f>
              <c:numCache>
                <c:formatCode>General</c:formatCode>
                <c:ptCount val="9"/>
                <c:pt idx="0">
                  <c:v>10.1849679310494</c:v>
                </c:pt>
                <c:pt idx="1">
                  <c:v>11.009969544014099</c:v>
                </c:pt>
                <c:pt idx="2">
                  <c:v>14.845614988220101</c:v>
                </c:pt>
                <c:pt idx="3">
                  <c:v>12.0258104778815</c:v>
                </c:pt>
                <c:pt idx="4">
                  <c:v>1.1242803628842899</c:v>
                </c:pt>
                <c:pt idx="5">
                  <c:v>0.210044592555235</c:v>
                </c:pt>
                <c:pt idx="6">
                  <c:v>0.39519899350841697</c:v>
                </c:pt>
                <c:pt idx="7">
                  <c:v>0.39841411489239897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CCCE-4AF9-9FBF-894D929DC138}"/>
            </c:ext>
          </c:extLst>
        </c:ser>
        <c:ser>
          <c:idx val="12"/>
          <c:order val="13"/>
          <c:tx>
            <c:strRef>
              <c:f>PSD_2!$A$229</c:f>
              <c:strCache>
                <c:ptCount val="1"/>
                <c:pt idx="0">
                  <c:v>GX 339, 97GHz</c:v>
                </c:pt>
              </c:strCache>
            </c:strRef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PSD_2!$A$231:$A$241</c:f>
              <c:numCache>
                <c:formatCode>General</c:formatCode>
                <c:ptCount val="11"/>
                <c:pt idx="1">
                  <c:v>4.7566371681415903E-3</c:v>
                </c:pt>
                <c:pt idx="2">
                  <c:v>8.0641592920353902E-3</c:v>
                </c:pt>
                <c:pt idx="3">
                  <c:v>1.2363938053097301E-2</c:v>
                </c:pt>
                <c:pt idx="4">
                  <c:v>1.7953650442477799E-2</c:v>
                </c:pt>
                <c:pt idx="5">
                  <c:v>2.52202765486725E-2</c:v>
                </c:pt>
                <c:pt idx="6">
                  <c:v>3.4666890486725603E-2</c:v>
                </c:pt>
                <c:pt idx="7">
                  <c:v>4.6947488606194597E-2</c:v>
                </c:pt>
                <c:pt idx="8">
                  <c:v>6.2912266161504402E-2</c:v>
                </c:pt>
                <c:pt idx="9">
                  <c:v>8.3666476983406998E-2</c:v>
                </c:pt>
                <c:pt idx="10">
                  <c:v>0.11064695105187999</c:v>
                </c:pt>
              </c:numCache>
            </c:numRef>
          </c:xVal>
          <c:yVal>
            <c:numRef>
              <c:f>PSD_2!$D$231:$D$241</c:f>
              <c:numCache>
                <c:formatCode>General</c:formatCode>
                <c:ptCount val="11"/>
                <c:pt idx="1">
                  <c:v>6.2083285544937397</c:v>
                </c:pt>
                <c:pt idx="2">
                  <c:v>3.9359893110165598</c:v>
                </c:pt>
                <c:pt idx="3">
                  <c:v>0.98293990453992297</c:v>
                </c:pt>
                <c:pt idx="4">
                  <c:v>0.39958650359471698</c:v>
                </c:pt>
                <c:pt idx="5">
                  <c:v>0.167938089971614</c:v>
                </c:pt>
                <c:pt idx="6">
                  <c:v>0.18930922910298001</c:v>
                </c:pt>
                <c:pt idx="7">
                  <c:v>2.55953541029382E-2</c:v>
                </c:pt>
                <c:pt idx="8">
                  <c:v>9.4657808446414193E-2</c:v>
                </c:pt>
                <c:pt idx="9">
                  <c:v>0.13804414581239499</c:v>
                </c:pt>
                <c:pt idx="10">
                  <c:v>-4.3576952397617698E-2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CCCE-4AF9-9FBF-894D929DC138}"/>
            </c:ext>
          </c:extLst>
        </c:ser>
        <c:ser>
          <c:idx val="13"/>
          <c:order val="14"/>
          <c:tx>
            <c:strRef>
              <c:f>PSD_2!$A$243</c:f>
              <c:strCache>
                <c:ptCount val="1"/>
                <c:pt idx="0">
                  <c:v>J1348-63, 97GHz</c:v>
                </c:pt>
              </c:strCache>
            </c:strRef>
          </c:tx>
          <c:spPr>
            <a:ln w="2540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PSD_2!$A$245:$A$252</c:f>
              <c:numCache>
                <c:formatCode>General</c:formatCode>
                <c:ptCount val="8"/>
                <c:pt idx="0">
                  <c:v>3.3444816053511701E-3</c:v>
                </c:pt>
                <c:pt idx="1">
                  <c:v>7.1906354515050104E-3</c:v>
                </c:pt>
                <c:pt idx="2">
                  <c:v>1.2190635451505E-2</c:v>
                </c:pt>
                <c:pt idx="3">
                  <c:v>1.8690635451505001E-2</c:v>
                </c:pt>
                <c:pt idx="4">
                  <c:v>2.7140635451505E-2</c:v>
                </c:pt>
                <c:pt idx="5">
                  <c:v>3.8125635451504998E-2</c:v>
                </c:pt>
                <c:pt idx="6">
                  <c:v>5.2406135451505E-2</c:v>
                </c:pt>
                <c:pt idx="7">
                  <c:v>7.0970785451504995E-2</c:v>
                </c:pt>
              </c:numCache>
            </c:numRef>
          </c:xVal>
          <c:yVal>
            <c:numRef>
              <c:f>PSD_2!$D$245:$D$252</c:f>
              <c:numCache>
                <c:formatCode>General</c:formatCode>
                <c:ptCount val="8"/>
                <c:pt idx="0">
                  <c:v>3.6052309842966403E-2</c:v>
                </c:pt>
                <c:pt idx="1">
                  <c:v>4.0275909826590602E-3</c:v>
                </c:pt>
                <c:pt idx="2">
                  <c:v>1.9502525922650199E-2</c:v>
                </c:pt>
                <c:pt idx="3">
                  <c:v>5.2746177980547999E-3</c:v>
                </c:pt>
                <c:pt idx="4">
                  <c:v>2.9184217867670699E-3</c:v>
                </c:pt>
                <c:pt idx="5">
                  <c:v>4.4554109960821698E-3</c:v>
                </c:pt>
                <c:pt idx="6">
                  <c:v>6.5157701522925999E-4</c:v>
                </c:pt>
                <c:pt idx="7">
                  <c:v>-1.67482690195215E-3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CCCE-4AF9-9FBF-894D929DC138}"/>
            </c:ext>
          </c:extLst>
        </c:ser>
        <c:ser>
          <c:idx val="14"/>
          <c:order val="15"/>
          <c:tx>
            <c:strRef>
              <c:f>PSD_2!$A$254</c:f>
              <c:strCache>
                <c:ptCount val="1"/>
                <c:pt idx="0">
                  <c:v>J1348-63, 145GHz</c:v>
                </c:pt>
              </c:strCache>
            </c:strRef>
          </c:tx>
          <c:spPr>
            <a:ln w="2540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PSD_2!$A$256:$A$263</c:f>
              <c:numCache>
                <c:formatCode>General</c:formatCode>
                <c:ptCount val="8"/>
                <c:pt idx="0">
                  <c:v>3.3670033670033599E-3</c:v>
                </c:pt>
                <c:pt idx="1">
                  <c:v>1.2272727272727201E-2</c:v>
                </c:pt>
                <c:pt idx="2">
                  <c:v>1.8816498316498301E-2</c:v>
                </c:pt>
                <c:pt idx="3">
                  <c:v>2.73234006734006E-2</c:v>
                </c:pt>
                <c:pt idx="4">
                  <c:v>3.8382373737373701E-2</c:v>
                </c:pt>
                <c:pt idx="5">
                  <c:v>7.1448703198653193E-2</c:v>
                </c:pt>
              </c:numCache>
            </c:numRef>
          </c:xVal>
          <c:yVal>
            <c:numRef>
              <c:f>PSD_2!$D$256:$D$263</c:f>
              <c:numCache>
                <c:formatCode>General</c:formatCode>
                <c:ptCount val="8"/>
                <c:pt idx="0">
                  <c:v>0.22857157077107601</c:v>
                </c:pt>
                <c:pt idx="1">
                  <c:v>0.126517159359436</c:v>
                </c:pt>
                <c:pt idx="2">
                  <c:v>1.36010600362755E-2</c:v>
                </c:pt>
                <c:pt idx="3">
                  <c:v>5.3633704876435203E-3</c:v>
                </c:pt>
                <c:pt idx="4">
                  <c:v>1.22148837448931E-3</c:v>
                </c:pt>
                <c:pt idx="5">
                  <c:v>5.9242542038730195E-4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CCCE-4AF9-9FBF-894D929DC138}"/>
            </c:ext>
          </c:extLst>
        </c:ser>
        <c:ser>
          <c:idx val="15"/>
          <c:order val="16"/>
          <c:tx>
            <c:strRef>
              <c:f>PSD_2!$A$265</c:f>
              <c:strCache>
                <c:ptCount val="1"/>
                <c:pt idx="0">
                  <c:v>J1348-63, 225GHz</c:v>
                </c:pt>
              </c:strCache>
            </c:strRef>
          </c:tx>
          <c:spPr>
            <a:ln w="25400" cap="rnd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PSD_2!$A$267:$A$276</c:f>
              <c:numCache>
                <c:formatCode>General</c:formatCode>
                <c:ptCount val="10"/>
                <c:pt idx="1">
                  <c:v>5.3086419753086396E-3</c:v>
                </c:pt>
                <c:pt idx="2">
                  <c:v>8.9999999999999993E-3</c:v>
                </c:pt>
                <c:pt idx="3">
                  <c:v>1.37987654320987E-2</c:v>
                </c:pt>
                <c:pt idx="4">
                  <c:v>2.0037160493827099E-2</c:v>
                </c:pt>
                <c:pt idx="5">
                  <c:v>2.8147074074074001E-2</c:v>
                </c:pt>
                <c:pt idx="6">
                  <c:v>3.8689961728394999E-2</c:v>
                </c:pt>
                <c:pt idx="7">
                  <c:v>5.23957156790123E-2</c:v>
                </c:pt>
                <c:pt idx="8">
                  <c:v>7.0213195814814805E-2</c:v>
                </c:pt>
                <c:pt idx="9">
                  <c:v>9.3375919991357997E-2</c:v>
                </c:pt>
              </c:numCache>
            </c:numRef>
          </c:xVal>
          <c:yVal>
            <c:numRef>
              <c:f>PSD_2!$D$267:$D$276</c:f>
              <c:numCache>
                <c:formatCode>General</c:formatCode>
                <c:ptCount val="10"/>
                <c:pt idx="1">
                  <c:v>0.13939540928909899</c:v>
                </c:pt>
                <c:pt idx="2">
                  <c:v>6.9411873186437906E-2</c:v>
                </c:pt>
                <c:pt idx="3">
                  <c:v>0.11028781081852899</c:v>
                </c:pt>
                <c:pt idx="4">
                  <c:v>2.8604171490527598E-3</c:v>
                </c:pt>
                <c:pt idx="5">
                  <c:v>1.4597808602365E-2</c:v>
                </c:pt>
                <c:pt idx="6">
                  <c:v>7.4915962852504696E-3</c:v>
                </c:pt>
                <c:pt idx="7">
                  <c:v>1.05133481979349E-2</c:v>
                </c:pt>
                <c:pt idx="8">
                  <c:v>1.8093925252778999E-4</c:v>
                </c:pt>
                <c:pt idx="9">
                  <c:v>3.0739342245612502E-3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CCCE-4AF9-9FBF-894D929DC138}"/>
            </c:ext>
          </c:extLst>
        </c:ser>
        <c:ser>
          <c:idx val="16"/>
          <c:order val="17"/>
          <c:tx>
            <c:strRef>
              <c:f>PSD_2!$A$278</c:f>
              <c:strCache>
                <c:ptCount val="1"/>
                <c:pt idx="0">
                  <c:v>J1348-63, 325GHz</c:v>
                </c:pt>
              </c:strCache>
            </c:strRef>
          </c:tx>
          <c:spPr>
            <a:ln w="25400" cap="rnd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PSD_2!$A$280:$A$289</c:f>
              <c:numCache>
                <c:formatCode>General</c:formatCode>
                <c:ptCount val="10"/>
                <c:pt idx="0">
                  <c:v>2.4691358024691301E-3</c:v>
                </c:pt>
                <c:pt idx="1">
                  <c:v>5.3086419753086396E-3</c:v>
                </c:pt>
                <c:pt idx="2">
                  <c:v>8.9999999999999993E-3</c:v>
                </c:pt>
                <c:pt idx="3">
                  <c:v>1.37987654320987E-2</c:v>
                </c:pt>
                <c:pt idx="4">
                  <c:v>2.0037160493827099E-2</c:v>
                </c:pt>
                <c:pt idx="5">
                  <c:v>2.8147074074074001E-2</c:v>
                </c:pt>
                <c:pt idx="6">
                  <c:v>3.8689961728394999E-2</c:v>
                </c:pt>
                <c:pt idx="7">
                  <c:v>5.23957156790123E-2</c:v>
                </c:pt>
                <c:pt idx="8">
                  <c:v>9.3375919991357997E-2</c:v>
                </c:pt>
              </c:numCache>
            </c:numRef>
          </c:xVal>
          <c:yVal>
            <c:numRef>
              <c:f>PSD_2!$D$280:$D$289</c:f>
              <c:numCache>
                <c:formatCode>General</c:formatCode>
                <c:ptCount val="10"/>
                <c:pt idx="0">
                  <c:v>2.7863964341053499E-2</c:v>
                </c:pt>
                <c:pt idx="1">
                  <c:v>0.13186864905440601</c:v>
                </c:pt>
                <c:pt idx="2">
                  <c:v>7.2188064456499904E-2</c:v>
                </c:pt>
                <c:pt idx="3">
                  <c:v>0.113464380862937</c:v>
                </c:pt>
                <c:pt idx="4">
                  <c:v>4.6011379484732703E-3</c:v>
                </c:pt>
                <c:pt idx="5">
                  <c:v>1.56724320654151E-2</c:v>
                </c:pt>
                <c:pt idx="6">
                  <c:v>6.6000818392168304E-3</c:v>
                </c:pt>
                <c:pt idx="7">
                  <c:v>8.5673815083430194E-3</c:v>
                </c:pt>
                <c:pt idx="8">
                  <c:v>2.9677919857814599E-3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CCCE-4AF9-9FBF-894D929DC138}"/>
            </c:ext>
          </c:extLst>
        </c:ser>
        <c:ser>
          <c:idx val="17"/>
          <c:order val="18"/>
          <c:tx>
            <c:strRef>
              <c:f>PSD_2!$A$291</c:f>
              <c:strCache>
                <c:ptCount val="1"/>
                <c:pt idx="0">
                  <c:v>J1535-57, 97GHz</c:v>
                </c:pt>
              </c:strCache>
            </c:strRef>
          </c:tx>
          <c:spPr>
            <a:ln w="50800" cap="rnd">
              <a:solidFill>
                <a:srgbClr val="E901B7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PSD_2!$A$293:$A$307</c:f>
              <c:numCache>
                <c:formatCode>General</c:formatCode>
                <c:ptCount val="15"/>
                <c:pt idx="0">
                  <c:v>1.77619893428063E-3</c:v>
                </c:pt>
                <c:pt idx="1">
                  <c:v>3.8188277087033702E-3</c:v>
                </c:pt>
                <c:pt idx="2">
                  <c:v>6.4742451154529302E-3</c:v>
                </c:pt>
                <c:pt idx="3">
                  <c:v>9.9262877442273505E-3</c:v>
                </c:pt>
                <c:pt idx="4">
                  <c:v>2.02478952042628E-2</c:v>
                </c:pt>
                <c:pt idx="5">
                  <c:v>2.7832032859680202E-2</c:v>
                </c:pt>
                <c:pt idx="6">
                  <c:v>3.7691411811722801E-2</c:v>
                </c:pt>
                <c:pt idx="7">
                  <c:v>5.0508604449378297E-2</c:v>
                </c:pt>
                <c:pt idx="8">
                  <c:v>6.7170954878330302E-2</c:v>
                </c:pt>
                <c:pt idx="9">
                  <c:v>8.8832010435967904E-2</c:v>
                </c:pt>
                <c:pt idx="10">
                  <c:v>0.116991382660896</c:v>
                </c:pt>
                <c:pt idx="11">
                  <c:v>0.15359856655330401</c:v>
                </c:pt>
                <c:pt idx="12">
                  <c:v>0.201187905613434</c:v>
                </c:pt>
                <c:pt idx="13">
                  <c:v>0.26305404639160301</c:v>
                </c:pt>
              </c:numCache>
            </c:numRef>
          </c:xVal>
          <c:yVal>
            <c:numRef>
              <c:f>PSD_2!$D$293:$D$307</c:f>
              <c:numCache>
                <c:formatCode>General</c:formatCode>
                <c:ptCount val="15"/>
                <c:pt idx="0">
                  <c:v>2.9014616601858799E-2</c:v>
                </c:pt>
                <c:pt idx="1">
                  <c:v>5.21001492899014E-2</c:v>
                </c:pt>
                <c:pt idx="2">
                  <c:v>1.43485227269461E-2</c:v>
                </c:pt>
                <c:pt idx="3">
                  <c:v>1.57117738693847E-3</c:v>
                </c:pt>
                <c:pt idx="4">
                  <c:v>1.65107586802467E-3</c:v>
                </c:pt>
                <c:pt idx="5">
                  <c:v>9.4772737671789298E-4</c:v>
                </c:pt>
                <c:pt idx="6">
                  <c:v>4.0568574828382301E-4</c:v>
                </c:pt>
                <c:pt idx="7">
                  <c:v>2.6650073797174201E-4</c:v>
                </c:pt>
                <c:pt idx="8">
                  <c:v>2.1061301613854101E-4</c:v>
                </c:pt>
                <c:pt idx="9">
                  <c:v>1.7150270857241699E-4</c:v>
                </c:pt>
                <c:pt idx="10">
                  <c:v>1.5451713994693399E-4</c:v>
                </c:pt>
                <c:pt idx="11">
                  <c:v>1.3885704211816E-4</c:v>
                </c:pt>
                <c:pt idx="12">
                  <c:v>1.3466418283794701E-4</c:v>
                </c:pt>
                <c:pt idx="13">
                  <c:v>1.4385376187262599E-4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CCCE-4AF9-9FBF-894D929DC138}"/>
            </c:ext>
          </c:extLst>
        </c:ser>
        <c:ser>
          <c:idx val="18"/>
          <c:order val="19"/>
          <c:tx>
            <c:strRef>
              <c:f>PSD_2!$A$309</c:f>
              <c:strCache>
                <c:ptCount val="1"/>
                <c:pt idx="0">
                  <c:v>J1535-57, 145GHz</c:v>
                </c:pt>
              </c:strCache>
            </c:strRef>
          </c:tx>
          <c:spPr>
            <a:ln w="50800" cap="rnd">
              <a:solidFill>
                <a:srgbClr val="E901B7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xVal>
            <c:numRef>
              <c:f>PSD_2!$A$311:$A$325</c:f>
              <c:numCache>
                <c:formatCode>General</c:formatCode>
                <c:ptCount val="15"/>
                <c:pt idx="0">
                  <c:v>1.54798761609907E-3</c:v>
                </c:pt>
                <c:pt idx="1">
                  <c:v>3.3281733746130002E-3</c:v>
                </c:pt>
                <c:pt idx="2">
                  <c:v>5.6424148606811098E-3</c:v>
                </c:pt>
                <c:pt idx="3">
                  <c:v>8.6509287925696596E-3</c:v>
                </c:pt>
                <c:pt idx="4">
                  <c:v>1.2561996904024699E-2</c:v>
                </c:pt>
                <c:pt idx="5">
                  <c:v>1.7646385448916401E-2</c:v>
                </c:pt>
                <c:pt idx="6">
                  <c:v>2.4256090557275501E-2</c:v>
                </c:pt>
                <c:pt idx="7">
                  <c:v>3.2848707198142403E-2</c:v>
                </c:pt>
                <c:pt idx="8">
                  <c:v>4.4019108831269298E-2</c:v>
                </c:pt>
                <c:pt idx="9">
                  <c:v>5.8540630954334399E-2</c:v>
                </c:pt>
                <c:pt idx="10">
                  <c:v>7.7418609714318895E-2</c:v>
                </c:pt>
                <c:pt idx="11">
                  <c:v>0.10195998210229799</c:v>
                </c:pt>
                <c:pt idx="12">
                  <c:v>0.13386376620667201</c:v>
                </c:pt>
                <c:pt idx="13">
                  <c:v>0.17533868554235801</c:v>
                </c:pt>
                <c:pt idx="14">
                  <c:v>0.22925608067875</c:v>
                </c:pt>
              </c:numCache>
            </c:numRef>
          </c:xVal>
          <c:yVal>
            <c:numRef>
              <c:f>PSD_2!$D$311:$D$325</c:f>
              <c:numCache>
                <c:formatCode>General</c:formatCode>
                <c:ptCount val="15"/>
                <c:pt idx="0">
                  <c:v>1.76617631591626E-2</c:v>
                </c:pt>
                <c:pt idx="1">
                  <c:v>7.6700256042036896E-2</c:v>
                </c:pt>
                <c:pt idx="2">
                  <c:v>9.5395217676323002E-3</c:v>
                </c:pt>
                <c:pt idx="3">
                  <c:v>9.1003484957203305E-3</c:v>
                </c:pt>
                <c:pt idx="4">
                  <c:v>5.0785246723375E-3</c:v>
                </c:pt>
                <c:pt idx="5">
                  <c:v>3.8044229559798101E-3</c:v>
                </c:pt>
                <c:pt idx="6">
                  <c:v>1.74972547066722E-3</c:v>
                </c:pt>
                <c:pt idx="7">
                  <c:v>2.08015210873065E-4</c:v>
                </c:pt>
                <c:pt idx="8">
                  <c:v>4.4711101373444699E-4</c:v>
                </c:pt>
                <c:pt idx="9">
                  <c:v>3.13184707285138E-4</c:v>
                </c:pt>
                <c:pt idx="10">
                  <c:v>2.0990183452001301E-4</c:v>
                </c:pt>
                <c:pt idx="11">
                  <c:v>1.5846041923466499E-4</c:v>
                </c:pt>
                <c:pt idx="12">
                  <c:v>1.2227435559195699E-4</c:v>
                </c:pt>
                <c:pt idx="13" formatCode="0.00E+00">
                  <c:v>9.3736836070288493E-5</c:v>
                </c:pt>
                <c:pt idx="14">
                  <c:v>1.02835665954505E-4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CCCE-4AF9-9FBF-894D929DC138}"/>
            </c:ext>
          </c:extLst>
        </c:ser>
        <c:ser>
          <c:idx val="19"/>
          <c:order val="20"/>
          <c:tx>
            <c:strRef>
              <c:f>PSD_2!$A$327</c:f>
              <c:strCache>
                <c:ptCount val="1"/>
                <c:pt idx="0">
                  <c:v>J1535-57, 235GHz</c:v>
                </c:pt>
              </c:strCache>
            </c:strRef>
          </c:tx>
          <c:spPr>
            <a:ln w="50800" cap="rnd">
              <a:solidFill>
                <a:srgbClr val="E901B7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xVal>
            <c:numRef>
              <c:f>PSD_2!$A$329:$A$345</c:f>
              <c:numCache>
                <c:formatCode>General</c:formatCode>
                <c:ptCount val="17"/>
                <c:pt idx="0">
                  <c:v>8.9445438282647499E-4</c:v>
                </c:pt>
                <c:pt idx="1">
                  <c:v>1.9230769230769199E-3</c:v>
                </c:pt>
                <c:pt idx="2">
                  <c:v>3.2602862254024999E-3</c:v>
                </c:pt>
                <c:pt idx="3">
                  <c:v>4.9986583184257602E-3</c:v>
                </c:pt>
                <c:pt idx="4">
                  <c:v>7.2585420393559896E-3</c:v>
                </c:pt>
                <c:pt idx="5">
                  <c:v>1.01963908765652E-2</c:v>
                </c:pt>
                <c:pt idx="6">
                  <c:v>1.40155943649373E-2</c:v>
                </c:pt>
                <c:pt idx="7">
                  <c:v>1.8980558899821101E-2</c:v>
                </c:pt>
                <c:pt idx="8">
                  <c:v>2.5435012795169899E-2</c:v>
                </c:pt>
                <c:pt idx="9">
                  <c:v>3.3825802859123399E-2</c:v>
                </c:pt>
                <c:pt idx="10">
                  <c:v>4.4733829942262902E-2</c:v>
                </c:pt>
                <c:pt idx="11">
                  <c:v>5.89142651503443E-2</c:v>
                </c:pt>
                <c:pt idx="12">
                  <c:v>7.7348830920850195E-2</c:v>
                </c:pt>
                <c:pt idx="13">
                  <c:v>0.101313766422507</c:v>
                </c:pt>
                <c:pt idx="14">
                  <c:v>0.132468182574662</c:v>
                </c:pt>
                <c:pt idx="15">
                  <c:v>0.17296892357246299</c:v>
                </c:pt>
                <c:pt idx="16">
                  <c:v>0.22561988686960499</c:v>
                </c:pt>
              </c:numCache>
            </c:numRef>
          </c:xVal>
          <c:yVal>
            <c:numRef>
              <c:f>PSD_2!$D$329:$D$345</c:f>
              <c:numCache>
                <c:formatCode>General</c:formatCode>
                <c:ptCount val="17"/>
                <c:pt idx="0">
                  <c:v>0.55549588284632001</c:v>
                </c:pt>
                <c:pt idx="1">
                  <c:v>9.14923535977549E-2</c:v>
                </c:pt>
                <c:pt idx="2">
                  <c:v>0.15763479274383899</c:v>
                </c:pt>
                <c:pt idx="3">
                  <c:v>5.2408669762498299E-2</c:v>
                </c:pt>
                <c:pt idx="4">
                  <c:v>1.44494270539842E-2</c:v>
                </c:pt>
                <c:pt idx="5">
                  <c:v>2.19469929736354E-2</c:v>
                </c:pt>
                <c:pt idx="6">
                  <c:v>1.04972542671349E-2</c:v>
                </c:pt>
                <c:pt idx="7">
                  <c:v>7.3143794624702897E-3</c:v>
                </c:pt>
                <c:pt idx="8">
                  <c:v>1.93617811479831E-3</c:v>
                </c:pt>
                <c:pt idx="9">
                  <c:v>1.80358627989526E-3</c:v>
                </c:pt>
                <c:pt idx="10">
                  <c:v>1.53916145106886E-3</c:v>
                </c:pt>
                <c:pt idx="11">
                  <c:v>4.6884775083562901E-4</c:v>
                </c:pt>
                <c:pt idx="12">
                  <c:v>4.7893883721851201E-4</c:v>
                </c:pt>
                <c:pt idx="13">
                  <c:v>3.23038278239666E-4</c:v>
                </c:pt>
                <c:pt idx="14">
                  <c:v>2.5655342173583399E-4</c:v>
                </c:pt>
                <c:pt idx="15">
                  <c:v>1.9328143166273101E-4</c:v>
                </c:pt>
                <c:pt idx="16">
                  <c:v>1.79670898633514E-4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CCCE-4AF9-9FBF-894D929DC138}"/>
            </c:ext>
          </c:extLst>
        </c:ser>
        <c:ser>
          <c:idx val="20"/>
          <c:order val="21"/>
          <c:tx>
            <c:strRef>
              <c:f>PSD_2!$A$347</c:f>
              <c:strCache>
                <c:ptCount val="1"/>
                <c:pt idx="0">
                  <c:v>J1803-298, 6GHz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xVal>
            <c:numRef>
              <c:f>PSD_2!$A$349:$A$360</c:f>
              <c:numCache>
                <c:formatCode>General</c:formatCode>
                <c:ptCount val="12"/>
                <c:pt idx="1">
                  <c:v>1.5658743131868099E-2</c:v>
                </c:pt>
                <c:pt idx="2">
                  <c:v>2.1523948489010899E-2</c:v>
                </c:pt>
                <c:pt idx="3">
                  <c:v>2.9148715453296701E-2</c:v>
                </c:pt>
                <c:pt idx="4">
                  <c:v>3.9060912506868099E-2</c:v>
                </c:pt>
                <c:pt idx="5">
                  <c:v>5.1946768676510997E-2</c:v>
                </c:pt>
                <c:pt idx="6">
                  <c:v>6.8698381697046701E-2</c:v>
                </c:pt>
                <c:pt idx="7">
                  <c:v>9.0475478623743097E-2</c:v>
                </c:pt>
              </c:numCache>
            </c:numRef>
          </c:xVal>
          <c:yVal>
            <c:numRef>
              <c:f>PSD_2!$D$349:$D$360</c:f>
              <c:numCache>
                <c:formatCode>General</c:formatCode>
                <c:ptCount val="12"/>
                <c:pt idx="1">
                  <c:v>4.9808973492744399E-3</c:v>
                </c:pt>
                <c:pt idx="2">
                  <c:v>1.0544115231838501E-3</c:v>
                </c:pt>
                <c:pt idx="3">
                  <c:v>3.2973623294682E-3</c:v>
                </c:pt>
                <c:pt idx="4">
                  <c:v>2.7554234037791099E-3</c:v>
                </c:pt>
                <c:pt idx="5">
                  <c:v>1.801741136114E-3</c:v>
                </c:pt>
                <c:pt idx="6">
                  <c:v>1.3713966996274001E-3</c:v>
                </c:pt>
                <c:pt idx="7">
                  <c:v>5.3218446971549404E-4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CCCE-4AF9-9FBF-894D929DC138}"/>
            </c:ext>
          </c:extLst>
        </c:ser>
        <c:ser>
          <c:idx val="21"/>
          <c:order val="22"/>
          <c:tx>
            <c:strRef>
              <c:f>PSD_2!$A$362</c:f>
              <c:strCache>
                <c:ptCount val="1"/>
                <c:pt idx="0">
                  <c:v>J1908+094, 6GHz</c:v>
                </c:pt>
              </c:strCache>
            </c:strRef>
          </c:tx>
          <c:spPr>
            <a:ln w="50800" cap="rnd">
              <a:solidFill>
                <a:srgbClr val="E901B7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xVal>
            <c:numRef>
              <c:f>PSD_2!$A$364:$A$375</c:f>
              <c:numCache>
                <c:formatCode>General</c:formatCode>
                <c:ptCount val="12"/>
                <c:pt idx="0">
                  <c:v>2.80112044817927E-3</c:v>
                </c:pt>
                <c:pt idx="1">
                  <c:v>6.0224089635854301E-3</c:v>
                </c:pt>
                <c:pt idx="2">
                  <c:v>1.02100840336134E-2</c:v>
                </c:pt>
                <c:pt idx="3">
                  <c:v>1.5654061624649801E-2</c:v>
                </c:pt>
                <c:pt idx="4">
                  <c:v>3.1931554621848698E-2</c:v>
                </c:pt>
                <c:pt idx="5">
                  <c:v>5.9440517787114802E-2</c:v>
                </c:pt>
                <c:pt idx="6">
                  <c:v>7.9653625504201603E-2</c:v>
                </c:pt>
                <c:pt idx="7">
                  <c:v>0.105930665536414</c:v>
                </c:pt>
                <c:pt idx="8">
                  <c:v>0.140090817578291</c:v>
                </c:pt>
                <c:pt idx="9">
                  <c:v>0.18449901523273099</c:v>
                </c:pt>
              </c:numCache>
            </c:numRef>
          </c:xVal>
          <c:yVal>
            <c:numRef>
              <c:f>PSD_2!$E$364:$E$375</c:f>
              <c:numCache>
                <c:formatCode>General</c:formatCode>
                <c:ptCount val="12"/>
                <c:pt idx="0">
                  <c:v>2.83282974492652E-3</c:v>
                </c:pt>
                <c:pt idx="1">
                  <c:v>1.176906121648495E-3</c:v>
                </c:pt>
                <c:pt idx="2">
                  <c:v>1.56501540876313E-3</c:v>
                </c:pt>
                <c:pt idx="3">
                  <c:v>9.8002329164597799E-4</c:v>
                </c:pt>
                <c:pt idx="4">
                  <c:v>1.157230319043424E-3</c:v>
                </c:pt>
                <c:pt idx="5">
                  <c:v>1.2190318122725801E-3</c:v>
                </c:pt>
                <c:pt idx="6">
                  <c:v>7.5399006952100501E-4</c:v>
                </c:pt>
                <c:pt idx="7">
                  <c:v>1.8724579248835231E-4</c:v>
                </c:pt>
                <c:pt idx="8">
                  <c:v>7.0924791454945893E-4</c:v>
                </c:pt>
                <c:pt idx="9">
                  <c:v>1.816378539635155E-4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CCCE-4AF9-9FBF-894D929DC138}"/>
            </c:ext>
          </c:extLst>
        </c:ser>
        <c:ser>
          <c:idx val="23"/>
          <c:order val="24"/>
          <c:tx>
            <c:strRef>
              <c:f>PSD_2!$A$386</c:f>
              <c:strCache>
                <c:ptCount val="1"/>
                <c:pt idx="0">
                  <c:v>J1910-057, 6GHz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xVal>
            <c:numRef>
              <c:f>PSD_2!$A$388:$A$403</c:f>
              <c:numCache>
                <c:formatCode>General</c:formatCode>
                <c:ptCount val="16"/>
                <c:pt idx="0">
                  <c:v>5.3050397877984004E-4</c:v>
                </c:pt>
                <c:pt idx="1">
                  <c:v>1.14058355437665E-3</c:v>
                </c:pt>
                <c:pt idx="2">
                  <c:v>1.9336870026525101E-3</c:v>
                </c:pt>
                <c:pt idx="3">
                  <c:v>2.9647214854111401E-3</c:v>
                </c:pt>
                <c:pt idx="4">
                  <c:v>4.3050663129973396E-3</c:v>
                </c:pt>
                <c:pt idx="5">
                  <c:v>6.0475145888594104E-3</c:v>
                </c:pt>
                <c:pt idx="6">
                  <c:v>8.3126973474800993E-3</c:v>
                </c:pt>
                <c:pt idx="7">
                  <c:v>1.1257434933686999E-2</c:v>
                </c:pt>
                <c:pt idx="8">
                  <c:v>1.50855937957559E-2</c:v>
                </c:pt>
                <c:pt idx="9">
                  <c:v>2.0062200316445601E-2</c:v>
                </c:pt>
                <c:pt idx="10">
                  <c:v>2.6531788793342101E-2</c:v>
                </c:pt>
                <c:pt idx="11">
                  <c:v>3.4942253813307698E-2</c:v>
                </c:pt>
                <c:pt idx="12">
                  <c:v>4.5875858339262901E-2</c:v>
                </c:pt>
                <c:pt idx="13">
                  <c:v>6.0089544223004603E-2</c:v>
                </c:pt>
                <c:pt idx="14">
                  <c:v>7.8567335871868899E-2</c:v>
                </c:pt>
                <c:pt idx="15">
                  <c:v>0.102588465015392</c:v>
                </c:pt>
              </c:numCache>
            </c:numRef>
          </c:xVal>
          <c:yVal>
            <c:numRef>
              <c:f>PSD_2!$D$388:$D$403</c:f>
              <c:numCache>
                <c:formatCode>General</c:formatCode>
                <c:ptCount val="16"/>
                <c:pt idx="0">
                  <c:v>1.1180341811351899</c:v>
                </c:pt>
                <c:pt idx="1">
                  <c:v>0.29354073052247298</c:v>
                </c:pt>
                <c:pt idx="2">
                  <c:v>0.94888174774279499</c:v>
                </c:pt>
                <c:pt idx="3">
                  <c:v>0.21226066280192901</c:v>
                </c:pt>
                <c:pt idx="4">
                  <c:v>2.44347354300888E-2</c:v>
                </c:pt>
                <c:pt idx="5">
                  <c:v>3.2847612351441402E-2</c:v>
                </c:pt>
                <c:pt idx="6">
                  <c:v>1.2770112059077601E-2</c:v>
                </c:pt>
                <c:pt idx="7">
                  <c:v>1.82581533457708E-2</c:v>
                </c:pt>
                <c:pt idx="8">
                  <c:v>6.6922410185354698E-3</c:v>
                </c:pt>
                <c:pt idx="9">
                  <c:v>-2.3369044467205901E-2</c:v>
                </c:pt>
                <c:pt idx="10">
                  <c:v>-7.1020647088284499E-3</c:v>
                </c:pt>
                <c:pt idx="11">
                  <c:v>-6.4065939726608498E-3</c:v>
                </c:pt>
                <c:pt idx="12">
                  <c:v>-1.4616633322736701E-2</c:v>
                </c:pt>
                <c:pt idx="13">
                  <c:v>-1.25199380097519E-2</c:v>
                </c:pt>
                <c:pt idx="14">
                  <c:v>-1.1608679151749899E-2</c:v>
                </c:pt>
                <c:pt idx="15">
                  <c:v>-1.19641137019995E-2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7-CCCE-4AF9-9FBF-894D929DC138}"/>
            </c:ext>
          </c:extLst>
        </c:ser>
        <c:ser>
          <c:idx val="24"/>
          <c:order val="25"/>
          <c:tx>
            <c:strRef>
              <c:f>PSD_2!$A$405</c:f>
              <c:strCache>
                <c:ptCount val="1"/>
                <c:pt idx="0">
                  <c:v>Sco X-1,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PSD_2!$A$407:$A$424</c:f>
              <c:numCache>
                <c:formatCode>General</c:formatCode>
                <c:ptCount val="18"/>
                <c:pt idx="0" formatCode="0.00E+00">
                  <c:v>4.7032264133195303E-5</c:v>
                </c:pt>
                <c:pt idx="1">
                  <c:v>1.0111936788637E-4</c:v>
                </c:pt>
                <c:pt idx="2">
                  <c:v>1.71432602765497E-4</c:v>
                </c:pt>
                <c:pt idx="3">
                  <c:v>2.6283980810836197E-4</c:v>
                </c:pt>
                <c:pt idx="4">
                  <c:v>3.8166917505408701E-4</c:v>
                </c:pt>
                <c:pt idx="5">
                  <c:v>5.3614735208352905E-4</c:v>
                </c:pt>
                <c:pt idx="6">
                  <c:v>7.3696898222180395E-4</c:v>
                </c:pt>
                <c:pt idx="7">
                  <c:v>9.9803710140156099E-4</c:v>
                </c:pt>
                <c:pt idx="8">
                  <c:v>1.33742565633524E-3</c:v>
                </c:pt>
                <c:pt idx="9">
                  <c:v>1.7786307777490299E-3</c:v>
                </c:pt>
                <c:pt idx="10">
                  <c:v>4.0671617425223601E-3</c:v>
                </c:pt>
                <c:pt idx="11">
                  <c:v>5.3272876897922797E-3</c:v>
                </c:pt>
                <c:pt idx="12">
                  <c:v>6.9654514212431897E-3</c:v>
                </c:pt>
                <c:pt idx="13">
                  <c:v>9.0950642721293606E-3</c:v>
                </c:pt>
                <c:pt idx="14">
                  <c:v>1.18635609782813E-2</c:v>
                </c:pt>
              </c:numCache>
            </c:numRef>
          </c:xVal>
          <c:yVal>
            <c:numRef>
              <c:f>PSD_2!$E$407:$E$424</c:f>
              <c:numCache>
                <c:formatCode>General</c:formatCode>
                <c:ptCount val="18"/>
                <c:pt idx="0">
                  <c:v>140.301560614316</c:v>
                </c:pt>
                <c:pt idx="1">
                  <c:v>28.037049982510698</c:v>
                </c:pt>
                <c:pt idx="2">
                  <c:v>61.903479541434201</c:v>
                </c:pt>
                <c:pt idx="3">
                  <c:v>35.236531758138902</c:v>
                </c:pt>
                <c:pt idx="4">
                  <c:v>4.5414127898285201</c:v>
                </c:pt>
                <c:pt idx="5">
                  <c:v>2.8618560885891799</c:v>
                </c:pt>
                <c:pt idx="6">
                  <c:v>1.2778321447812901</c:v>
                </c:pt>
                <c:pt idx="7">
                  <c:v>2.0504634992240698</c:v>
                </c:pt>
                <c:pt idx="8">
                  <c:v>0.64583294406904002</c:v>
                </c:pt>
                <c:pt idx="9">
                  <c:v>0.37702888480854801</c:v>
                </c:pt>
                <c:pt idx="10">
                  <c:v>0.54956190450126197</c:v>
                </c:pt>
                <c:pt idx="11">
                  <c:v>0.16905348513524199</c:v>
                </c:pt>
                <c:pt idx="12">
                  <c:v>0.26377742641519697</c:v>
                </c:pt>
                <c:pt idx="13">
                  <c:v>0.18728545284818998</c:v>
                </c:pt>
                <c:pt idx="14">
                  <c:v>6.5285308265692982E-2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CCCE-4AF9-9FBF-894D929DC138}"/>
            </c:ext>
          </c:extLst>
        </c:ser>
        <c:ser>
          <c:idx val="25"/>
          <c:order val="26"/>
          <c:tx>
            <c:strRef>
              <c:f>PSD_2!$A$426</c:f>
              <c:strCache>
                <c:ptCount val="1"/>
                <c:pt idx="0">
                  <c:v>Sco X-1, 92GHz</c:v>
                </c:pt>
              </c:strCache>
            </c:strRef>
          </c:tx>
          <c:spPr>
            <a:ln w="50800" cap="rnd">
              <a:solidFill>
                <a:srgbClr val="00FF00"/>
              </a:solidFill>
              <a:round/>
            </a:ln>
            <a:effectLst/>
          </c:spPr>
          <c:marker>
            <c:symbol val="x"/>
            <c:size val="10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PSD_2!$A$428:$A$439</c:f>
              <c:numCache>
                <c:formatCode>General</c:formatCode>
                <c:ptCount val="12"/>
                <c:pt idx="0">
                  <c:v>8.2169268693508602E-4</c:v>
                </c:pt>
                <c:pt idx="1">
                  <c:v>1.7666392769104301E-3</c:v>
                </c:pt>
                <c:pt idx="2">
                  <c:v>2.9950698438783799E-3</c:v>
                </c:pt>
                <c:pt idx="3">
                  <c:v>4.5920295809367302E-3</c:v>
                </c:pt>
                <c:pt idx="4">
                  <c:v>6.6680772391125697E-3</c:v>
                </c:pt>
                <c:pt idx="5">
                  <c:v>9.3669391947411602E-3</c:v>
                </c:pt>
                <c:pt idx="6">
                  <c:v>1.28754597370583E-2</c:v>
                </c:pt>
                <c:pt idx="7">
                  <c:v>1.7436536442070601E-2</c:v>
                </c:pt>
                <c:pt idx="8">
                  <c:v>3.1074155790057501E-2</c:v>
                </c:pt>
                <c:pt idx="9">
                  <c:v>4.1094841310969597E-2</c:v>
                </c:pt>
                <c:pt idx="10">
                  <c:v>5.41217324881553E-2</c:v>
                </c:pt>
              </c:numCache>
            </c:numRef>
          </c:xVal>
          <c:yVal>
            <c:numRef>
              <c:f>PSD_2!$E$428:$E$439</c:f>
              <c:numCache>
                <c:formatCode>General</c:formatCode>
                <c:ptCount val="12"/>
                <c:pt idx="0">
                  <c:v>12.274829946753199</c:v>
                </c:pt>
                <c:pt idx="1">
                  <c:v>7.8723187901052603</c:v>
                </c:pt>
                <c:pt idx="2">
                  <c:v>1.8875659495569099</c:v>
                </c:pt>
                <c:pt idx="3">
                  <c:v>1.62882068990328</c:v>
                </c:pt>
                <c:pt idx="4">
                  <c:v>0.28952413387644799</c:v>
                </c:pt>
                <c:pt idx="5">
                  <c:v>0.3862103055891285</c:v>
                </c:pt>
                <c:pt idx="6">
                  <c:v>1.7663785054138601</c:v>
                </c:pt>
                <c:pt idx="7">
                  <c:v>0.22588918323965099</c:v>
                </c:pt>
                <c:pt idx="8">
                  <c:v>1.3313361210616861</c:v>
                </c:pt>
                <c:pt idx="9">
                  <c:v>0.77310311506541496</c:v>
                </c:pt>
                <c:pt idx="10">
                  <c:v>0.20018976217092999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CCCE-4AF9-9FBF-894D929DC138}"/>
            </c:ext>
          </c:extLst>
        </c:ser>
        <c:ser>
          <c:idx val="26"/>
          <c:order val="27"/>
          <c:tx>
            <c:strRef>
              <c:f>PSD_2!$A$440</c:f>
              <c:strCache>
                <c:ptCount val="1"/>
                <c:pt idx="0">
                  <c:v>SS433, 225GHz</c:v>
                </c:pt>
              </c:strCache>
            </c:strRef>
          </c:tx>
          <c:spPr>
            <a:ln w="50800" cap="rnd">
              <a:solidFill>
                <a:srgbClr val="E901B7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PSD_2!$A$441:$A$458</c:f>
              <c:numCache>
                <c:formatCode>General</c:formatCode>
                <c:ptCount val="18"/>
                <c:pt idx="0">
                  <c:v>3.4583181652712001E-4</c:v>
                </c:pt>
                <c:pt idx="1">
                  <c:v>7.4353840553330797E-4</c:v>
                </c:pt>
                <c:pt idx="2">
                  <c:v>1.2605569712413501E-3</c:v>
                </c:pt>
                <c:pt idx="3">
                  <c:v>1.9326811066618099E-3</c:v>
                </c:pt>
                <c:pt idx="4">
                  <c:v>2.8064424827083999E-3</c:v>
                </c:pt>
                <c:pt idx="5">
                  <c:v>2.8985507223685402E-3</c:v>
                </c:pt>
                <c:pt idx="6">
                  <c:v>3.9423322715689798E-3</c:v>
                </c:pt>
                <c:pt idx="7">
                  <c:v>5.4189889970877297E-3</c:v>
                </c:pt>
                <c:pt idx="8">
                  <c:v>6.2318840530923699E-3</c:v>
                </c:pt>
                <c:pt idx="9">
                  <c:v>7.3386427402621001E-3</c:v>
                </c:pt>
                <c:pt idx="10">
                  <c:v>1.05652173830333E-2</c:v>
                </c:pt>
                <c:pt idx="11">
                  <c:v>1.61985507119566E-2</c:v>
                </c:pt>
                <c:pt idx="12">
                  <c:v>2.3521884039556799E-2</c:v>
                </c:pt>
                <c:pt idx="13">
                  <c:v>3.30422173654372E-2</c:v>
                </c:pt>
                <c:pt idx="14">
                  <c:v>4.5418650689081602E-2</c:v>
                </c:pt>
                <c:pt idx="15">
                  <c:v>6.1508014009819402E-2</c:v>
                </c:pt>
                <c:pt idx="16">
                  <c:v>8.2424186326778406E-2</c:v>
                </c:pt>
                <c:pt idx="17">
                  <c:v>0.109615210338825</c:v>
                </c:pt>
              </c:numCache>
            </c:numRef>
          </c:xVal>
          <c:yVal>
            <c:numRef>
              <c:f>PSD_2!$B$441:$B$458</c:f>
              <c:numCache>
                <c:formatCode>General</c:formatCode>
                <c:ptCount val="18"/>
                <c:pt idx="0">
                  <c:v>10.793891759231601</c:v>
                </c:pt>
                <c:pt idx="1">
                  <c:v>2.5926229625249899</c:v>
                </c:pt>
                <c:pt idx="2">
                  <c:v>1.6955546188116599</c:v>
                </c:pt>
                <c:pt idx="3">
                  <c:v>0.41127427175997799</c:v>
                </c:pt>
                <c:pt idx="4">
                  <c:v>0.30927014393060498</c:v>
                </c:pt>
                <c:pt idx="5">
                  <c:v>0.343530605411692</c:v>
                </c:pt>
                <c:pt idx="6">
                  <c:v>9.3344426410143094E-2</c:v>
                </c:pt>
                <c:pt idx="7">
                  <c:v>6.7339795978766895E-2</c:v>
                </c:pt>
                <c:pt idx="8">
                  <c:v>0.11198761865105</c:v>
                </c:pt>
                <c:pt idx="9">
                  <c:v>6.2339974013450601E-2</c:v>
                </c:pt>
                <c:pt idx="10">
                  <c:v>2.86283194129641E-2</c:v>
                </c:pt>
                <c:pt idx="11">
                  <c:v>1.55814650270966E-2</c:v>
                </c:pt>
                <c:pt idx="12">
                  <c:v>6.6819607819464501E-3</c:v>
                </c:pt>
                <c:pt idx="13">
                  <c:v>3.41930310713362E-3</c:v>
                </c:pt>
                <c:pt idx="14">
                  <c:v>1.88274890932204E-3</c:v>
                </c:pt>
                <c:pt idx="15">
                  <c:v>1.16581382935928E-3</c:v>
                </c:pt>
                <c:pt idx="16">
                  <c:v>1.22287299407503E-3</c:v>
                </c:pt>
                <c:pt idx="17">
                  <c:v>7.7022986157872404E-4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A-CCCE-4AF9-9FBF-894D929DC138}"/>
            </c:ext>
          </c:extLst>
        </c:ser>
        <c:ser>
          <c:idx val="27"/>
          <c:order val="28"/>
          <c:tx>
            <c:strRef>
              <c:f>PSD_2!$A$460</c:f>
              <c:strCache>
                <c:ptCount val="1"/>
                <c:pt idx="0">
                  <c:v>V404, 6GHz</c:v>
                </c:pt>
              </c:strCache>
            </c:strRef>
          </c:tx>
          <c:spPr>
            <a:ln w="50800" cap="rnd">
              <a:solidFill>
                <a:srgbClr val="E901B7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PSD_2!$A$461:$A$482</c:f>
              <c:numCache>
                <c:formatCode>General</c:formatCode>
                <c:ptCount val="22"/>
                <c:pt idx="0">
                  <c:v>2.3391812865497001E-4</c:v>
                </c:pt>
                <c:pt idx="1">
                  <c:v>5.0292397660818696E-4</c:v>
                </c:pt>
                <c:pt idx="2">
                  <c:v>8.5263157894736798E-4</c:v>
                </c:pt>
                <c:pt idx="3">
                  <c:v>1.3072514619883E-3</c:v>
                </c:pt>
                <c:pt idx="4">
                  <c:v>1.8982573099415199E-3</c:v>
                </c:pt>
                <c:pt idx="5">
                  <c:v>2.6665649122806999E-3</c:v>
                </c:pt>
                <c:pt idx="6">
                  <c:v>3.6653647953216301E-3</c:v>
                </c:pt>
                <c:pt idx="7">
                  <c:v>4.9638046432748497E-3</c:v>
                </c:pt>
                <c:pt idx="8">
                  <c:v>6.6517764456140299E-3</c:v>
                </c:pt>
                <c:pt idx="9">
                  <c:v>8.8461397886549706E-3</c:v>
                </c:pt>
                <c:pt idx="10">
                  <c:v>1.16988121346081E-2</c:v>
                </c:pt>
                <c:pt idx="11">
                  <c:v>1.5407286184347301E-2</c:v>
                </c:pt>
                <c:pt idx="12">
                  <c:v>2.0228302449008299E-2</c:v>
                </c:pt>
                <c:pt idx="13">
                  <c:v>2.6495623593067501E-2</c:v>
                </c:pt>
                <c:pt idx="14">
                  <c:v>3.4643141080344497E-2</c:v>
                </c:pt>
                <c:pt idx="15">
                  <c:v>4.5234913813804498E-2</c:v>
                </c:pt>
                <c:pt idx="16">
                  <c:v>5.9004218367302602E-2</c:v>
                </c:pt>
                <c:pt idx="17">
                  <c:v>7.6904314286850198E-2</c:v>
                </c:pt>
                <c:pt idx="18">
                  <c:v>0.100174438982262</c:v>
                </c:pt>
                <c:pt idx="19">
                  <c:v>0.130425601086297</c:v>
                </c:pt>
                <c:pt idx="20">
                  <c:v>0.16975211182154301</c:v>
                </c:pt>
              </c:numCache>
            </c:numRef>
          </c:xVal>
          <c:yVal>
            <c:numRef>
              <c:f>PSD_2!$E$461:$E$482</c:f>
              <c:numCache>
                <c:formatCode>General</c:formatCode>
                <c:ptCount val="22"/>
                <c:pt idx="0">
                  <c:v>67.357880029875204</c:v>
                </c:pt>
                <c:pt idx="1">
                  <c:v>9.2544659316628106</c:v>
                </c:pt>
                <c:pt idx="2">
                  <c:v>1.0532972373407801</c:v>
                </c:pt>
                <c:pt idx="3">
                  <c:v>0.39952952675412001</c:v>
                </c:pt>
                <c:pt idx="4">
                  <c:v>0.11629342667086509</c:v>
                </c:pt>
                <c:pt idx="5">
                  <c:v>6.5007903254503896E-2</c:v>
                </c:pt>
                <c:pt idx="6">
                  <c:v>3.7118418060587403E-2</c:v>
                </c:pt>
                <c:pt idx="7">
                  <c:v>1.9710615888648822E-2</c:v>
                </c:pt>
                <c:pt idx="8">
                  <c:v>1.09851043410404E-2</c:v>
                </c:pt>
                <c:pt idx="9">
                  <c:v>6.0560727388227001E-3</c:v>
                </c:pt>
                <c:pt idx="10">
                  <c:v>3.7350253171189022E-3</c:v>
                </c:pt>
                <c:pt idx="11">
                  <c:v>1.8466752532934011E-3</c:v>
                </c:pt>
                <c:pt idx="12">
                  <c:v>1.3598017135531013E-3</c:v>
                </c:pt>
                <c:pt idx="13">
                  <c:v>8.0261867950130251E-4</c:v>
                </c:pt>
                <c:pt idx="14">
                  <c:v>4.4066285091770086E-4</c:v>
                </c:pt>
                <c:pt idx="15">
                  <c:v>2.8656131991709949E-4</c:v>
                </c:pt>
                <c:pt idx="16">
                  <c:v>1.556405276588998E-4</c:v>
                </c:pt>
                <c:pt idx="17">
                  <c:v>1.2547587254800106E-4</c:v>
                </c:pt>
                <c:pt idx="18">
                  <c:v>8.8169833538000126E-5</c:v>
                </c:pt>
                <c:pt idx="19">
                  <c:v>7.9082617090701169E-5</c:v>
                </c:pt>
                <c:pt idx="20">
                  <c:v>8.3549170367599269E-5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CCCE-4AF9-9FBF-894D929DC138}"/>
            </c:ext>
          </c:extLst>
        </c:ser>
        <c:ser>
          <c:idx val="28"/>
          <c:order val="29"/>
          <c:tx>
            <c:strRef>
              <c:f>PSD_2!$A$55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PSD_2!$A$57:$A$65</c:f>
              <c:numCache>
                <c:formatCode>General</c:formatCode>
                <c:ptCount val="9"/>
                <c:pt idx="0">
                  <c:v>2.8248587570621399E-4</c:v>
                </c:pt>
                <c:pt idx="1">
                  <c:v>6.0734463276836104E-4</c:v>
                </c:pt>
                <c:pt idx="2">
                  <c:v>1.0296610169491501E-3</c:v>
                </c:pt>
                <c:pt idx="3">
                  <c:v>1.5786723163841801E-3</c:v>
                </c:pt>
                <c:pt idx="4">
                  <c:v>2.2923870056497102E-3</c:v>
                </c:pt>
                <c:pt idx="5">
                  <c:v>3.22021610169491E-3</c:v>
                </c:pt>
                <c:pt idx="6">
                  <c:v>4.4263939265536704E-3</c:v>
                </c:pt>
                <c:pt idx="7">
                  <c:v>5.9944250988700496E-3</c:v>
                </c:pt>
                <c:pt idx="8">
                  <c:v>8.0328656228813508E-3</c:v>
                </c:pt>
              </c:numCache>
            </c:numRef>
          </c:xVal>
          <c:yVal>
            <c:numRef>
              <c:f>PSD_2!$E$57:$E$65</c:f>
              <c:numCache>
                <c:formatCode>General</c:formatCode>
                <c:ptCount val="9"/>
                <c:pt idx="0">
                  <c:v>9.4112353490448513</c:v>
                </c:pt>
                <c:pt idx="1">
                  <c:v>0.68252307004173729</c:v>
                </c:pt>
                <c:pt idx="2">
                  <c:v>0.32134051237526179</c:v>
                </c:pt>
                <c:pt idx="3">
                  <c:v>1.3769818463728765</c:v>
                </c:pt>
                <c:pt idx="4">
                  <c:v>1.6050213705032554</c:v>
                </c:pt>
                <c:pt idx="5">
                  <c:v>0.30761463229790542</c:v>
                </c:pt>
                <c:pt idx="6">
                  <c:v>1.9953141372059944</c:v>
                </c:pt>
                <c:pt idx="7">
                  <c:v>1.2375928880936919</c:v>
                </c:pt>
                <c:pt idx="8">
                  <c:v>0.95417948682244169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C-CCCE-4AF9-9FBF-894D929DC138}"/>
            </c:ext>
          </c:extLst>
        </c:ser>
        <c:ser>
          <c:idx val="29"/>
          <c:order val="30"/>
          <c:tx>
            <c:strRef>
              <c:f>PSD_2!$O$5</c:f>
              <c:strCache>
                <c:ptCount val="1"/>
                <c:pt idx="0">
                  <c:v>Cyg X-1, 92GHz*</c:v>
                </c:pt>
              </c:strCache>
            </c:strRef>
          </c:tx>
          <c:spPr>
            <a:ln w="1905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chemeClr val="accent5">
                    <a:lumMod val="60000"/>
                    <a:lumOff val="4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E-CCCE-4AF9-9FBF-894D929DC138}"/>
              </c:ext>
            </c:extLst>
          </c:dPt>
          <c:xVal>
            <c:numRef>
              <c:f>PSD_2!$O$6:$O$7</c:f>
              <c:numCache>
                <c:formatCode>General</c:formatCode>
                <c:ptCount val="2"/>
                <c:pt idx="0">
                  <c:v>3.3333333333333298E-2</c:v>
                </c:pt>
                <c:pt idx="1">
                  <c:v>6.6666666666666596E-2</c:v>
                </c:pt>
              </c:numCache>
            </c:numRef>
          </c:xVal>
          <c:yVal>
            <c:numRef>
              <c:f>PSD_2!$P$6:$P$7</c:f>
              <c:numCache>
                <c:formatCode>General</c:formatCode>
                <c:ptCount val="2"/>
                <c:pt idx="0">
                  <c:v>0.110373123345335</c:v>
                </c:pt>
                <c:pt idx="1">
                  <c:v>8.4636474947669293E-2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CCCE-4AF9-9FBF-894D929DC138}"/>
            </c:ext>
          </c:extLst>
        </c:ser>
        <c:ser>
          <c:idx val="30"/>
          <c:order val="31"/>
          <c:tx>
            <c:strRef>
              <c:f>PSD_2!$O$9</c:f>
              <c:strCache>
                <c:ptCount val="1"/>
                <c:pt idx="0">
                  <c:v>J1820+070, 343GHz**</c:v>
                </c:pt>
              </c:strCache>
            </c:strRef>
          </c:tx>
          <c:spPr>
            <a:ln w="25400" cap="rnd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PSD_2!$O$10:$O$11</c:f>
              <c:numCache>
                <c:formatCode>0.00E+00</c:formatCode>
                <c:ptCount val="2"/>
                <c:pt idx="0" formatCode="General">
                  <c:v>0.2</c:v>
                </c:pt>
                <c:pt idx="1">
                  <c:v>3.0000000000000001E-3</c:v>
                </c:pt>
              </c:numCache>
            </c:numRef>
          </c:xVal>
          <c:yVal>
            <c:numRef>
              <c:f>PSD_2!$P$10:$P$11</c:f>
              <c:numCache>
                <c:formatCode>General</c:formatCode>
                <c:ptCount val="2"/>
                <c:pt idx="0" formatCode="0.00E+00">
                  <c:v>2.0000000000000001E-4</c:v>
                </c:pt>
                <c:pt idx="1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CCCE-4AF9-9FBF-894D929DC138}"/>
            </c:ext>
          </c:extLst>
        </c:ser>
        <c:ser>
          <c:idx val="31"/>
          <c:order val="32"/>
          <c:tx>
            <c:strRef>
              <c:f>PSD_2!$O$13</c:f>
              <c:strCache>
                <c:ptCount val="1"/>
                <c:pt idx="0">
                  <c:v>J1820+070, 25.9GHz**</c:v>
                </c:pt>
              </c:strCache>
            </c:strRef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xVal>
            <c:numRef>
              <c:f>PSD_2!$O$14:$O$15</c:f>
              <c:numCache>
                <c:formatCode>0.00E+00</c:formatCode>
                <c:ptCount val="2"/>
                <c:pt idx="0">
                  <c:v>0.02</c:v>
                </c:pt>
                <c:pt idx="1">
                  <c:v>1E-3</c:v>
                </c:pt>
              </c:numCache>
            </c:numRef>
          </c:xVal>
          <c:yVal>
            <c:numRef>
              <c:f>PSD_2!$P$14:$P$15</c:f>
              <c:numCache>
                <c:formatCode>General</c:formatCode>
                <c:ptCount val="2"/>
                <c:pt idx="0" formatCode="0.00E+00">
                  <c:v>1E-3</c:v>
                </c:pt>
                <c:pt idx="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1-CCCE-4AF9-9FBF-894D929DC1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7720608"/>
        <c:axId val="797719168"/>
        <c:extLst>
          <c:ext xmlns:c15="http://schemas.microsoft.com/office/drawing/2012/chart" uri="{02D57815-91ED-43cb-92C2-25804820EDAC}">
            <c15:filteredScatterSeries>
              <c15:ser>
                <c:idx val="22"/>
                <c:order val="23"/>
                <c:tx>
                  <c:strRef>
                    <c:extLst>
                      <c:ext uri="{02D57815-91ED-43cb-92C2-25804820EDAC}">
                        <c15:formulaRef>
                          <c15:sqref>PSD_2!$A$377</c15:sqref>
                        </c15:formulaRef>
                      </c:ext>
                    </c:extLst>
                    <c:strCache>
                      <c:ptCount val="1"/>
                      <c:pt idx="0">
                        <c:v>J1908+094 22GHz</c:v>
                      </c:pt>
                    </c:strCache>
                  </c:strRef>
                </c:tx>
                <c:spPr>
                  <a:ln w="19050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80000"/>
                      </a:schemeClr>
                    </a:solidFill>
                    <a:ln w="9525">
                      <a:solidFill>
                        <a:schemeClr val="accent5">
                          <a:lumMod val="8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PSD_2!$A$379:$A$385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PSD_2!$J$379:$J$384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0.243546269374702</c:v>
                      </c:pt>
                      <c:pt idx="1">
                        <c:v>0.40769001785813702</c:v>
                      </c:pt>
                      <c:pt idx="2">
                        <c:v>0.49882144852338101</c:v>
                      </c:pt>
                      <c:pt idx="3">
                        <c:v>0.38177024421532202</c:v>
                      </c:pt>
                      <c:pt idx="4">
                        <c:v>3.1984383902319599E-2</c:v>
                      </c:pt>
                      <c:pt idx="5">
                        <c:v>8.7103954362767494E-2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22-CCCE-4AF9-9FBF-894D929DC138}"/>
                  </c:ext>
                </c:extLst>
              </c15:ser>
            </c15:filteredScatterSeries>
          </c:ext>
        </c:extLst>
      </c:scatterChart>
      <c:valAx>
        <c:axId val="797720608"/>
        <c:scaling>
          <c:logBase val="10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>
                    <a:solidFill>
                      <a:schemeClr val="bg1"/>
                    </a:solidFill>
                  </a:rPr>
                  <a:t>Frequency</a:t>
                </a:r>
                <a:r>
                  <a:rPr lang="en-US" sz="2000" baseline="0">
                    <a:solidFill>
                      <a:schemeClr val="bg1"/>
                    </a:solidFill>
                  </a:rPr>
                  <a:t> (Hz)</a:t>
                </a:r>
                <a:endParaRPr lang="en-US" sz="200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0.37968054153647202"/>
              <c:y val="0.922932441663970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7719168"/>
        <c:crosses val="autoZero"/>
        <c:crossBetween val="midCat"/>
      </c:valAx>
      <c:valAx>
        <c:axId val="79771916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solidFill>
                      <a:schemeClr val="bg1"/>
                    </a:solidFill>
                  </a:rPr>
                  <a:t>Power</a:t>
                </a:r>
                <a:r>
                  <a:rPr lang="en-US" sz="2000" baseline="0" dirty="0">
                    <a:solidFill>
                      <a:schemeClr val="bg1"/>
                    </a:solidFill>
                  </a:rPr>
                  <a:t> (RMS</a:t>
                </a:r>
                <a:r>
                  <a:rPr lang="en-US" sz="2000" baseline="30000" dirty="0">
                    <a:solidFill>
                      <a:schemeClr val="bg1"/>
                    </a:solidFill>
                  </a:rPr>
                  <a:t>2</a:t>
                </a:r>
                <a:r>
                  <a:rPr lang="en-US" sz="2000" baseline="0" dirty="0">
                    <a:solidFill>
                      <a:schemeClr val="bg1"/>
                    </a:solidFill>
                  </a:rPr>
                  <a:t>/Hz)</a:t>
                </a:r>
                <a:endParaRPr lang="en-US" sz="2000" dirty="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8.0313320209973761E-3"/>
              <c:y val="0.318240303295421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77206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6780610236220468"/>
          <c:y val="2.3817147856517937E-2"/>
          <c:w val="0.11375517819308731"/>
          <c:h val="0.949270564923676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5918635170603676E-2"/>
          <c:y val="2.2323693556570268E-2"/>
          <c:w val="0.81188747114442017"/>
          <c:h val="0.95535261288685946"/>
        </c:manualLayout>
      </c:layout>
      <c:scatterChart>
        <c:scatterStyle val="lineMarker"/>
        <c:varyColors val="0"/>
        <c:ser>
          <c:idx val="0"/>
          <c:order val="0"/>
          <c:tx>
            <c:strRef>
              <c:f>PSD_2!$A$2</c:f>
              <c:strCache>
                <c:ptCount val="1"/>
                <c:pt idx="0">
                  <c:v>4U 1728, 300GHz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PSD_2!$A$4:$A$9</c:f>
              <c:numCache>
                <c:formatCode>General</c:formatCode>
                <c:ptCount val="6"/>
                <c:pt idx="0">
                  <c:v>4.3859649122807002E-4</c:v>
                </c:pt>
                <c:pt idx="1">
                  <c:v>9.4298245614035095E-4</c:v>
                </c:pt>
                <c:pt idx="2">
                  <c:v>1.5986842105263101E-3</c:v>
                </c:pt>
                <c:pt idx="3">
                  <c:v>3.5592324561403502E-3</c:v>
                </c:pt>
                <c:pt idx="4">
                  <c:v>4.99980921052631E-3</c:v>
                </c:pt>
                <c:pt idx="5">
                  <c:v>6.8725589912280701E-3</c:v>
                </c:pt>
              </c:numCache>
            </c:numRef>
          </c:xVal>
          <c:yVal>
            <c:numRef>
              <c:f>PSD_2!$E$4:$E$9</c:f>
              <c:numCache>
                <c:formatCode>General</c:formatCode>
                <c:ptCount val="6"/>
                <c:pt idx="0">
                  <c:v>8.8218135808187323</c:v>
                </c:pt>
                <c:pt idx="1">
                  <c:v>15.783912981631316</c:v>
                </c:pt>
                <c:pt idx="2">
                  <c:v>3.3277637306616192</c:v>
                </c:pt>
                <c:pt idx="3">
                  <c:v>2.2792713943303875</c:v>
                </c:pt>
                <c:pt idx="4">
                  <c:v>3.3564533072100673</c:v>
                </c:pt>
                <c:pt idx="5">
                  <c:v>1.6722097733806349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E20-4E4A-B2C6-29C2B8B0DB23}"/>
            </c:ext>
          </c:extLst>
        </c:ser>
        <c:ser>
          <c:idx val="1"/>
          <c:order val="1"/>
          <c:tx>
            <c:strRef>
              <c:f>PSD_2!$A$12</c:f>
              <c:strCache>
                <c:ptCount val="1"/>
                <c:pt idx="0">
                  <c:v>Cyg X-1, 45GHz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PSD_2!$A$14:$A$30</c:f>
              <c:numCache>
                <c:formatCode>General</c:formatCode>
                <c:ptCount val="17"/>
                <c:pt idx="0">
                  <c:v>1.52485513876181E-4</c:v>
                </c:pt>
                <c:pt idx="1">
                  <c:v>3.2784385483378999E-4</c:v>
                </c:pt>
                <c:pt idx="2">
                  <c:v>5.5580969807868198E-4</c:v>
                </c:pt>
                <c:pt idx="3">
                  <c:v>8.5216529429704105E-4</c:v>
                </c:pt>
                <c:pt idx="4">
                  <c:v>1.2374275693809E-3</c:v>
                </c:pt>
                <c:pt idx="5">
                  <c:v>1.7382685269899301E-3</c:v>
                </c:pt>
                <c:pt idx="6">
                  <c:v>2.3893617718816701E-3</c:v>
                </c:pt>
                <c:pt idx="7">
                  <c:v>3.2357829902409201E-3</c:v>
                </c:pt>
                <c:pt idx="8">
                  <c:v>4.3361305741079596E-3</c:v>
                </c:pt>
                <c:pt idx="9">
                  <c:v>5.7665824331351E-3</c:v>
                </c:pt>
                <c:pt idx="10">
                  <c:v>7.6261698498703897E-3</c:v>
                </c:pt>
                <c:pt idx="11">
                  <c:v>1.00436334916262E-2</c:v>
                </c:pt>
                <c:pt idx="12">
                  <c:v>1.31863362259088E-2</c:v>
                </c:pt>
                <c:pt idx="13">
                  <c:v>1.72718497804763E-2</c:v>
                </c:pt>
                <c:pt idx="14">
                  <c:v>2.2583017401413899E-2</c:v>
                </c:pt>
                <c:pt idx="15">
                  <c:v>2.9487535308632899E-2</c:v>
                </c:pt>
                <c:pt idx="16">
                  <c:v>3.84634085880175E-2</c:v>
                </c:pt>
              </c:numCache>
            </c:numRef>
          </c:xVal>
          <c:yVal>
            <c:numRef>
              <c:f>PSD_2!$E$14:$E$30</c:f>
              <c:numCache>
                <c:formatCode>General</c:formatCode>
                <c:ptCount val="17"/>
                <c:pt idx="0">
                  <c:v>316.79566813683999</c:v>
                </c:pt>
                <c:pt idx="1">
                  <c:v>26.428218716634802</c:v>
                </c:pt>
                <c:pt idx="2">
                  <c:v>24.930603201774101</c:v>
                </c:pt>
                <c:pt idx="3">
                  <c:v>11.598600709000099</c:v>
                </c:pt>
                <c:pt idx="4">
                  <c:v>6.6193459229962492</c:v>
                </c:pt>
                <c:pt idx="5">
                  <c:v>2.40770198407645</c:v>
                </c:pt>
                <c:pt idx="6">
                  <c:v>2.2061078677605601</c:v>
                </c:pt>
                <c:pt idx="7">
                  <c:v>1.1107124975840879</c:v>
                </c:pt>
                <c:pt idx="8">
                  <c:v>0.46574042606594201</c:v>
                </c:pt>
                <c:pt idx="9">
                  <c:v>0.54919250051162194</c:v>
                </c:pt>
                <c:pt idx="10">
                  <c:v>0.38661985859915593</c:v>
                </c:pt>
                <c:pt idx="11">
                  <c:v>0.13923421711468029</c:v>
                </c:pt>
                <c:pt idx="12">
                  <c:v>9.5313421239204596E-2</c:v>
                </c:pt>
                <c:pt idx="13">
                  <c:v>4.1289042033543999E-2</c:v>
                </c:pt>
                <c:pt idx="14">
                  <c:v>3.5863698406097697E-2</c:v>
                </c:pt>
                <c:pt idx="15">
                  <c:v>2.5607452584476591E-2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E20-4E4A-B2C6-29C2B8B0DB23}"/>
            </c:ext>
          </c:extLst>
        </c:ser>
        <c:ser>
          <c:idx val="2"/>
          <c:order val="2"/>
          <c:tx>
            <c:strRef>
              <c:f>PSD_2!$A$32</c:f>
              <c:strCache>
                <c:ptCount val="1"/>
                <c:pt idx="0">
                  <c:v>Cyg X-1, 22GHz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PSD_2!$A$34:$A$52</c:f>
              <c:numCache>
                <c:formatCode>General</c:formatCode>
                <c:ptCount val="19"/>
                <c:pt idx="0">
                  <c:v>1.5290519877675799E-4</c:v>
                </c:pt>
                <c:pt idx="1">
                  <c:v>3.2874617737003E-4</c:v>
                </c:pt>
                <c:pt idx="2">
                  <c:v>5.5733944954128398E-4</c:v>
                </c:pt>
                <c:pt idx="3">
                  <c:v>8.5451070336391404E-4</c:v>
                </c:pt>
                <c:pt idx="4">
                  <c:v>1.2408333333333299E-3</c:v>
                </c:pt>
                <c:pt idx="5">
                  <c:v>1.74305275229357E-3</c:v>
                </c:pt>
                <c:pt idx="6">
                  <c:v>2.39593799694189E-3</c:v>
                </c:pt>
                <c:pt idx="7">
                  <c:v>3.2446888149847098E-3</c:v>
                </c:pt>
                <c:pt idx="8">
                  <c:v>4.3480648784403704E-3</c:v>
                </c:pt>
                <c:pt idx="9">
                  <c:v>5.7824537609327204E-3</c:v>
                </c:pt>
                <c:pt idx="10">
                  <c:v>7.64715930817279E-3</c:v>
                </c:pt>
                <c:pt idx="11">
                  <c:v>1.0071276519584799E-2</c:v>
                </c:pt>
                <c:pt idx="12">
                  <c:v>1.32226288944205E-2</c:v>
                </c:pt>
                <c:pt idx="13">
                  <c:v>1.7319386981706899E-2</c:v>
                </c:pt>
                <c:pt idx="14">
                  <c:v>2.2645172495179298E-2</c:v>
                </c:pt>
                <c:pt idx="15">
                  <c:v>2.95686936626933E-2</c:v>
                </c:pt>
                <c:pt idx="16">
                  <c:v>3.8569271180461599E-2</c:v>
                </c:pt>
                <c:pt idx="17">
                  <c:v>5.0270021953560298E-2</c:v>
                </c:pt>
                <c:pt idx="18">
                  <c:v>8.5255266765125598E-2</c:v>
                </c:pt>
              </c:numCache>
            </c:numRef>
          </c:xVal>
          <c:yVal>
            <c:numRef>
              <c:f>PSD_2!$E$34:$E$52</c:f>
              <c:numCache>
                <c:formatCode>General</c:formatCode>
                <c:ptCount val="19"/>
                <c:pt idx="0">
                  <c:v>7.8314921211453496</c:v>
                </c:pt>
                <c:pt idx="1">
                  <c:v>2.1953773744359104</c:v>
                </c:pt>
                <c:pt idx="2">
                  <c:v>1.4859777807132</c:v>
                </c:pt>
                <c:pt idx="3">
                  <c:v>1.95144005370289</c:v>
                </c:pt>
                <c:pt idx="4">
                  <c:v>3.1414056968968902</c:v>
                </c:pt>
                <c:pt idx="5">
                  <c:v>0.75523207475187104</c:v>
                </c:pt>
                <c:pt idx="6">
                  <c:v>0.26806975540396899</c:v>
                </c:pt>
                <c:pt idx="7">
                  <c:v>0.39101413753248104</c:v>
                </c:pt>
                <c:pt idx="8">
                  <c:v>0.475754295111672</c:v>
                </c:pt>
                <c:pt idx="9">
                  <c:v>0.29092737460616802</c:v>
                </c:pt>
                <c:pt idx="10">
                  <c:v>0.18599472386490298</c:v>
                </c:pt>
                <c:pt idx="11">
                  <c:v>0.15235775157189899</c:v>
                </c:pt>
                <c:pt idx="12">
                  <c:v>7.4573037506881309E-2</c:v>
                </c:pt>
                <c:pt idx="13">
                  <c:v>1.1550263070190202E-2</c:v>
                </c:pt>
                <c:pt idx="14">
                  <c:v>6.8289638290317022E-3</c:v>
                </c:pt>
                <c:pt idx="15">
                  <c:v>7.1514456781117024E-3</c:v>
                </c:pt>
                <c:pt idx="16">
                  <c:v>7.776980846901903E-3</c:v>
                </c:pt>
                <c:pt idx="17">
                  <c:v>4.072558661358497E-3</c:v>
                </c:pt>
                <c:pt idx="18">
                  <c:v>5.1074286648493993E-3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E20-4E4A-B2C6-29C2B8B0DB23}"/>
            </c:ext>
          </c:extLst>
        </c:ser>
        <c:ser>
          <c:idx val="3"/>
          <c:order val="3"/>
          <c:tx>
            <c:strRef>
              <c:f>PSD_2!$A$74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PSD_2!$A$76:$A$94</c:f>
              <c:numCache>
                <c:formatCode>General</c:formatCode>
                <c:ptCount val="19"/>
                <c:pt idx="0">
                  <c:v>2.9274004683840701E-4</c:v>
                </c:pt>
                <c:pt idx="1">
                  <c:v>6.2939110070257603E-4</c:v>
                </c:pt>
                <c:pt idx="2">
                  <c:v>1.0670374707259899E-3</c:v>
                </c:pt>
                <c:pt idx="3">
                  <c:v>1.6359777517564399E-3</c:v>
                </c:pt>
                <c:pt idx="4">
                  <c:v>2.3756001170960098E-3</c:v>
                </c:pt>
                <c:pt idx="5">
                  <c:v>3.3371091920374701E-3</c:v>
                </c:pt>
                <c:pt idx="6">
                  <c:v>4.58707098946135E-3</c:v>
                </c:pt>
                <c:pt idx="7">
                  <c:v>6.2120213261124104E-3</c:v>
                </c:pt>
                <c:pt idx="8">
                  <c:v>1.1070622832699E-2</c:v>
                </c:pt>
                <c:pt idx="9">
                  <c:v>1.9281659378830501E-2</c:v>
                </c:pt>
                <c:pt idx="10">
                  <c:v>2.5314986232292301E-2</c:v>
                </c:pt>
                <c:pt idx="11">
                  <c:v>3.3158311141792601E-2</c:v>
                </c:pt>
                <c:pt idx="12">
                  <c:v>4.3354633524143003E-2</c:v>
                </c:pt>
                <c:pt idx="13">
                  <c:v>5.6609852621198602E-2</c:v>
                </c:pt>
                <c:pt idx="14">
                  <c:v>7.3841637447370795E-2</c:v>
                </c:pt>
                <c:pt idx="15">
                  <c:v>9.6242957721394795E-2</c:v>
                </c:pt>
                <c:pt idx="16">
                  <c:v>0.125364674077625</c:v>
                </c:pt>
              </c:numCache>
            </c:numRef>
          </c:xVal>
          <c:yVal>
            <c:numRef>
              <c:f>PSD_2!$D$76:$D$94</c:f>
              <c:numCache>
                <c:formatCode>General</c:formatCode>
                <c:ptCount val="19"/>
                <c:pt idx="0">
                  <c:v>3.4281095193565401</c:v>
                </c:pt>
                <c:pt idx="1">
                  <c:v>0.75122186266882796</c:v>
                </c:pt>
                <c:pt idx="2">
                  <c:v>0.434114834660775</c:v>
                </c:pt>
                <c:pt idx="3">
                  <c:v>4.2652301230242599E-2</c:v>
                </c:pt>
                <c:pt idx="4">
                  <c:v>3.1619441256968597E-2</c:v>
                </c:pt>
                <c:pt idx="5">
                  <c:v>2.2073140004890902E-2</c:v>
                </c:pt>
                <c:pt idx="6">
                  <c:v>5.9113209523396996E-3</c:v>
                </c:pt>
                <c:pt idx="7">
                  <c:v>1.44849987283844E-2</c:v>
                </c:pt>
                <c:pt idx="8">
                  <c:v>6.54910612211886E-3</c:v>
                </c:pt>
                <c:pt idx="9">
                  <c:v>3.4713150162525002E-3</c:v>
                </c:pt>
                <c:pt idx="10">
                  <c:v>5.3353584548239902E-3</c:v>
                </c:pt>
                <c:pt idx="11">
                  <c:v>2.8130215886307802E-3</c:v>
                </c:pt>
                <c:pt idx="12">
                  <c:v>4.0828721294708702E-3</c:v>
                </c:pt>
                <c:pt idx="13">
                  <c:v>7.65394125528201E-3</c:v>
                </c:pt>
                <c:pt idx="14">
                  <c:v>5.2960656627931799E-4</c:v>
                </c:pt>
                <c:pt idx="15">
                  <c:v>2.0535787363379601E-3</c:v>
                </c:pt>
                <c:pt idx="16">
                  <c:v>7.0148686219435202E-4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E20-4E4A-B2C6-29C2B8B0DB23}"/>
            </c:ext>
          </c:extLst>
        </c:ser>
        <c:ser>
          <c:idx val="4"/>
          <c:order val="4"/>
          <c:tx>
            <c:strRef>
              <c:f>PSD_2!$A$96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PSD_2!$A$98:$A$113</c:f>
              <c:numCache>
                <c:formatCode>General</c:formatCode>
                <c:ptCount val="16"/>
                <c:pt idx="0">
                  <c:v>2.93255131964809E-4</c:v>
                </c:pt>
                <c:pt idx="1">
                  <c:v>6.3049853372433996E-4</c:v>
                </c:pt>
                <c:pt idx="2">
                  <c:v>1.0689149560117301E-3</c:v>
                </c:pt>
                <c:pt idx="3">
                  <c:v>1.6388563049853299E-3</c:v>
                </c:pt>
                <c:pt idx="4">
                  <c:v>2.37978005865102E-3</c:v>
                </c:pt>
                <c:pt idx="5">
                  <c:v>3.3429809384164198E-3</c:v>
                </c:pt>
                <c:pt idx="6">
                  <c:v>4.5951420821114296E-3</c:v>
                </c:pt>
                <c:pt idx="7">
                  <c:v>8.3391039017595304E-3</c:v>
                </c:pt>
                <c:pt idx="8">
                  <c:v>1.10901019344574E-2</c:v>
                </c:pt>
                <c:pt idx="9">
                  <c:v>1.46663993769648E-2</c:v>
                </c:pt>
                <c:pt idx="10">
                  <c:v>1.93155860522243E-2</c:v>
                </c:pt>
                <c:pt idx="11">
                  <c:v>2.5359528730061701E-2</c:v>
                </c:pt>
                <c:pt idx="12">
                  <c:v>3.32166542112503E-2</c:v>
                </c:pt>
                <c:pt idx="13">
                  <c:v>4.3430917336795501E-2</c:v>
                </c:pt>
              </c:numCache>
            </c:numRef>
          </c:xVal>
          <c:yVal>
            <c:numRef>
              <c:f>PSD_2!$E$98:$E$113</c:f>
              <c:numCache>
                <c:formatCode>General</c:formatCode>
                <c:ptCount val="16"/>
                <c:pt idx="0">
                  <c:v>0.58215594463285902</c:v>
                </c:pt>
                <c:pt idx="1">
                  <c:v>0.29372030496465901</c:v>
                </c:pt>
                <c:pt idx="2">
                  <c:v>0.15850041497619999</c:v>
                </c:pt>
                <c:pt idx="3">
                  <c:v>0.11029378390441801</c:v>
                </c:pt>
                <c:pt idx="4">
                  <c:v>6.9540833184971798E-2</c:v>
                </c:pt>
                <c:pt idx="5">
                  <c:v>3.52202801878818E-2</c:v>
                </c:pt>
                <c:pt idx="6">
                  <c:v>8.2364939486946898E-3</c:v>
                </c:pt>
                <c:pt idx="7">
                  <c:v>4.9009803185553702E-2</c:v>
                </c:pt>
                <c:pt idx="8">
                  <c:v>4.6371197738570999E-2</c:v>
                </c:pt>
                <c:pt idx="9">
                  <c:v>3.2006699020830101E-2</c:v>
                </c:pt>
                <c:pt idx="10">
                  <c:v>4.51602834876767E-2</c:v>
                </c:pt>
                <c:pt idx="11">
                  <c:v>3.3197708791255706E-2</c:v>
                </c:pt>
                <c:pt idx="12">
                  <c:v>1.5197134776989E-2</c:v>
                </c:pt>
                <c:pt idx="13">
                  <c:v>2.237217329973919E-2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E20-4E4A-B2C6-29C2B8B0DB23}"/>
            </c:ext>
          </c:extLst>
        </c:ser>
        <c:ser>
          <c:idx val="5"/>
          <c:order val="5"/>
          <c:tx>
            <c:strRef>
              <c:f>PSD_2!$A$115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PSD_2!$A$117:$A$130</c:f>
              <c:numCache>
                <c:formatCode>General</c:formatCode>
                <c:ptCount val="14"/>
                <c:pt idx="0">
                  <c:v>3.0165912518853599E-4</c:v>
                </c:pt>
                <c:pt idx="1">
                  <c:v>6.4856711915535405E-4</c:v>
                </c:pt>
                <c:pt idx="2">
                  <c:v>1.09954751131221E-3</c:v>
                </c:pt>
                <c:pt idx="3">
                  <c:v>1.6858220211161299E-3</c:v>
                </c:pt>
                <c:pt idx="4">
                  <c:v>2.4479788838612298E-3</c:v>
                </c:pt>
                <c:pt idx="5">
                  <c:v>3.43878280542986E-3</c:v>
                </c:pt>
                <c:pt idx="6">
                  <c:v>4.7268279034690802E-3</c:v>
                </c:pt>
                <c:pt idx="7">
                  <c:v>6.4012865309200596E-3</c:v>
                </c:pt>
                <c:pt idx="8">
                  <c:v>8.5780827466063296E-3</c:v>
                </c:pt>
                <c:pt idx="9">
                  <c:v>1.5086703431508201E-2</c:v>
                </c:pt>
                <c:pt idx="10">
                  <c:v>1.9869124717371001E-2</c:v>
                </c:pt>
                <c:pt idx="11">
                  <c:v>2.6086272388992599E-2</c:v>
                </c:pt>
                <c:pt idx="12">
                  <c:v>3.4168564362100598E-2</c:v>
                </c:pt>
              </c:numCache>
            </c:numRef>
          </c:xVal>
          <c:yVal>
            <c:numRef>
              <c:f>PSD_2!$E$117:$E$130</c:f>
              <c:numCache>
                <c:formatCode>General</c:formatCode>
                <c:ptCount val="14"/>
                <c:pt idx="0">
                  <c:v>1.0067850951870059</c:v>
                </c:pt>
                <c:pt idx="1">
                  <c:v>0.53652576803409602</c:v>
                </c:pt>
                <c:pt idx="2">
                  <c:v>0.1236279756996983</c:v>
                </c:pt>
                <c:pt idx="3">
                  <c:v>0.41142941275575801</c:v>
                </c:pt>
                <c:pt idx="4">
                  <c:v>0.50329480606830601</c:v>
                </c:pt>
                <c:pt idx="5">
                  <c:v>0.22743754826270199</c:v>
                </c:pt>
                <c:pt idx="6">
                  <c:v>0.22214169737315898</c:v>
                </c:pt>
                <c:pt idx="7">
                  <c:v>0.25326741005257297</c:v>
                </c:pt>
                <c:pt idx="8">
                  <c:v>0.14109037190407539</c:v>
                </c:pt>
                <c:pt idx="9">
                  <c:v>0.10389441314533396</c:v>
                </c:pt>
                <c:pt idx="10">
                  <c:v>0.1108662769508514</c:v>
                </c:pt>
                <c:pt idx="11">
                  <c:v>0.10293646704534389</c:v>
                </c:pt>
                <c:pt idx="12">
                  <c:v>0.38024307347373099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8E20-4E4A-B2C6-29C2B8B0DB23}"/>
            </c:ext>
          </c:extLst>
        </c:ser>
        <c:ser>
          <c:idx val="6"/>
          <c:order val="6"/>
          <c:tx>
            <c:strRef>
              <c:f>PSD_2!$A$132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PSD_2!$A$134:$A$147</c:f>
              <c:numCache>
                <c:formatCode>General</c:formatCode>
                <c:ptCount val="14"/>
                <c:pt idx="0">
                  <c:v>3.0165912518853599E-4</c:v>
                </c:pt>
                <c:pt idx="1">
                  <c:v>6.4856711915535405E-4</c:v>
                </c:pt>
                <c:pt idx="2">
                  <c:v>1.09954751131221E-3</c:v>
                </c:pt>
                <c:pt idx="3">
                  <c:v>2.4479788838612298E-3</c:v>
                </c:pt>
                <c:pt idx="4">
                  <c:v>3.43878280542986E-3</c:v>
                </c:pt>
                <c:pt idx="5">
                  <c:v>4.7268279034690802E-3</c:v>
                </c:pt>
                <c:pt idx="6">
                  <c:v>6.4012865309200596E-3</c:v>
                </c:pt>
                <c:pt idx="7">
                  <c:v>8.5780827466063296E-3</c:v>
                </c:pt>
                <c:pt idx="8">
                  <c:v>1.14079178269984E-2</c:v>
                </c:pt>
                <c:pt idx="9">
                  <c:v>1.5086703431508201E-2</c:v>
                </c:pt>
                <c:pt idx="10">
                  <c:v>1.9869124717371001E-2</c:v>
                </c:pt>
                <c:pt idx="11">
                  <c:v>3.4168564362100598E-2</c:v>
                </c:pt>
              </c:numCache>
            </c:numRef>
          </c:xVal>
          <c:yVal>
            <c:numRef>
              <c:f>PSD_2!$E$134:$E$147</c:f>
              <c:numCache>
                <c:formatCode>General</c:formatCode>
                <c:ptCount val="14"/>
                <c:pt idx="0">
                  <c:v>1.4036087604930598</c:v>
                </c:pt>
                <c:pt idx="1">
                  <c:v>0.88142333581153098</c:v>
                </c:pt>
                <c:pt idx="2">
                  <c:v>0.49246827849851305</c:v>
                </c:pt>
                <c:pt idx="3">
                  <c:v>8.7689518039995321E-2</c:v>
                </c:pt>
                <c:pt idx="4">
                  <c:v>8.9257555607543851E-2</c:v>
                </c:pt>
                <c:pt idx="5">
                  <c:v>0.1182220961739943</c:v>
                </c:pt>
                <c:pt idx="6">
                  <c:v>1.2772799838324814E-2</c:v>
                </c:pt>
                <c:pt idx="7">
                  <c:v>9.3944600115601809E-2</c:v>
                </c:pt>
                <c:pt idx="8">
                  <c:v>4.0698604626200507E-2</c:v>
                </c:pt>
                <c:pt idx="9">
                  <c:v>3.1912346151997104E-2</c:v>
                </c:pt>
                <c:pt idx="10">
                  <c:v>2.3699535098681904E-2</c:v>
                </c:pt>
                <c:pt idx="11">
                  <c:v>3.4260992613852709E-2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8E20-4E4A-B2C6-29C2B8B0DB23}"/>
            </c:ext>
          </c:extLst>
        </c:ser>
        <c:ser>
          <c:idx val="7"/>
          <c:order val="7"/>
          <c:tx>
            <c:strRef>
              <c:f>PSD_2!$A$149</c:f>
              <c:strCache>
                <c:ptCount val="1"/>
                <c:pt idx="0">
                  <c:v>GRS 1915, 9GHz</c:v>
                </c:pt>
              </c:strCache>
            </c:strRef>
          </c:tx>
          <c:spPr>
            <a:ln w="2540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PSD_2!$A$151:$A$166</c:f>
              <c:numCache>
                <c:formatCode>General</c:formatCode>
                <c:ptCount val="16"/>
                <c:pt idx="0">
                  <c:v>1.88323917137476E-4</c:v>
                </c:pt>
                <c:pt idx="1">
                  <c:v>6.8644067796610098E-4</c:v>
                </c:pt>
                <c:pt idx="2">
                  <c:v>1.05244821092278E-3</c:v>
                </c:pt>
                <c:pt idx="3">
                  <c:v>1.52825800376647E-3</c:v>
                </c:pt>
                <c:pt idx="4">
                  <c:v>2.14681073446327E-3</c:v>
                </c:pt>
                <c:pt idx="5">
                  <c:v>2.95092928436911E-3</c:v>
                </c:pt>
                <c:pt idx="6">
                  <c:v>5.3552437485875704E-3</c:v>
                </c:pt>
                <c:pt idx="7">
                  <c:v>7.1218922027306902E-3</c:v>
                </c:pt>
                <c:pt idx="8">
                  <c:v>9.4185351931167591E-3</c:v>
                </c:pt>
                <c:pt idx="9">
                  <c:v>1.2404171080618601E-2</c:v>
                </c:pt>
                <c:pt idx="10">
                  <c:v>1.6285497734371001E-2</c:v>
                </c:pt>
                <c:pt idx="11">
                  <c:v>2.1331222384249199E-2</c:v>
                </c:pt>
                <c:pt idx="12">
                  <c:v>2.7890664429090901E-2</c:v>
                </c:pt>
                <c:pt idx="13">
                  <c:v>3.6417939087384998E-2</c:v>
                </c:pt>
              </c:numCache>
            </c:numRef>
          </c:xVal>
          <c:yVal>
            <c:numRef>
              <c:f>PSD_2!$E$151:$E$166</c:f>
              <c:numCache>
                <c:formatCode>General</c:formatCode>
                <c:ptCount val="16"/>
                <c:pt idx="0">
                  <c:v>11.053777200828499</c:v>
                </c:pt>
                <c:pt idx="1">
                  <c:v>2.4742887928378097</c:v>
                </c:pt>
                <c:pt idx="2">
                  <c:v>0.13235427194133098</c:v>
                </c:pt>
                <c:pt idx="3">
                  <c:v>0.32207256405910001</c:v>
                </c:pt>
                <c:pt idx="4">
                  <c:v>0.25186862131664101</c:v>
                </c:pt>
                <c:pt idx="5">
                  <c:v>0.14947912532873608</c:v>
                </c:pt>
                <c:pt idx="6">
                  <c:v>0.11851651095564208</c:v>
                </c:pt>
                <c:pt idx="7">
                  <c:v>4.4269252677957005E-2</c:v>
                </c:pt>
                <c:pt idx="8">
                  <c:v>0.26788221751111901</c:v>
                </c:pt>
                <c:pt idx="9">
                  <c:v>7.1811549532320051E-2</c:v>
                </c:pt>
                <c:pt idx="10">
                  <c:v>2.8244905769214013E-2</c:v>
                </c:pt>
                <c:pt idx="11">
                  <c:v>4.682445027780302E-2</c:v>
                </c:pt>
                <c:pt idx="12">
                  <c:v>1.724845014683507E-2</c:v>
                </c:pt>
                <c:pt idx="13">
                  <c:v>7.6401411392227003E-2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8E20-4E4A-B2C6-29C2B8B0DB23}"/>
            </c:ext>
          </c:extLst>
        </c:ser>
        <c:ser>
          <c:idx val="8"/>
          <c:order val="8"/>
          <c:tx>
            <c:strRef>
              <c:f>PSD_2!$A$168</c:f>
              <c:strCache>
                <c:ptCount val="1"/>
                <c:pt idx="0">
                  <c:v>GRS 1915, 92GHz</c:v>
                </c:pt>
              </c:strCache>
            </c:strRef>
          </c:tx>
          <c:spPr>
            <a:ln w="2540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PSD_2!$A$170:$A$181</c:f>
              <c:numCache>
                <c:formatCode>General</c:formatCode>
                <c:ptCount val="12"/>
                <c:pt idx="0">
                  <c:v>8.0064051240992702E-4</c:v>
                </c:pt>
                <c:pt idx="1">
                  <c:v>1.7213771016813401E-3</c:v>
                </c:pt>
                <c:pt idx="2">
                  <c:v>2.9183346677341799E-3</c:v>
                </c:pt>
                <c:pt idx="3">
                  <c:v>4.4743795036028796E-3</c:v>
                </c:pt>
                <c:pt idx="4">
                  <c:v>6.4972377902321804E-3</c:v>
                </c:pt>
                <c:pt idx="5">
                  <c:v>9.1269535628502804E-3</c:v>
                </c:pt>
                <c:pt idx="6">
                  <c:v>1.25455840672538E-2</c:v>
                </c:pt>
                <c:pt idx="7">
                  <c:v>1.69898037229783E-2</c:v>
                </c:pt>
                <c:pt idx="8">
                  <c:v>2.2767289275420301E-2</c:v>
                </c:pt>
                <c:pt idx="9">
                  <c:v>3.02780204935948E-2</c:v>
                </c:pt>
                <c:pt idx="10">
                  <c:v>4.0041971077221697E-2</c:v>
                </c:pt>
              </c:numCache>
            </c:numRef>
          </c:xVal>
          <c:yVal>
            <c:numRef>
              <c:f>PSD_2!$E$170:$E$180</c:f>
              <c:numCache>
                <c:formatCode>General</c:formatCode>
                <c:ptCount val="11"/>
                <c:pt idx="0">
                  <c:v>95.105761304643309</c:v>
                </c:pt>
                <c:pt idx="1">
                  <c:v>37.502238974173494</c:v>
                </c:pt>
                <c:pt idx="2">
                  <c:v>6.72641120223303</c:v>
                </c:pt>
                <c:pt idx="3">
                  <c:v>4.5345459116606301</c:v>
                </c:pt>
                <c:pt idx="4">
                  <c:v>0.80328625763594097</c:v>
                </c:pt>
                <c:pt idx="5">
                  <c:v>1.1689647559449898</c:v>
                </c:pt>
                <c:pt idx="6">
                  <c:v>0.30087167414541699</c:v>
                </c:pt>
                <c:pt idx="7">
                  <c:v>0.83718284819105404</c:v>
                </c:pt>
                <c:pt idx="8">
                  <c:v>0.217304672872805</c:v>
                </c:pt>
                <c:pt idx="9">
                  <c:v>0.1876246740701559</c:v>
                </c:pt>
                <c:pt idx="10">
                  <c:v>7.8359144796019603E-2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8E20-4E4A-B2C6-29C2B8B0DB23}"/>
            </c:ext>
          </c:extLst>
        </c:ser>
        <c:ser>
          <c:idx val="9"/>
          <c:order val="9"/>
          <c:tx>
            <c:strRef>
              <c:f>PSD_2!$A$183</c:f>
              <c:strCache>
                <c:ptCount val="1"/>
                <c:pt idx="0">
                  <c:v>GRS 1915, 10GHz</c:v>
                </c:pt>
              </c:strCache>
            </c:strRef>
          </c:tx>
          <c:spPr>
            <a:ln w="25400" cap="rnd">
              <a:solidFill>
                <a:schemeClr val="bg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2">
                  <a:lumMod val="50000"/>
                </a:schemeClr>
              </a:solidFill>
              <a:ln w="9525">
                <a:solidFill>
                  <a:schemeClr val="bg2">
                    <a:lumMod val="50000"/>
                  </a:schemeClr>
                </a:solidFill>
              </a:ln>
              <a:effectLst/>
            </c:spPr>
          </c:marker>
          <c:xVal>
            <c:numRef>
              <c:f>PSD_2!$A$185:$A$202</c:f>
              <c:numCache>
                <c:formatCode>General</c:formatCode>
                <c:ptCount val="18"/>
                <c:pt idx="0">
                  <c:v>1.12422709387296E-4</c:v>
                </c:pt>
                <c:pt idx="1">
                  <c:v>2.41708825182686E-4</c:v>
                </c:pt>
                <c:pt idx="2">
                  <c:v>4.09780775716694E-4</c:v>
                </c:pt>
                <c:pt idx="3">
                  <c:v>6.2827431141090396E-4</c:v>
                </c:pt>
                <c:pt idx="4">
                  <c:v>9.1231590781337799E-4</c:v>
                </c:pt>
                <c:pt idx="5">
                  <c:v>1.2815699831365899E-3</c:v>
                </c:pt>
                <c:pt idx="6">
                  <c:v>1.76160028105677E-3</c:v>
                </c:pt>
                <c:pt idx="7">
                  <c:v>2.3856396683529998E-3</c:v>
                </c:pt>
                <c:pt idx="8">
                  <c:v>3.1968908718381099E-3</c:v>
                </c:pt>
                <c:pt idx="9">
                  <c:v>4.2515174363687404E-3</c:v>
                </c:pt>
                <c:pt idx="10">
                  <c:v>5.6225319702585697E-3</c:v>
                </c:pt>
                <c:pt idx="11">
                  <c:v>7.4048508643153399E-3</c:v>
                </c:pt>
                <c:pt idx="12">
                  <c:v>9.7218654265891404E-3</c:v>
                </c:pt>
                <c:pt idx="13">
                  <c:v>1.2733984357545001E-2</c:v>
                </c:pt>
                <c:pt idx="14">
                  <c:v>2.1740219961103299E-2</c:v>
                </c:pt>
                <c:pt idx="15">
                  <c:v>2.8357845252413499E-2</c:v>
                </c:pt>
                <c:pt idx="16">
                  <c:v>3.6960758131116801E-2</c:v>
                </c:pt>
              </c:numCache>
            </c:numRef>
          </c:xVal>
          <c:yVal>
            <c:numRef>
              <c:f>PSD_2!$E$185:$E$202</c:f>
              <c:numCache>
                <c:formatCode>General</c:formatCode>
                <c:ptCount val="18"/>
                <c:pt idx="0">
                  <c:v>5.1888995159478695</c:v>
                </c:pt>
                <c:pt idx="1">
                  <c:v>0.53998707166705007</c:v>
                </c:pt>
                <c:pt idx="2">
                  <c:v>0.15823975344635399</c:v>
                </c:pt>
                <c:pt idx="3">
                  <c:v>0.13556624473300899</c:v>
                </c:pt>
                <c:pt idx="4">
                  <c:v>6.3509974634102698E-2</c:v>
                </c:pt>
                <c:pt idx="5">
                  <c:v>2.68905188165371E-2</c:v>
                </c:pt>
                <c:pt idx="6">
                  <c:v>2.4623249827946097E-2</c:v>
                </c:pt>
                <c:pt idx="7">
                  <c:v>1.3552131023538359E-2</c:v>
                </c:pt>
                <c:pt idx="8">
                  <c:v>1.4751761312453901E-3</c:v>
                </c:pt>
                <c:pt idx="9">
                  <c:v>4.7668245026079702E-3</c:v>
                </c:pt>
                <c:pt idx="10">
                  <c:v>5.9084599811662503E-3</c:v>
                </c:pt>
                <c:pt idx="11">
                  <c:v>3.5151035912666397E-3</c:v>
                </c:pt>
                <c:pt idx="12">
                  <c:v>4.5254129839266896E-3</c:v>
                </c:pt>
                <c:pt idx="13">
                  <c:v>1.55169554901191E-3</c:v>
                </c:pt>
                <c:pt idx="14">
                  <c:v>1.0210606390417202E-3</c:v>
                </c:pt>
                <c:pt idx="15">
                  <c:v>1.456550856046709E-3</c:v>
                </c:pt>
                <c:pt idx="16">
                  <c:v>2.0099171769508797E-3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8E20-4E4A-B2C6-29C2B8B0DB23}"/>
            </c:ext>
          </c:extLst>
        </c:ser>
        <c:ser>
          <c:idx val="10"/>
          <c:order val="10"/>
          <c:tx>
            <c:strRef>
              <c:f>PSD_2!$A$204</c:f>
              <c:strCache>
                <c:ptCount val="1"/>
                <c:pt idx="0">
                  <c:v>GX 339, 233GHz</c:v>
                </c:pt>
              </c:strCache>
            </c:strRef>
          </c:tx>
          <c:spPr>
            <a:ln w="2540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PSD_2!$A$206:$A$215</c:f>
              <c:numCache>
                <c:formatCode>General</c:formatCode>
                <c:ptCount val="10"/>
                <c:pt idx="0">
                  <c:v>1.1764705882352899E-3</c:v>
                </c:pt>
                <c:pt idx="1">
                  <c:v>2.5294117647058799E-3</c:v>
                </c:pt>
                <c:pt idx="2">
                  <c:v>4.2882352941176396E-3</c:v>
                </c:pt>
                <c:pt idx="3">
                  <c:v>6.57470588235294E-3</c:v>
                </c:pt>
                <c:pt idx="4">
                  <c:v>9.5471176470588205E-3</c:v>
                </c:pt>
                <c:pt idx="5">
                  <c:v>1.3411252941176399E-2</c:v>
                </c:pt>
                <c:pt idx="6">
                  <c:v>1.8434628823529399E-2</c:v>
                </c:pt>
                <c:pt idx="7">
                  <c:v>2.4965017470588199E-2</c:v>
                </c:pt>
                <c:pt idx="8">
                  <c:v>3.3454522711764703E-2</c:v>
                </c:pt>
                <c:pt idx="9">
                  <c:v>4.4490879525294097E-2</c:v>
                </c:pt>
              </c:numCache>
            </c:numRef>
          </c:xVal>
          <c:yVal>
            <c:numRef>
              <c:f>PSD_2!$D$206:$D$215</c:f>
              <c:numCache>
                <c:formatCode>General</c:formatCode>
                <c:ptCount val="10"/>
                <c:pt idx="0">
                  <c:v>34.439127020779402</c:v>
                </c:pt>
                <c:pt idx="1">
                  <c:v>7.7361264544089403</c:v>
                </c:pt>
                <c:pt idx="2">
                  <c:v>27.767432529920001</c:v>
                </c:pt>
                <c:pt idx="3">
                  <c:v>12.889752766079701</c:v>
                </c:pt>
                <c:pt idx="4">
                  <c:v>6.3779913024037898</c:v>
                </c:pt>
                <c:pt idx="5">
                  <c:v>0.67772738044748604</c:v>
                </c:pt>
                <c:pt idx="6">
                  <c:v>0.60472183770300203</c:v>
                </c:pt>
                <c:pt idx="7">
                  <c:v>0.64349026951608002</c:v>
                </c:pt>
                <c:pt idx="8">
                  <c:v>0.40399473971127398</c:v>
                </c:pt>
                <c:pt idx="9">
                  <c:v>0.25489378211014702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8E20-4E4A-B2C6-29C2B8B0DB23}"/>
            </c:ext>
          </c:extLst>
        </c:ser>
        <c:ser>
          <c:idx val="11"/>
          <c:order val="11"/>
          <c:tx>
            <c:strRef>
              <c:f>PSD_2!$A$217</c:f>
              <c:strCache>
                <c:ptCount val="1"/>
                <c:pt idx="0">
                  <c:v>GX 339, 145GHz</c:v>
                </c:pt>
              </c:strCache>
            </c:strRef>
          </c:tx>
          <c:spPr>
            <a:ln w="2540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PSD_2!$A$219:$A$227</c:f>
              <c:numCache>
                <c:formatCode>General</c:formatCode>
                <c:ptCount val="9"/>
                <c:pt idx="0">
                  <c:v>1.9230769230769199E-3</c:v>
                </c:pt>
                <c:pt idx="1">
                  <c:v>4.1346153846153798E-3</c:v>
                </c:pt>
                <c:pt idx="2">
                  <c:v>7.0096153846153798E-3</c:v>
                </c:pt>
                <c:pt idx="3">
                  <c:v>1.0747115384615299E-2</c:v>
                </c:pt>
                <c:pt idx="4">
                  <c:v>1.56058653846153E-2</c:v>
                </c:pt>
                <c:pt idx="5">
                  <c:v>2.1922240384615301E-2</c:v>
                </c:pt>
                <c:pt idx="6">
                  <c:v>3.0133527884615301E-2</c:v>
                </c:pt>
                <c:pt idx="7">
                  <c:v>5.4685277509615403E-2</c:v>
                </c:pt>
              </c:numCache>
            </c:numRef>
          </c:xVal>
          <c:yVal>
            <c:numRef>
              <c:f>PSD_2!$D$219:$D$227</c:f>
              <c:numCache>
                <c:formatCode>General</c:formatCode>
                <c:ptCount val="9"/>
                <c:pt idx="0">
                  <c:v>10.1849679310494</c:v>
                </c:pt>
                <c:pt idx="1">
                  <c:v>11.009969544014099</c:v>
                </c:pt>
                <c:pt idx="2">
                  <c:v>14.845614988220101</c:v>
                </c:pt>
                <c:pt idx="3">
                  <c:v>12.0258104778815</c:v>
                </c:pt>
                <c:pt idx="4">
                  <c:v>1.1242803628842899</c:v>
                </c:pt>
                <c:pt idx="5">
                  <c:v>0.210044592555235</c:v>
                </c:pt>
                <c:pt idx="6">
                  <c:v>0.39519899350841697</c:v>
                </c:pt>
                <c:pt idx="7">
                  <c:v>0.39841411489239897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8E20-4E4A-B2C6-29C2B8B0DB23}"/>
            </c:ext>
          </c:extLst>
        </c:ser>
        <c:ser>
          <c:idx val="12"/>
          <c:order val="12"/>
          <c:tx>
            <c:strRef>
              <c:f>PSD_2!$A$229</c:f>
              <c:strCache>
                <c:ptCount val="1"/>
                <c:pt idx="0">
                  <c:v>GX 339, 97GHz</c:v>
                </c:pt>
              </c:strCache>
            </c:strRef>
          </c:tx>
          <c:spPr>
            <a:ln w="2540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PSD_2!$A$231:$A$241</c:f>
              <c:numCache>
                <c:formatCode>General</c:formatCode>
                <c:ptCount val="11"/>
                <c:pt idx="1">
                  <c:v>4.7566371681415903E-3</c:v>
                </c:pt>
                <c:pt idx="2">
                  <c:v>8.0641592920353902E-3</c:v>
                </c:pt>
                <c:pt idx="3">
                  <c:v>1.2363938053097301E-2</c:v>
                </c:pt>
                <c:pt idx="4">
                  <c:v>1.7953650442477799E-2</c:v>
                </c:pt>
                <c:pt idx="5">
                  <c:v>2.52202765486725E-2</c:v>
                </c:pt>
                <c:pt idx="6">
                  <c:v>3.4666890486725603E-2</c:v>
                </c:pt>
                <c:pt idx="7">
                  <c:v>4.6947488606194597E-2</c:v>
                </c:pt>
                <c:pt idx="8">
                  <c:v>6.2912266161504402E-2</c:v>
                </c:pt>
                <c:pt idx="9">
                  <c:v>8.3666476983406998E-2</c:v>
                </c:pt>
                <c:pt idx="10">
                  <c:v>0.11064695105187999</c:v>
                </c:pt>
              </c:numCache>
            </c:numRef>
          </c:xVal>
          <c:yVal>
            <c:numRef>
              <c:f>PSD_2!$D$231:$D$241</c:f>
              <c:numCache>
                <c:formatCode>General</c:formatCode>
                <c:ptCount val="11"/>
                <c:pt idx="1">
                  <c:v>6.2083285544937397</c:v>
                </c:pt>
                <c:pt idx="2">
                  <c:v>3.9359893110165598</c:v>
                </c:pt>
                <c:pt idx="3">
                  <c:v>0.98293990453992297</c:v>
                </c:pt>
                <c:pt idx="4">
                  <c:v>0.39958650359471698</c:v>
                </c:pt>
                <c:pt idx="5">
                  <c:v>0.167938089971614</c:v>
                </c:pt>
                <c:pt idx="6">
                  <c:v>0.18930922910298001</c:v>
                </c:pt>
                <c:pt idx="7">
                  <c:v>2.55953541029382E-2</c:v>
                </c:pt>
                <c:pt idx="8">
                  <c:v>9.4657808446414193E-2</c:v>
                </c:pt>
                <c:pt idx="9">
                  <c:v>0.13804414581239499</c:v>
                </c:pt>
                <c:pt idx="10">
                  <c:v>-4.3576952397617698E-2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8E20-4E4A-B2C6-29C2B8B0DB23}"/>
            </c:ext>
          </c:extLst>
        </c:ser>
        <c:ser>
          <c:idx val="13"/>
          <c:order val="13"/>
          <c:tx>
            <c:strRef>
              <c:f>PSD_2!$A$243</c:f>
              <c:strCache>
                <c:ptCount val="1"/>
                <c:pt idx="0">
                  <c:v>J1348-63, 97GHz</c:v>
                </c:pt>
              </c:strCache>
            </c:strRef>
          </c:tx>
          <c:spPr>
            <a:ln w="25400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PSD_2!$A$245:$A$252</c:f>
              <c:numCache>
                <c:formatCode>General</c:formatCode>
                <c:ptCount val="8"/>
                <c:pt idx="0">
                  <c:v>3.3444816053511701E-3</c:v>
                </c:pt>
                <c:pt idx="1">
                  <c:v>7.1906354515050104E-3</c:v>
                </c:pt>
                <c:pt idx="2">
                  <c:v>1.2190635451505E-2</c:v>
                </c:pt>
                <c:pt idx="3">
                  <c:v>1.8690635451505001E-2</c:v>
                </c:pt>
                <c:pt idx="4">
                  <c:v>2.7140635451505E-2</c:v>
                </c:pt>
                <c:pt idx="5">
                  <c:v>3.8125635451504998E-2</c:v>
                </c:pt>
                <c:pt idx="6">
                  <c:v>5.2406135451505E-2</c:v>
                </c:pt>
                <c:pt idx="7">
                  <c:v>7.0970785451504995E-2</c:v>
                </c:pt>
              </c:numCache>
            </c:numRef>
          </c:xVal>
          <c:yVal>
            <c:numRef>
              <c:f>PSD_2!$D$245:$D$252</c:f>
              <c:numCache>
                <c:formatCode>General</c:formatCode>
                <c:ptCount val="8"/>
                <c:pt idx="0">
                  <c:v>3.6052309842966403E-2</c:v>
                </c:pt>
                <c:pt idx="1">
                  <c:v>4.0275909826590602E-3</c:v>
                </c:pt>
                <c:pt idx="2">
                  <c:v>1.9502525922650199E-2</c:v>
                </c:pt>
                <c:pt idx="3">
                  <c:v>5.2746177980547999E-3</c:v>
                </c:pt>
                <c:pt idx="4">
                  <c:v>2.9184217867670699E-3</c:v>
                </c:pt>
                <c:pt idx="5">
                  <c:v>4.4554109960821698E-3</c:v>
                </c:pt>
                <c:pt idx="6">
                  <c:v>6.5157701522925999E-4</c:v>
                </c:pt>
                <c:pt idx="7">
                  <c:v>-1.67482690195215E-3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8E20-4E4A-B2C6-29C2B8B0DB23}"/>
            </c:ext>
          </c:extLst>
        </c:ser>
        <c:ser>
          <c:idx val="14"/>
          <c:order val="14"/>
          <c:tx>
            <c:strRef>
              <c:f>PSD_2!$A$254</c:f>
              <c:strCache>
                <c:ptCount val="1"/>
                <c:pt idx="0">
                  <c:v>J1348-63, 145GHz</c:v>
                </c:pt>
              </c:strCache>
            </c:strRef>
          </c:tx>
          <c:spPr>
            <a:ln w="25400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PSD_2!$A$256:$A$263</c:f>
              <c:numCache>
                <c:formatCode>General</c:formatCode>
                <c:ptCount val="8"/>
                <c:pt idx="0">
                  <c:v>3.3670033670033599E-3</c:v>
                </c:pt>
                <c:pt idx="1">
                  <c:v>1.2272727272727201E-2</c:v>
                </c:pt>
                <c:pt idx="2">
                  <c:v>1.8816498316498301E-2</c:v>
                </c:pt>
                <c:pt idx="3">
                  <c:v>2.73234006734006E-2</c:v>
                </c:pt>
                <c:pt idx="4">
                  <c:v>3.8382373737373701E-2</c:v>
                </c:pt>
                <c:pt idx="5">
                  <c:v>7.1448703198653193E-2</c:v>
                </c:pt>
              </c:numCache>
            </c:numRef>
          </c:xVal>
          <c:yVal>
            <c:numRef>
              <c:f>PSD_2!$D$256:$D$263</c:f>
              <c:numCache>
                <c:formatCode>General</c:formatCode>
                <c:ptCount val="8"/>
                <c:pt idx="0">
                  <c:v>0.22857157077107601</c:v>
                </c:pt>
                <c:pt idx="1">
                  <c:v>0.126517159359436</c:v>
                </c:pt>
                <c:pt idx="2">
                  <c:v>1.36010600362755E-2</c:v>
                </c:pt>
                <c:pt idx="3">
                  <c:v>5.3633704876435203E-3</c:v>
                </c:pt>
                <c:pt idx="4">
                  <c:v>1.22148837448931E-3</c:v>
                </c:pt>
                <c:pt idx="5">
                  <c:v>5.9242542038730195E-4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8E20-4E4A-B2C6-29C2B8B0DB23}"/>
            </c:ext>
          </c:extLst>
        </c:ser>
        <c:ser>
          <c:idx val="15"/>
          <c:order val="15"/>
          <c:tx>
            <c:strRef>
              <c:f>PSD_2!$A$265</c:f>
              <c:strCache>
                <c:ptCount val="1"/>
                <c:pt idx="0">
                  <c:v>J1348-63, 225GHz</c:v>
                </c:pt>
              </c:strCache>
            </c:strRef>
          </c:tx>
          <c:spPr>
            <a:ln w="25400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PSD_2!$A$267:$A$276</c:f>
              <c:numCache>
                <c:formatCode>General</c:formatCode>
                <c:ptCount val="10"/>
                <c:pt idx="1">
                  <c:v>5.3086419753086396E-3</c:v>
                </c:pt>
                <c:pt idx="2">
                  <c:v>8.9999999999999993E-3</c:v>
                </c:pt>
                <c:pt idx="3">
                  <c:v>1.37987654320987E-2</c:v>
                </c:pt>
                <c:pt idx="4">
                  <c:v>2.0037160493827099E-2</c:v>
                </c:pt>
                <c:pt idx="5">
                  <c:v>2.8147074074074001E-2</c:v>
                </c:pt>
                <c:pt idx="6">
                  <c:v>3.8689961728394999E-2</c:v>
                </c:pt>
                <c:pt idx="7">
                  <c:v>5.23957156790123E-2</c:v>
                </c:pt>
                <c:pt idx="8">
                  <c:v>7.0213195814814805E-2</c:v>
                </c:pt>
                <c:pt idx="9">
                  <c:v>9.3375919991357997E-2</c:v>
                </c:pt>
              </c:numCache>
            </c:numRef>
          </c:xVal>
          <c:yVal>
            <c:numRef>
              <c:f>PSD_2!$D$267:$D$276</c:f>
              <c:numCache>
                <c:formatCode>General</c:formatCode>
                <c:ptCount val="10"/>
                <c:pt idx="1">
                  <c:v>0.13939540928909899</c:v>
                </c:pt>
                <c:pt idx="2">
                  <c:v>6.9411873186437906E-2</c:v>
                </c:pt>
                <c:pt idx="3">
                  <c:v>0.11028781081852899</c:v>
                </c:pt>
                <c:pt idx="4">
                  <c:v>2.8604171490527598E-3</c:v>
                </c:pt>
                <c:pt idx="5">
                  <c:v>1.4597808602365E-2</c:v>
                </c:pt>
                <c:pt idx="6">
                  <c:v>7.4915962852504696E-3</c:v>
                </c:pt>
                <c:pt idx="7">
                  <c:v>1.05133481979349E-2</c:v>
                </c:pt>
                <c:pt idx="8">
                  <c:v>1.8093925252778999E-4</c:v>
                </c:pt>
                <c:pt idx="9">
                  <c:v>3.0739342245612502E-3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8E20-4E4A-B2C6-29C2B8B0DB23}"/>
            </c:ext>
          </c:extLst>
        </c:ser>
        <c:ser>
          <c:idx val="16"/>
          <c:order val="16"/>
          <c:tx>
            <c:strRef>
              <c:f>PSD_2!$A$278</c:f>
              <c:strCache>
                <c:ptCount val="1"/>
                <c:pt idx="0">
                  <c:v>J1348-63, 325GHz</c:v>
                </c:pt>
              </c:strCache>
            </c:strRef>
          </c:tx>
          <c:spPr>
            <a:ln w="25400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PSD_2!$A$280:$A$289</c:f>
              <c:numCache>
                <c:formatCode>General</c:formatCode>
                <c:ptCount val="10"/>
                <c:pt idx="0">
                  <c:v>2.4691358024691301E-3</c:v>
                </c:pt>
                <c:pt idx="1">
                  <c:v>5.3086419753086396E-3</c:v>
                </c:pt>
                <c:pt idx="2">
                  <c:v>8.9999999999999993E-3</c:v>
                </c:pt>
                <c:pt idx="3">
                  <c:v>1.37987654320987E-2</c:v>
                </c:pt>
                <c:pt idx="4">
                  <c:v>2.0037160493827099E-2</c:v>
                </c:pt>
                <c:pt idx="5">
                  <c:v>2.8147074074074001E-2</c:v>
                </c:pt>
                <c:pt idx="6">
                  <c:v>3.8689961728394999E-2</c:v>
                </c:pt>
                <c:pt idx="7">
                  <c:v>5.23957156790123E-2</c:v>
                </c:pt>
                <c:pt idx="8">
                  <c:v>9.3375919991357997E-2</c:v>
                </c:pt>
              </c:numCache>
            </c:numRef>
          </c:xVal>
          <c:yVal>
            <c:numRef>
              <c:f>PSD_2!$D$280:$D$289</c:f>
              <c:numCache>
                <c:formatCode>General</c:formatCode>
                <c:ptCount val="10"/>
                <c:pt idx="0">
                  <c:v>2.7863964341053499E-2</c:v>
                </c:pt>
                <c:pt idx="1">
                  <c:v>0.13186864905440601</c:v>
                </c:pt>
                <c:pt idx="2">
                  <c:v>7.2188064456499904E-2</c:v>
                </c:pt>
                <c:pt idx="3">
                  <c:v>0.113464380862937</c:v>
                </c:pt>
                <c:pt idx="4">
                  <c:v>4.6011379484732703E-3</c:v>
                </c:pt>
                <c:pt idx="5">
                  <c:v>1.56724320654151E-2</c:v>
                </c:pt>
                <c:pt idx="6">
                  <c:v>6.6000818392168304E-3</c:v>
                </c:pt>
                <c:pt idx="7">
                  <c:v>8.5673815083430194E-3</c:v>
                </c:pt>
                <c:pt idx="8">
                  <c:v>2.9677919857814599E-3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8E20-4E4A-B2C6-29C2B8B0DB23}"/>
            </c:ext>
          </c:extLst>
        </c:ser>
        <c:ser>
          <c:idx val="17"/>
          <c:order val="17"/>
          <c:tx>
            <c:strRef>
              <c:f>PSD_2!$A$291</c:f>
              <c:strCache>
                <c:ptCount val="1"/>
                <c:pt idx="0">
                  <c:v>J1535-57, 97GHz</c:v>
                </c:pt>
              </c:strCache>
            </c:strRef>
          </c:tx>
          <c:spPr>
            <a:ln w="25400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PSD_2!$A$293:$A$307</c:f>
              <c:numCache>
                <c:formatCode>General</c:formatCode>
                <c:ptCount val="15"/>
                <c:pt idx="0">
                  <c:v>1.77619893428063E-3</c:v>
                </c:pt>
                <c:pt idx="1">
                  <c:v>3.8188277087033702E-3</c:v>
                </c:pt>
                <c:pt idx="2">
                  <c:v>6.4742451154529302E-3</c:v>
                </c:pt>
                <c:pt idx="3">
                  <c:v>9.9262877442273505E-3</c:v>
                </c:pt>
                <c:pt idx="4">
                  <c:v>2.02478952042628E-2</c:v>
                </c:pt>
                <c:pt idx="5">
                  <c:v>2.7832032859680202E-2</c:v>
                </c:pt>
                <c:pt idx="6">
                  <c:v>3.7691411811722801E-2</c:v>
                </c:pt>
                <c:pt idx="7">
                  <c:v>5.0508604449378297E-2</c:v>
                </c:pt>
                <c:pt idx="8">
                  <c:v>6.7170954878330302E-2</c:v>
                </c:pt>
                <c:pt idx="9">
                  <c:v>8.8832010435967904E-2</c:v>
                </c:pt>
                <c:pt idx="10">
                  <c:v>0.116991382660896</c:v>
                </c:pt>
                <c:pt idx="11">
                  <c:v>0.15359856655330401</c:v>
                </c:pt>
                <c:pt idx="12">
                  <c:v>0.201187905613434</c:v>
                </c:pt>
                <c:pt idx="13">
                  <c:v>0.26305404639160301</c:v>
                </c:pt>
              </c:numCache>
            </c:numRef>
          </c:xVal>
          <c:yVal>
            <c:numRef>
              <c:f>PSD_2!$D$293:$D$307</c:f>
              <c:numCache>
                <c:formatCode>General</c:formatCode>
                <c:ptCount val="15"/>
                <c:pt idx="0">
                  <c:v>2.9014616601858799E-2</c:v>
                </c:pt>
                <c:pt idx="1">
                  <c:v>5.21001492899014E-2</c:v>
                </c:pt>
                <c:pt idx="2">
                  <c:v>1.43485227269461E-2</c:v>
                </c:pt>
                <c:pt idx="3">
                  <c:v>1.57117738693847E-3</c:v>
                </c:pt>
                <c:pt idx="4">
                  <c:v>1.65107586802467E-3</c:v>
                </c:pt>
                <c:pt idx="5">
                  <c:v>9.4772737671789298E-4</c:v>
                </c:pt>
                <c:pt idx="6">
                  <c:v>4.0568574828382301E-4</c:v>
                </c:pt>
                <c:pt idx="7">
                  <c:v>2.6650073797174201E-4</c:v>
                </c:pt>
                <c:pt idx="8">
                  <c:v>2.1061301613854101E-4</c:v>
                </c:pt>
                <c:pt idx="9">
                  <c:v>1.7150270857241699E-4</c:v>
                </c:pt>
                <c:pt idx="10">
                  <c:v>1.5451713994693399E-4</c:v>
                </c:pt>
                <c:pt idx="11">
                  <c:v>1.3885704211816E-4</c:v>
                </c:pt>
                <c:pt idx="12">
                  <c:v>1.3466418283794701E-4</c:v>
                </c:pt>
                <c:pt idx="13">
                  <c:v>1.4385376187262599E-4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8E20-4E4A-B2C6-29C2B8B0DB23}"/>
            </c:ext>
          </c:extLst>
        </c:ser>
        <c:ser>
          <c:idx val="18"/>
          <c:order val="18"/>
          <c:tx>
            <c:strRef>
              <c:f>PSD_2!$A$309</c:f>
              <c:strCache>
                <c:ptCount val="1"/>
                <c:pt idx="0">
                  <c:v>J1535-57, 145GHz</c:v>
                </c:pt>
              </c:strCache>
            </c:strRef>
          </c:tx>
          <c:spPr>
            <a:ln w="25400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xVal>
            <c:numRef>
              <c:f>PSD_2!$A$311:$A$325</c:f>
              <c:numCache>
                <c:formatCode>General</c:formatCode>
                <c:ptCount val="15"/>
                <c:pt idx="0">
                  <c:v>1.54798761609907E-3</c:v>
                </c:pt>
                <c:pt idx="1">
                  <c:v>3.3281733746130002E-3</c:v>
                </c:pt>
                <c:pt idx="2">
                  <c:v>5.6424148606811098E-3</c:v>
                </c:pt>
                <c:pt idx="3">
                  <c:v>8.6509287925696596E-3</c:v>
                </c:pt>
                <c:pt idx="4">
                  <c:v>1.2561996904024699E-2</c:v>
                </c:pt>
                <c:pt idx="5">
                  <c:v>1.7646385448916401E-2</c:v>
                </c:pt>
                <c:pt idx="6">
                  <c:v>2.4256090557275501E-2</c:v>
                </c:pt>
                <c:pt idx="7">
                  <c:v>3.2848707198142403E-2</c:v>
                </c:pt>
                <c:pt idx="8">
                  <c:v>4.4019108831269298E-2</c:v>
                </c:pt>
                <c:pt idx="9">
                  <c:v>5.8540630954334399E-2</c:v>
                </c:pt>
                <c:pt idx="10">
                  <c:v>7.7418609714318895E-2</c:v>
                </c:pt>
                <c:pt idx="11">
                  <c:v>0.10195998210229799</c:v>
                </c:pt>
                <c:pt idx="12">
                  <c:v>0.13386376620667201</c:v>
                </c:pt>
                <c:pt idx="13">
                  <c:v>0.17533868554235801</c:v>
                </c:pt>
                <c:pt idx="14">
                  <c:v>0.22925608067875</c:v>
                </c:pt>
              </c:numCache>
            </c:numRef>
          </c:xVal>
          <c:yVal>
            <c:numRef>
              <c:f>PSD_2!$D$311:$D$325</c:f>
              <c:numCache>
                <c:formatCode>General</c:formatCode>
                <c:ptCount val="15"/>
                <c:pt idx="0">
                  <c:v>1.76617631591626E-2</c:v>
                </c:pt>
                <c:pt idx="1">
                  <c:v>7.6700256042036896E-2</c:v>
                </c:pt>
                <c:pt idx="2">
                  <c:v>9.5395217676323002E-3</c:v>
                </c:pt>
                <c:pt idx="3">
                  <c:v>9.1003484957203305E-3</c:v>
                </c:pt>
                <c:pt idx="4">
                  <c:v>5.0785246723375E-3</c:v>
                </c:pt>
                <c:pt idx="5">
                  <c:v>3.8044229559798101E-3</c:v>
                </c:pt>
                <c:pt idx="6">
                  <c:v>1.74972547066722E-3</c:v>
                </c:pt>
                <c:pt idx="7">
                  <c:v>2.08015210873065E-4</c:v>
                </c:pt>
                <c:pt idx="8">
                  <c:v>4.4711101373444699E-4</c:v>
                </c:pt>
                <c:pt idx="9">
                  <c:v>3.13184707285138E-4</c:v>
                </c:pt>
                <c:pt idx="10">
                  <c:v>2.0990183452001301E-4</c:v>
                </c:pt>
                <c:pt idx="11">
                  <c:v>1.5846041923466499E-4</c:v>
                </c:pt>
                <c:pt idx="12">
                  <c:v>1.2227435559195699E-4</c:v>
                </c:pt>
                <c:pt idx="13" formatCode="0.00E+00">
                  <c:v>9.3736836070288493E-5</c:v>
                </c:pt>
                <c:pt idx="14">
                  <c:v>1.02835665954505E-4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8E20-4E4A-B2C6-29C2B8B0DB23}"/>
            </c:ext>
          </c:extLst>
        </c:ser>
        <c:ser>
          <c:idx val="19"/>
          <c:order val="19"/>
          <c:tx>
            <c:strRef>
              <c:f>PSD_2!$A$327</c:f>
              <c:strCache>
                <c:ptCount val="1"/>
                <c:pt idx="0">
                  <c:v>J1535-57, 235GHz</c:v>
                </c:pt>
              </c:strCache>
            </c:strRef>
          </c:tx>
          <c:spPr>
            <a:ln w="25400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xVal>
            <c:numRef>
              <c:f>PSD_2!$A$329:$A$345</c:f>
              <c:numCache>
                <c:formatCode>General</c:formatCode>
                <c:ptCount val="17"/>
                <c:pt idx="0">
                  <c:v>8.9445438282647499E-4</c:v>
                </c:pt>
                <c:pt idx="1">
                  <c:v>1.9230769230769199E-3</c:v>
                </c:pt>
                <c:pt idx="2">
                  <c:v>3.2602862254024999E-3</c:v>
                </c:pt>
                <c:pt idx="3">
                  <c:v>4.9986583184257602E-3</c:v>
                </c:pt>
                <c:pt idx="4">
                  <c:v>7.2585420393559896E-3</c:v>
                </c:pt>
                <c:pt idx="5">
                  <c:v>1.01963908765652E-2</c:v>
                </c:pt>
                <c:pt idx="6">
                  <c:v>1.40155943649373E-2</c:v>
                </c:pt>
                <c:pt idx="7">
                  <c:v>1.8980558899821101E-2</c:v>
                </c:pt>
                <c:pt idx="8">
                  <c:v>2.5435012795169899E-2</c:v>
                </c:pt>
                <c:pt idx="9">
                  <c:v>3.3825802859123399E-2</c:v>
                </c:pt>
                <c:pt idx="10">
                  <c:v>4.4733829942262902E-2</c:v>
                </c:pt>
                <c:pt idx="11">
                  <c:v>5.89142651503443E-2</c:v>
                </c:pt>
                <c:pt idx="12">
                  <c:v>7.7348830920850195E-2</c:v>
                </c:pt>
                <c:pt idx="13">
                  <c:v>0.101313766422507</c:v>
                </c:pt>
                <c:pt idx="14">
                  <c:v>0.132468182574662</c:v>
                </c:pt>
                <c:pt idx="15">
                  <c:v>0.17296892357246299</c:v>
                </c:pt>
                <c:pt idx="16">
                  <c:v>0.22561988686960499</c:v>
                </c:pt>
              </c:numCache>
            </c:numRef>
          </c:xVal>
          <c:yVal>
            <c:numRef>
              <c:f>PSD_2!$D$329:$D$345</c:f>
              <c:numCache>
                <c:formatCode>General</c:formatCode>
                <c:ptCount val="17"/>
                <c:pt idx="0">
                  <c:v>0.55549588284632001</c:v>
                </c:pt>
                <c:pt idx="1">
                  <c:v>9.14923535977549E-2</c:v>
                </c:pt>
                <c:pt idx="2">
                  <c:v>0.15763479274383899</c:v>
                </c:pt>
                <c:pt idx="3">
                  <c:v>5.2408669762498299E-2</c:v>
                </c:pt>
                <c:pt idx="4">
                  <c:v>1.44494270539842E-2</c:v>
                </c:pt>
                <c:pt idx="5">
                  <c:v>2.19469929736354E-2</c:v>
                </c:pt>
                <c:pt idx="6">
                  <c:v>1.04972542671349E-2</c:v>
                </c:pt>
                <c:pt idx="7">
                  <c:v>7.3143794624702897E-3</c:v>
                </c:pt>
                <c:pt idx="8">
                  <c:v>1.93617811479831E-3</c:v>
                </c:pt>
                <c:pt idx="9">
                  <c:v>1.80358627989526E-3</c:v>
                </c:pt>
                <c:pt idx="10">
                  <c:v>1.53916145106886E-3</c:v>
                </c:pt>
                <c:pt idx="11">
                  <c:v>4.6884775083562901E-4</c:v>
                </c:pt>
                <c:pt idx="12">
                  <c:v>4.7893883721851201E-4</c:v>
                </c:pt>
                <c:pt idx="13">
                  <c:v>3.23038278239666E-4</c:v>
                </c:pt>
                <c:pt idx="14">
                  <c:v>2.5655342173583399E-4</c:v>
                </c:pt>
                <c:pt idx="15">
                  <c:v>1.9328143166273101E-4</c:v>
                </c:pt>
                <c:pt idx="16">
                  <c:v>1.79670898633514E-4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8E20-4E4A-B2C6-29C2B8B0DB23}"/>
            </c:ext>
          </c:extLst>
        </c:ser>
        <c:ser>
          <c:idx val="20"/>
          <c:order val="20"/>
          <c:tx>
            <c:strRef>
              <c:f>PSD_2!$A$347</c:f>
              <c:strCache>
                <c:ptCount val="1"/>
                <c:pt idx="0">
                  <c:v>J1803-298, 6GHz</c:v>
                </c:pt>
              </c:strCache>
            </c:strRef>
          </c:tx>
          <c:spPr>
            <a:ln w="25400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xVal>
            <c:numRef>
              <c:f>PSD_2!$A$349:$A$360</c:f>
              <c:numCache>
                <c:formatCode>General</c:formatCode>
                <c:ptCount val="12"/>
                <c:pt idx="1">
                  <c:v>1.5658743131868099E-2</c:v>
                </c:pt>
                <c:pt idx="2">
                  <c:v>2.1523948489010899E-2</c:v>
                </c:pt>
                <c:pt idx="3">
                  <c:v>2.9148715453296701E-2</c:v>
                </c:pt>
                <c:pt idx="4">
                  <c:v>3.9060912506868099E-2</c:v>
                </c:pt>
                <c:pt idx="5">
                  <c:v>5.1946768676510997E-2</c:v>
                </c:pt>
                <c:pt idx="6">
                  <c:v>6.8698381697046701E-2</c:v>
                </c:pt>
                <c:pt idx="7">
                  <c:v>9.0475478623743097E-2</c:v>
                </c:pt>
              </c:numCache>
            </c:numRef>
          </c:xVal>
          <c:yVal>
            <c:numRef>
              <c:f>PSD_2!$D$349:$D$360</c:f>
              <c:numCache>
                <c:formatCode>General</c:formatCode>
                <c:ptCount val="12"/>
                <c:pt idx="1">
                  <c:v>4.9808973492744399E-3</c:v>
                </c:pt>
                <c:pt idx="2">
                  <c:v>1.0544115231838501E-3</c:v>
                </c:pt>
                <c:pt idx="3">
                  <c:v>3.2973623294682E-3</c:v>
                </c:pt>
                <c:pt idx="4">
                  <c:v>2.7554234037791099E-3</c:v>
                </c:pt>
                <c:pt idx="5">
                  <c:v>1.801741136114E-3</c:v>
                </c:pt>
                <c:pt idx="6">
                  <c:v>1.3713966996274001E-3</c:v>
                </c:pt>
                <c:pt idx="7">
                  <c:v>5.3218446971549404E-4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8E20-4E4A-B2C6-29C2B8B0DB23}"/>
            </c:ext>
          </c:extLst>
        </c:ser>
        <c:ser>
          <c:idx val="21"/>
          <c:order val="21"/>
          <c:tx>
            <c:strRef>
              <c:f>PSD_2!$A$362</c:f>
              <c:strCache>
                <c:ptCount val="1"/>
                <c:pt idx="0">
                  <c:v>J1908+094, 6GHz</c:v>
                </c:pt>
              </c:strCache>
            </c:strRef>
          </c:tx>
          <c:spPr>
            <a:ln w="25400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xVal>
            <c:numRef>
              <c:f>PSD_2!$A$364:$A$375</c:f>
              <c:numCache>
                <c:formatCode>General</c:formatCode>
                <c:ptCount val="12"/>
                <c:pt idx="0">
                  <c:v>2.80112044817927E-3</c:v>
                </c:pt>
                <c:pt idx="1">
                  <c:v>6.0224089635854301E-3</c:v>
                </c:pt>
                <c:pt idx="2">
                  <c:v>1.02100840336134E-2</c:v>
                </c:pt>
                <c:pt idx="3">
                  <c:v>1.5654061624649801E-2</c:v>
                </c:pt>
                <c:pt idx="4">
                  <c:v>3.1931554621848698E-2</c:v>
                </c:pt>
                <c:pt idx="5">
                  <c:v>5.9440517787114802E-2</c:v>
                </c:pt>
                <c:pt idx="6">
                  <c:v>7.9653625504201603E-2</c:v>
                </c:pt>
                <c:pt idx="7">
                  <c:v>0.105930665536414</c:v>
                </c:pt>
                <c:pt idx="8">
                  <c:v>0.140090817578291</c:v>
                </c:pt>
                <c:pt idx="9">
                  <c:v>0.18449901523273099</c:v>
                </c:pt>
              </c:numCache>
            </c:numRef>
          </c:xVal>
          <c:yVal>
            <c:numRef>
              <c:f>PSD_2!$E$364:$E$375</c:f>
              <c:numCache>
                <c:formatCode>General</c:formatCode>
                <c:ptCount val="12"/>
                <c:pt idx="0">
                  <c:v>2.83282974492652E-3</c:v>
                </c:pt>
                <c:pt idx="1">
                  <c:v>1.176906121648495E-3</c:v>
                </c:pt>
                <c:pt idx="2">
                  <c:v>1.56501540876313E-3</c:v>
                </c:pt>
                <c:pt idx="3">
                  <c:v>9.8002329164597799E-4</c:v>
                </c:pt>
                <c:pt idx="4">
                  <c:v>1.157230319043424E-3</c:v>
                </c:pt>
                <c:pt idx="5">
                  <c:v>1.2190318122725801E-3</c:v>
                </c:pt>
                <c:pt idx="6">
                  <c:v>7.5399006952100501E-4</c:v>
                </c:pt>
                <c:pt idx="7">
                  <c:v>1.8724579248835231E-4</c:v>
                </c:pt>
                <c:pt idx="8">
                  <c:v>7.0924791454945893E-4</c:v>
                </c:pt>
                <c:pt idx="9">
                  <c:v>1.816378539635155E-4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8E20-4E4A-B2C6-29C2B8B0DB23}"/>
            </c:ext>
          </c:extLst>
        </c:ser>
        <c:ser>
          <c:idx val="23"/>
          <c:order val="23"/>
          <c:tx>
            <c:strRef>
              <c:f>PSD_2!$A$386</c:f>
              <c:strCache>
                <c:ptCount val="1"/>
                <c:pt idx="0">
                  <c:v>J1910-057, 6GHz</c:v>
                </c:pt>
              </c:strCache>
            </c:strRef>
          </c:tx>
          <c:spPr>
            <a:ln w="25400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xVal>
            <c:numRef>
              <c:f>PSD_2!$A$388:$A$403</c:f>
              <c:numCache>
                <c:formatCode>General</c:formatCode>
                <c:ptCount val="16"/>
                <c:pt idx="0">
                  <c:v>5.3050397877984004E-4</c:v>
                </c:pt>
                <c:pt idx="1">
                  <c:v>1.14058355437665E-3</c:v>
                </c:pt>
                <c:pt idx="2">
                  <c:v>1.9336870026525101E-3</c:v>
                </c:pt>
                <c:pt idx="3">
                  <c:v>2.9647214854111401E-3</c:v>
                </c:pt>
                <c:pt idx="4">
                  <c:v>4.3050663129973396E-3</c:v>
                </c:pt>
                <c:pt idx="5">
                  <c:v>6.0475145888594104E-3</c:v>
                </c:pt>
                <c:pt idx="6">
                  <c:v>8.3126973474800993E-3</c:v>
                </c:pt>
                <c:pt idx="7">
                  <c:v>1.1257434933686999E-2</c:v>
                </c:pt>
                <c:pt idx="8">
                  <c:v>1.50855937957559E-2</c:v>
                </c:pt>
                <c:pt idx="9">
                  <c:v>2.0062200316445601E-2</c:v>
                </c:pt>
                <c:pt idx="10">
                  <c:v>2.6531788793342101E-2</c:v>
                </c:pt>
                <c:pt idx="11">
                  <c:v>3.4942253813307698E-2</c:v>
                </c:pt>
                <c:pt idx="12">
                  <c:v>4.5875858339262901E-2</c:v>
                </c:pt>
                <c:pt idx="13">
                  <c:v>6.0089544223004603E-2</c:v>
                </c:pt>
                <c:pt idx="14">
                  <c:v>7.8567335871868899E-2</c:v>
                </c:pt>
                <c:pt idx="15">
                  <c:v>0.102588465015392</c:v>
                </c:pt>
              </c:numCache>
            </c:numRef>
          </c:xVal>
          <c:yVal>
            <c:numRef>
              <c:f>PSD_2!$D$388:$D$403</c:f>
              <c:numCache>
                <c:formatCode>General</c:formatCode>
                <c:ptCount val="16"/>
                <c:pt idx="0">
                  <c:v>1.1180341811351899</c:v>
                </c:pt>
                <c:pt idx="1">
                  <c:v>0.29354073052247298</c:v>
                </c:pt>
                <c:pt idx="2">
                  <c:v>0.94888174774279499</c:v>
                </c:pt>
                <c:pt idx="3">
                  <c:v>0.21226066280192901</c:v>
                </c:pt>
                <c:pt idx="4">
                  <c:v>2.44347354300888E-2</c:v>
                </c:pt>
                <c:pt idx="5">
                  <c:v>3.2847612351441402E-2</c:v>
                </c:pt>
                <c:pt idx="6">
                  <c:v>1.2770112059077601E-2</c:v>
                </c:pt>
                <c:pt idx="7">
                  <c:v>1.82581533457708E-2</c:v>
                </c:pt>
                <c:pt idx="8">
                  <c:v>6.6922410185354698E-3</c:v>
                </c:pt>
                <c:pt idx="9">
                  <c:v>-2.3369044467205901E-2</c:v>
                </c:pt>
                <c:pt idx="10">
                  <c:v>-7.1020647088284499E-3</c:v>
                </c:pt>
                <c:pt idx="11">
                  <c:v>-6.4065939726608498E-3</c:v>
                </c:pt>
                <c:pt idx="12">
                  <c:v>-1.4616633322736701E-2</c:v>
                </c:pt>
                <c:pt idx="13">
                  <c:v>-1.25199380097519E-2</c:v>
                </c:pt>
                <c:pt idx="14">
                  <c:v>-1.1608679151749899E-2</c:v>
                </c:pt>
                <c:pt idx="15">
                  <c:v>-1.19641137019995E-2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8E20-4E4A-B2C6-29C2B8B0DB23}"/>
            </c:ext>
          </c:extLst>
        </c:ser>
        <c:ser>
          <c:idx val="24"/>
          <c:order val="24"/>
          <c:tx>
            <c:strRef>
              <c:f>PSD_2!$A$405</c:f>
              <c:strCache>
                <c:ptCount val="1"/>
                <c:pt idx="0">
                  <c:v>Sco X-1, 10GHz</c:v>
                </c:pt>
              </c:strCache>
            </c:strRef>
          </c:tx>
          <c:spPr>
            <a:ln w="25400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PSD_2!$A$407:$A$424</c:f>
              <c:numCache>
                <c:formatCode>General</c:formatCode>
                <c:ptCount val="18"/>
                <c:pt idx="0" formatCode="0.00E+00">
                  <c:v>4.7032264133195303E-5</c:v>
                </c:pt>
                <c:pt idx="1">
                  <c:v>1.0111936788637E-4</c:v>
                </c:pt>
                <c:pt idx="2">
                  <c:v>1.71432602765497E-4</c:v>
                </c:pt>
                <c:pt idx="3">
                  <c:v>2.6283980810836197E-4</c:v>
                </c:pt>
                <c:pt idx="4">
                  <c:v>3.8166917505408701E-4</c:v>
                </c:pt>
                <c:pt idx="5">
                  <c:v>5.3614735208352905E-4</c:v>
                </c:pt>
                <c:pt idx="6">
                  <c:v>7.3696898222180395E-4</c:v>
                </c:pt>
                <c:pt idx="7">
                  <c:v>9.9803710140156099E-4</c:v>
                </c:pt>
                <c:pt idx="8">
                  <c:v>1.33742565633524E-3</c:v>
                </c:pt>
                <c:pt idx="9">
                  <c:v>1.7786307777490299E-3</c:v>
                </c:pt>
                <c:pt idx="10">
                  <c:v>2.35219743558696E-3</c:v>
                </c:pt>
                <c:pt idx="11">
                  <c:v>3.09783409077626E-3</c:v>
                </c:pt>
                <c:pt idx="12">
                  <c:v>4.0671617425223601E-3</c:v>
                </c:pt>
                <c:pt idx="13">
                  <c:v>5.3272876897922797E-3</c:v>
                </c:pt>
                <c:pt idx="14">
                  <c:v>6.9654514212431897E-3</c:v>
                </c:pt>
                <c:pt idx="15">
                  <c:v>9.0950642721293606E-3</c:v>
                </c:pt>
                <c:pt idx="16">
                  <c:v>1.18635609782813E-2</c:v>
                </c:pt>
                <c:pt idx="17">
                  <c:v>1.5462606696279E-2</c:v>
                </c:pt>
              </c:numCache>
            </c:numRef>
          </c:xVal>
          <c:yVal>
            <c:numRef>
              <c:f>PSD_2!$D$407:$D$424</c:f>
              <c:numCache>
                <c:formatCode>General</c:formatCode>
                <c:ptCount val="18"/>
                <c:pt idx="0">
                  <c:v>140.44156061431599</c:v>
                </c:pt>
                <c:pt idx="1">
                  <c:v>28.177049982510699</c:v>
                </c:pt>
                <c:pt idx="2">
                  <c:v>62.043479541434202</c:v>
                </c:pt>
                <c:pt idx="3">
                  <c:v>35.376531758138903</c:v>
                </c:pt>
                <c:pt idx="4">
                  <c:v>4.6814127898285198</c:v>
                </c:pt>
                <c:pt idx="5">
                  <c:v>3.0018560885891801</c:v>
                </c:pt>
                <c:pt idx="6">
                  <c:v>1.41783214478129</c:v>
                </c:pt>
                <c:pt idx="7">
                  <c:v>2.1904634992240699</c:v>
                </c:pt>
                <c:pt idx="8">
                  <c:v>0.78583294406904003</c:v>
                </c:pt>
                <c:pt idx="9">
                  <c:v>0.51702888480854803</c:v>
                </c:pt>
                <c:pt idx="10">
                  <c:v>0.12237838207125699</c:v>
                </c:pt>
                <c:pt idx="11">
                  <c:v>0.93186764160213498</c:v>
                </c:pt>
                <c:pt idx="12">
                  <c:v>0.68956190450126198</c:v>
                </c:pt>
                <c:pt idx="13">
                  <c:v>0.309053485135242</c:v>
                </c:pt>
                <c:pt idx="14">
                  <c:v>0.40377742641519698</c:v>
                </c:pt>
                <c:pt idx="15">
                  <c:v>0.32728545284818999</c:v>
                </c:pt>
                <c:pt idx="16">
                  <c:v>0.205285308265693</c:v>
                </c:pt>
                <c:pt idx="17">
                  <c:v>0.14560399960329601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7-8E20-4E4A-B2C6-29C2B8B0DB23}"/>
            </c:ext>
          </c:extLst>
        </c:ser>
        <c:ser>
          <c:idx val="25"/>
          <c:order val="25"/>
          <c:tx>
            <c:strRef>
              <c:f>PSD_2!$A$426</c:f>
              <c:strCache>
                <c:ptCount val="1"/>
                <c:pt idx="0">
                  <c:v>Sco X-1, 92GHz</c:v>
                </c:pt>
              </c:strCache>
            </c:strRef>
          </c:tx>
          <c:spPr>
            <a:ln w="25400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PSD_2!$A$428:$A$439</c:f>
              <c:numCache>
                <c:formatCode>General</c:formatCode>
                <c:ptCount val="12"/>
                <c:pt idx="0">
                  <c:v>8.2169268693508602E-4</c:v>
                </c:pt>
                <c:pt idx="1">
                  <c:v>1.7666392769104301E-3</c:v>
                </c:pt>
                <c:pt idx="2">
                  <c:v>2.9950698438783799E-3</c:v>
                </c:pt>
                <c:pt idx="3">
                  <c:v>4.5920295809367302E-3</c:v>
                </c:pt>
                <c:pt idx="4">
                  <c:v>6.6680772391125697E-3</c:v>
                </c:pt>
                <c:pt idx="5">
                  <c:v>9.3669391947411602E-3</c:v>
                </c:pt>
                <c:pt idx="6">
                  <c:v>1.28754597370583E-2</c:v>
                </c:pt>
                <c:pt idx="7">
                  <c:v>1.7436536442070601E-2</c:v>
                </c:pt>
                <c:pt idx="8">
                  <c:v>3.1074155790057501E-2</c:v>
                </c:pt>
                <c:pt idx="9">
                  <c:v>4.1094841310969597E-2</c:v>
                </c:pt>
                <c:pt idx="10">
                  <c:v>5.41217324881553E-2</c:v>
                </c:pt>
              </c:numCache>
            </c:numRef>
          </c:xVal>
          <c:yVal>
            <c:numRef>
              <c:f>PSD_2!$E$428:$E$439</c:f>
              <c:numCache>
                <c:formatCode>General</c:formatCode>
                <c:ptCount val="12"/>
                <c:pt idx="0">
                  <c:v>12.274829946753199</c:v>
                </c:pt>
                <c:pt idx="1">
                  <c:v>7.8723187901052603</c:v>
                </c:pt>
                <c:pt idx="2">
                  <c:v>1.8875659495569099</c:v>
                </c:pt>
                <c:pt idx="3">
                  <c:v>1.62882068990328</c:v>
                </c:pt>
                <c:pt idx="4">
                  <c:v>0.28952413387644799</c:v>
                </c:pt>
                <c:pt idx="5">
                  <c:v>0.3862103055891285</c:v>
                </c:pt>
                <c:pt idx="6">
                  <c:v>1.7663785054138601</c:v>
                </c:pt>
                <c:pt idx="7">
                  <c:v>0.22588918323965099</c:v>
                </c:pt>
                <c:pt idx="8">
                  <c:v>1.3313361210616861</c:v>
                </c:pt>
                <c:pt idx="9">
                  <c:v>0.77310311506541496</c:v>
                </c:pt>
                <c:pt idx="10">
                  <c:v>0.20018976217092999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8E20-4E4A-B2C6-29C2B8B0DB23}"/>
            </c:ext>
          </c:extLst>
        </c:ser>
        <c:ser>
          <c:idx val="26"/>
          <c:order val="26"/>
          <c:tx>
            <c:strRef>
              <c:f>PSD_2!$A$440</c:f>
              <c:strCache>
                <c:ptCount val="1"/>
                <c:pt idx="0">
                  <c:v>SS433, 225GHz</c:v>
                </c:pt>
              </c:strCache>
            </c:strRef>
          </c:tx>
          <c:spPr>
            <a:ln w="25400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PSD_2!$A$441:$A$458</c:f>
              <c:numCache>
                <c:formatCode>General</c:formatCode>
                <c:ptCount val="18"/>
                <c:pt idx="0">
                  <c:v>3.4583181652712001E-4</c:v>
                </c:pt>
                <c:pt idx="1">
                  <c:v>7.4353840553330797E-4</c:v>
                </c:pt>
                <c:pt idx="2">
                  <c:v>1.2605569712413501E-3</c:v>
                </c:pt>
                <c:pt idx="3">
                  <c:v>1.9326811066618099E-3</c:v>
                </c:pt>
                <c:pt idx="4">
                  <c:v>2.8064424827083999E-3</c:v>
                </c:pt>
                <c:pt idx="5">
                  <c:v>2.8985507223685402E-3</c:v>
                </c:pt>
                <c:pt idx="6">
                  <c:v>3.9423322715689798E-3</c:v>
                </c:pt>
                <c:pt idx="7">
                  <c:v>5.4189889970877297E-3</c:v>
                </c:pt>
                <c:pt idx="8">
                  <c:v>6.2318840530923699E-3</c:v>
                </c:pt>
                <c:pt idx="9">
                  <c:v>7.3386427402621001E-3</c:v>
                </c:pt>
                <c:pt idx="10">
                  <c:v>1.05652173830333E-2</c:v>
                </c:pt>
                <c:pt idx="11">
                  <c:v>1.61985507119566E-2</c:v>
                </c:pt>
                <c:pt idx="12">
                  <c:v>2.3521884039556799E-2</c:v>
                </c:pt>
                <c:pt idx="13">
                  <c:v>3.30422173654372E-2</c:v>
                </c:pt>
                <c:pt idx="14">
                  <c:v>4.5418650689081602E-2</c:v>
                </c:pt>
                <c:pt idx="15">
                  <c:v>6.1508014009819402E-2</c:v>
                </c:pt>
                <c:pt idx="16">
                  <c:v>8.2424186326778406E-2</c:v>
                </c:pt>
                <c:pt idx="17">
                  <c:v>0.109615210338825</c:v>
                </c:pt>
              </c:numCache>
            </c:numRef>
          </c:xVal>
          <c:yVal>
            <c:numRef>
              <c:f>PSD_2!$B$441:$B$458</c:f>
              <c:numCache>
                <c:formatCode>General</c:formatCode>
                <c:ptCount val="18"/>
                <c:pt idx="0">
                  <c:v>10.793891759231601</c:v>
                </c:pt>
                <c:pt idx="1">
                  <c:v>2.5926229625249899</c:v>
                </c:pt>
                <c:pt idx="2">
                  <c:v>1.6955546188116599</c:v>
                </c:pt>
                <c:pt idx="3">
                  <c:v>0.41127427175997799</c:v>
                </c:pt>
                <c:pt idx="4">
                  <c:v>0.30927014393060498</c:v>
                </c:pt>
                <c:pt idx="5">
                  <c:v>0.343530605411692</c:v>
                </c:pt>
                <c:pt idx="6">
                  <c:v>9.3344426410143094E-2</c:v>
                </c:pt>
                <c:pt idx="7">
                  <c:v>6.7339795978766895E-2</c:v>
                </c:pt>
                <c:pt idx="8">
                  <c:v>0.11198761865105</c:v>
                </c:pt>
                <c:pt idx="9">
                  <c:v>6.2339974013450601E-2</c:v>
                </c:pt>
                <c:pt idx="10">
                  <c:v>2.86283194129641E-2</c:v>
                </c:pt>
                <c:pt idx="11">
                  <c:v>1.55814650270966E-2</c:v>
                </c:pt>
                <c:pt idx="12">
                  <c:v>6.6819607819464501E-3</c:v>
                </c:pt>
                <c:pt idx="13">
                  <c:v>3.41930310713362E-3</c:v>
                </c:pt>
                <c:pt idx="14">
                  <c:v>1.88274890932204E-3</c:v>
                </c:pt>
                <c:pt idx="15">
                  <c:v>1.16581382935928E-3</c:v>
                </c:pt>
                <c:pt idx="16">
                  <c:v>1.22287299407503E-3</c:v>
                </c:pt>
                <c:pt idx="17">
                  <c:v>7.7022986157872404E-4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8E20-4E4A-B2C6-29C2B8B0DB23}"/>
            </c:ext>
          </c:extLst>
        </c:ser>
        <c:ser>
          <c:idx val="27"/>
          <c:order val="27"/>
          <c:tx>
            <c:strRef>
              <c:f>PSD_2!$A$460</c:f>
              <c:strCache>
                <c:ptCount val="1"/>
                <c:pt idx="0">
                  <c:v>V404, 6GHz</c:v>
                </c:pt>
              </c:strCache>
            </c:strRef>
          </c:tx>
          <c:spPr>
            <a:ln w="25400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PSD_2!$A$461:$A$482</c:f>
              <c:numCache>
                <c:formatCode>General</c:formatCode>
                <c:ptCount val="22"/>
                <c:pt idx="0">
                  <c:v>2.3391812865497001E-4</c:v>
                </c:pt>
                <c:pt idx="1">
                  <c:v>5.0292397660818696E-4</c:v>
                </c:pt>
                <c:pt idx="2">
                  <c:v>8.5263157894736798E-4</c:v>
                </c:pt>
                <c:pt idx="3">
                  <c:v>1.3072514619883E-3</c:v>
                </c:pt>
                <c:pt idx="4">
                  <c:v>1.8982573099415199E-3</c:v>
                </c:pt>
                <c:pt idx="5">
                  <c:v>2.6665649122806999E-3</c:v>
                </c:pt>
                <c:pt idx="6">
                  <c:v>3.6653647953216301E-3</c:v>
                </c:pt>
                <c:pt idx="7">
                  <c:v>4.9638046432748497E-3</c:v>
                </c:pt>
                <c:pt idx="8">
                  <c:v>6.6517764456140299E-3</c:v>
                </c:pt>
                <c:pt idx="9">
                  <c:v>8.8461397886549706E-3</c:v>
                </c:pt>
                <c:pt idx="10">
                  <c:v>1.16988121346081E-2</c:v>
                </c:pt>
                <c:pt idx="11">
                  <c:v>1.5407286184347301E-2</c:v>
                </c:pt>
                <c:pt idx="12">
                  <c:v>2.0228302449008299E-2</c:v>
                </c:pt>
                <c:pt idx="13">
                  <c:v>2.6495623593067501E-2</c:v>
                </c:pt>
                <c:pt idx="14">
                  <c:v>3.4643141080344497E-2</c:v>
                </c:pt>
                <c:pt idx="15">
                  <c:v>4.5234913813804498E-2</c:v>
                </c:pt>
                <c:pt idx="16">
                  <c:v>5.9004218367302602E-2</c:v>
                </c:pt>
                <c:pt idx="17">
                  <c:v>7.6904314286850198E-2</c:v>
                </c:pt>
                <c:pt idx="18">
                  <c:v>0.100174438982262</c:v>
                </c:pt>
                <c:pt idx="19">
                  <c:v>0.130425601086297</c:v>
                </c:pt>
                <c:pt idx="20">
                  <c:v>0.16975211182154301</c:v>
                </c:pt>
              </c:numCache>
            </c:numRef>
          </c:xVal>
          <c:yVal>
            <c:numRef>
              <c:f>PSD_2!$E$461:$E$482</c:f>
              <c:numCache>
                <c:formatCode>General</c:formatCode>
                <c:ptCount val="22"/>
                <c:pt idx="0">
                  <c:v>67.357880029875204</c:v>
                </c:pt>
                <c:pt idx="1">
                  <c:v>9.2544659316628106</c:v>
                </c:pt>
                <c:pt idx="2">
                  <c:v>1.0532972373407801</c:v>
                </c:pt>
                <c:pt idx="3">
                  <c:v>0.39952952675412001</c:v>
                </c:pt>
                <c:pt idx="4">
                  <c:v>0.11629342667086509</c:v>
                </c:pt>
                <c:pt idx="5">
                  <c:v>6.5007903254503896E-2</c:v>
                </c:pt>
                <c:pt idx="6">
                  <c:v>3.7118418060587403E-2</c:v>
                </c:pt>
                <c:pt idx="7">
                  <c:v>1.9710615888648822E-2</c:v>
                </c:pt>
                <c:pt idx="8">
                  <c:v>1.09851043410404E-2</c:v>
                </c:pt>
                <c:pt idx="9">
                  <c:v>6.0560727388227001E-3</c:v>
                </c:pt>
                <c:pt idx="10">
                  <c:v>3.7350253171189022E-3</c:v>
                </c:pt>
                <c:pt idx="11">
                  <c:v>1.8466752532934011E-3</c:v>
                </c:pt>
                <c:pt idx="12">
                  <c:v>1.3598017135531013E-3</c:v>
                </c:pt>
                <c:pt idx="13">
                  <c:v>8.0261867950130251E-4</c:v>
                </c:pt>
                <c:pt idx="14">
                  <c:v>4.4066285091770086E-4</c:v>
                </c:pt>
                <c:pt idx="15">
                  <c:v>2.8656131991709949E-4</c:v>
                </c:pt>
                <c:pt idx="16">
                  <c:v>1.556405276588998E-4</c:v>
                </c:pt>
                <c:pt idx="17">
                  <c:v>1.2547587254800106E-4</c:v>
                </c:pt>
                <c:pt idx="18">
                  <c:v>8.8169833538000126E-5</c:v>
                </c:pt>
                <c:pt idx="19">
                  <c:v>7.9082617090701169E-5</c:v>
                </c:pt>
                <c:pt idx="20">
                  <c:v>8.3549170367599269E-5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A-8E20-4E4A-B2C6-29C2B8B0DB23}"/>
            </c:ext>
          </c:extLst>
        </c:ser>
        <c:ser>
          <c:idx val="28"/>
          <c:order val="28"/>
          <c:tx>
            <c:strRef>
              <c:f>PSD_2!$A$55</c:f>
              <c:strCache>
                <c:ptCount val="1"/>
                <c:pt idx="0">
                  <c:v>Cyg X-2, 10GHz</c:v>
                </c:pt>
              </c:strCache>
            </c:strRef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PSD_2!$A$57:$A$65</c:f>
              <c:numCache>
                <c:formatCode>General</c:formatCode>
                <c:ptCount val="9"/>
                <c:pt idx="0">
                  <c:v>2.8248587570621399E-4</c:v>
                </c:pt>
                <c:pt idx="1">
                  <c:v>6.0734463276836104E-4</c:v>
                </c:pt>
                <c:pt idx="2">
                  <c:v>1.0296610169491501E-3</c:v>
                </c:pt>
                <c:pt idx="3">
                  <c:v>1.5786723163841801E-3</c:v>
                </c:pt>
                <c:pt idx="4">
                  <c:v>2.2923870056497102E-3</c:v>
                </c:pt>
                <c:pt idx="5">
                  <c:v>3.22021610169491E-3</c:v>
                </c:pt>
                <c:pt idx="6">
                  <c:v>4.4263939265536704E-3</c:v>
                </c:pt>
                <c:pt idx="7">
                  <c:v>5.9944250988700496E-3</c:v>
                </c:pt>
                <c:pt idx="8">
                  <c:v>8.0328656228813508E-3</c:v>
                </c:pt>
              </c:numCache>
            </c:numRef>
          </c:xVal>
          <c:yVal>
            <c:numRef>
              <c:f>PSD_2!$E$57:$E$65</c:f>
              <c:numCache>
                <c:formatCode>General</c:formatCode>
                <c:ptCount val="9"/>
                <c:pt idx="0">
                  <c:v>9.4112353490448513</c:v>
                </c:pt>
                <c:pt idx="1">
                  <c:v>0.68252307004173729</c:v>
                </c:pt>
                <c:pt idx="2">
                  <c:v>0.32134051237526179</c:v>
                </c:pt>
                <c:pt idx="3">
                  <c:v>1.3769818463728765</c:v>
                </c:pt>
                <c:pt idx="4">
                  <c:v>1.6050213705032554</c:v>
                </c:pt>
                <c:pt idx="5">
                  <c:v>0.30761463229790542</c:v>
                </c:pt>
                <c:pt idx="6">
                  <c:v>1.9953141372059944</c:v>
                </c:pt>
                <c:pt idx="7">
                  <c:v>1.2375928880936919</c:v>
                </c:pt>
                <c:pt idx="8">
                  <c:v>0.95417948682244169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8E20-4E4A-B2C6-29C2B8B0DB23}"/>
            </c:ext>
          </c:extLst>
        </c:ser>
        <c:ser>
          <c:idx val="29"/>
          <c:order val="29"/>
          <c:tx>
            <c:strRef>
              <c:f>PSD_2!$O$5</c:f>
              <c:strCache>
                <c:ptCount val="1"/>
                <c:pt idx="0">
                  <c:v>Cyg X-1, 92GHz*</c:v>
                </c:pt>
              </c:strCache>
            </c:strRef>
          </c:tx>
          <c:spPr>
            <a:ln w="25400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PSD_2!$O$6:$O$7</c:f>
              <c:numCache>
                <c:formatCode>General</c:formatCode>
                <c:ptCount val="2"/>
                <c:pt idx="0">
                  <c:v>3.3333333333333298E-2</c:v>
                </c:pt>
                <c:pt idx="1">
                  <c:v>6.6666666666666596E-2</c:v>
                </c:pt>
              </c:numCache>
            </c:numRef>
          </c:xVal>
          <c:yVal>
            <c:numRef>
              <c:f>PSD_2!$P$6:$P$7</c:f>
              <c:numCache>
                <c:formatCode>General</c:formatCode>
                <c:ptCount val="2"/>
                <c:pt idx="0">
                  <c:v>0.110373123345335</c:v>
                </c:pt>
                <c:pt idx="1">
                  <c:v>8.4636474947669293E-2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C-8E20-4E4A-B2C6-29C2B8B0DB23}"/>
            </c:ext>
          </c:extLst>
        </c:ser>
        <c:ser>
          <c:idx val="30"/>
          <c:order val="30"/>
          <c:tx>
            <c:strRef>
              <c:f>PSD_2!$O$9</c:f>
              <c:strCache>
                <c:ptCount val="1"/>
                <c:pt idx="0">
                  <c:v>J1820+070, 343GHz**</c:v>
                </c:pt>
              </c:strCache>
            </c:strRef>
          </c:tx>
          <c:spPr>
            <a:ln w="25400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PSD_2!$O$10:$O$11</c:f>
              <c:numCache>
                <c:formatCode>0.00E+00</c:formatCode>
                <c:ptCount val="2"/>
                <c:pt idx="0" formatCode="General">
                  <c:v>0.2</c:v>
                </c:pt>
                <c:pt idx="1">
                  <c:v>3.0000000000000001E-3</c:v>
                </c:pt>
              </c:numCache>
            </c:numRef>
          </c:xVal>
          <c:yVal>
            <c:numRef>
              <c:f>PSD_2!$P$10:$P$11</c:f>
              <c:numCache>
                <c:formatCode>General</c:formatCode>
                <c:ptCount val="2"/>
                <c:pt idx="0" formatCode="0.00E+00">
                  <c:v>2.0000000000000001E-4</c:v>
                </c:pt>
                <c:pt idx="1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8E20-4E4A-B2C6-29C2B8B0DB23}"/>
            </c:ext>
          </c:extLst>
        </c:ser>
        <c:ser>
          <c:idx val="31"/>
          <c:order val="31"/>
          <c:tx>
            <c:strRef>
              <c:f>PSD_2!$O$13</c:f>
              <c:strCache>
                <c:ptCount val="1"/>
                <c:pt idx="0">
                  <c:v>J1820+070, 25.9GHz**</c:v>
                </c:pt>
              </c:strCache>
            </c:strRef>
          </c:tx>
          <c:spPr>
            <a:ln w="25400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xVal>
            <c:numRef>
              <c:f>PSD_2!$O$14:$O$15</c:f>
              <c:numCache>
                <c:formatCode>0.00E+00</c:formatCode>
                <c:ptCount val="2"/>
                <c:pt idx="0">
                  <c:v>0.02</c:v>
                </c:pt>
                <c:pt idx="1">
                  <c:v>1E-3</c:v>
                </c:pt>
              </c:numCache>
            </c:numRef>
          </c:xVal>
          <c:yVal>
            <c:numRef>
              <c:f>PSD_2!$P$14:$P$15</c:f>
              <c:numCache>
                <c:formatCode>General</c:formatCode>
                <c:ptCount val="2"/>
                <c:pt idx="0" formatCode="0.00E+00">
                  <c:v>1E-3</c:v>
                </c:pt>
                <c:pt idx="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E-8E20-4E4A-B2C6-29C2B8B0DB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7720608"/>
        <c:axId val="797719168"/>
        <c:extLst>
          <c:ext xmlns:c15="http://schemas.microsoft.com/office/drawing/2012/chart" uri="{02D57815-91ED-43cb-92C2-25804820EDAC}">
            <c15:filteredScatterSeries>
              <c15:ser>
                <c:idx val="22"/>
                <c:order val="22"/>
                <c:tx>
                  <c:strRef>
                    <c:extLst>
                      <c:ext uri="{02D57815-91ED-43cb-92C2-25804820EDAC}">
                        <c15:formulaRef>
                          <c15:sqref>PSD_2!$A$377</c15:sqref>
                        </c15:formulaRef>
                      </c:ext>
                    </c:extLst>
                    <c:strCache>
                      <c:ptCount val="1"/>
                      <c:pt idx="0">
                        <c:v>J1908+094 22GHz</c:v>
                      </c:pt>
                    </c:strCache>
                  </c:strRef>
                </c:tx>
                <c:spPr>
                  <a:ln w="19050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80000"/>
                      </a:schemeClr>
                    </a:solidFill>
                    <a:ln w="9525">
                      <a:solidFill>
                        <a:schemeClr val="accent5">
                          <a:lumMod val="8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PSD_2!$A$379:$A$385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PSD_2!$J$379:$J$384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0.243546269374702</c:v>
                      </c:pt>
                      <c:pt idx="1">
                        <c:v>0.40769001785813702</c:v>
                      </c:pt>
                      <c:pt idx="2">
                        <c:v>0.49882144852338101</c:v>
                      </c:pt>
                      <c:pt idx="3">
                        <c:v>0.38177024421532202</c:v>
                      </c:pt>
                      <c:pt idx="4">
                        <c:v>3.1984383902319599E-2</c:v>
                      </c:pt>
                      <c:pt idx="5">
                        <c:v>8.7103954362767494E-2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1F-8E20-4E4A-B2C6-29C2B8B0DB23}"/>
                  </c:ext>
                </c:extLst>
              </c15:ser>
            </c15:filteredScatterSeries>
          </c:ext>
        </c:extLst>
      </c:scatterChart>
      <c:valAx>
        <c:axId val="797720608"/>
        <c:scaling>
          <c:logBase val="10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>
                    <a:solidFill>
                      <a:schemeClr val="bg1"/>
                    </a:solidFill>
                  </a:rPr>
                  <a:t>Frequency</a:t>
                </a:r>
                <a:r>
                  <a:rPr lang="en-US" sz="2000" baseline="0">
                    <a:solidFill>
                      <a:schemeClr val="bg1"/>
                    </a:solidFill>
                  </a:rPr>
                  <a:t> (Hz)</a:t>
                </a:r>
                <a:endParaRPr lang="en-US" sz="200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0.38066257154602662"/>
              <c:y val="0.929020721724852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7719168"/>
        <c:crosses val="autoZero"/>
        <c:crossBetween val="midCat"/>
      </c:valAx>
      <c:valAx>
        <c:axId val="79771916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>
                    <a:solidFill>
                      <a:schemeClr val="bg1"/>
                    </a:solidFill>
                  </a:rPr>
                  <a:t>Power</a:t>
                </a:r>
                <a:r>
                  <a:rPr lang="en-US" sz="2000" baseline="0">
                    <a:solidFill>
                      <a:schemeClr val="bg1"/>
                    </a:solidFill>
                  </a:rPr>
                  <a:t> (RMS</a:t>
                </a:r>
                <a:r>
                  <a:rPr lang="en-US" sz="2000" baseline="30000">
                    <a:solidFill>
                      <a:schemeClr val="bg1"/>
                    </a:solidFill>
                  </a:rPr>
                  <a:t>2</a:t>
                </a:r>
                <a:r>
                  <a:rPr lang="en-US" sz="2000" baseline="0">
                    <a:solidFill>
                      <a:schemeClr val="bg1"/>
                    </a:solidFill>
                  </a:rPr>
                  <a:t>/Hz)</a:t>
                </a:r>
                <a:endParaRPr lang="en-US" sz="200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7.0281124497991966E-3"/>
              <c:y val="0.32749961049389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77206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113943964835725"/>
          <c:y val="1.8261644235109883E-2"/>
          <c:w val="0.14283646396610061"/>
          <c:h val="0.959417698358481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03637-7686-4643-8650-F78FDBF6EF09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5DBDB-AF1E-4317-AD67-7801D79F0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3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CB6EF-7AB0-4F5B-A2D0-A7F6003290C7}" type="datetime1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961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1205-5B9E-4FA7-A321-94467529C155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394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7EF19-0A3A-46EF-857F-B63C324A6188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518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2BCD-1FEE-43D9-B738-6E3F7983407B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170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DF69-75BE-4096-A27B-6BCCFA7954C0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806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07AEE-49A5-4E23-9B4E-E4394320124D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073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31B9-FAB8-4497-B53A-190C2A17F344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179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2668-E8C7-41F2-BF70-6732D8EE05D1}" type="datetime1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496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92309-EE3B-446A-BCE3-C67CB23F547A}" type="datetime1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10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cap="none" baseline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anchor="ctr">
            <a:normAutofit/>
          </a:bodyPr>
          <a:lstStyle>
            <a:lvl1pPr>
              <a:defRPr sz="2400" cap="none" baseline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defRPr>
            </a:lvl1pPr>
            <a:lvl2pPr>
              <a:defRPr sz="2000" cap="none" baseline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defRPr>
            </a:lvl2pPr>
            <a:lvl3pPr>
              <a:defRPr sz="1800" cap="none" baseline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defRPr>
            </a:lvl3pPr>
            <a:lvl4pPr>
              <a:defRPr sz="1600" cap="none" baseline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defRPr>
            </a:lvl4pPr>
            <a:lvl5pPr>
              <a:defRPr sz="1600" cap="none" baseline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 100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BB274-1664-4BD4-B71E-11CD03780490}" type="datetime1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273BAE12-D270-459D-897B-6833652BB1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503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CA69-44E0-41A7-B4D8-93E8F9413E30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061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3269F-02EC-47D0-B539-A7969294528C}" type="datetime1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35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36AB-8D70-4928-A604-8387802E0028}" type="datetime1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69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52992-EE89-469E-A96A-3A8444B613B9}" type="datetime1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25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BBDC6-E654-49D7-AC94-15E9AD50C566}" type="datetime1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62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D0A11-907B-4014-9863-FFF6E94351FA}" type="datetime1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65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6921DC66-4CC3-4084-A1A8-B99E45E88B22}" type="datetime1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9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8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 10jkjk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0606242C-2824-48E9-A66F-1533799802B9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0461" y="6248400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273BAE12-D270-459D-897B-6833652BB1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93A829-F205-EDF9-C057-E5EDE4151605}"/>
              </a:ext>
            </a:extLst>
          </p:cNvPr>
          <p:cNvSpPr/>
          <p:nvPr userDrawn="1"/>
        </p:nvSpPr>
        <p:spPr>
          <a:xfrm>
            <a:off x="114300" y="104776"/>
            <a:ext cx="11972926" cy="664845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417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kern="1200" cap="none" baseline="0">
          <a:ln w="3175" cmpd="sng">
            <a:noFill/>
          </a:ln>
          <a:solidFill>
            <a:schemeClr val="accent4">
              <a:lumMod val="20000"/>
              <a:lumOff val="80000"/>
            </a:schemeClr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Corbel" panose="020B0503020204020204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u="none" kern="1200" cap="none" baseline="0">
          <a:solidFill>
            <a:schemeClr val="accent4">
              <a:lumMod val="20000"/>
              <a:lumOff val="80000"/>
            </a:schemeClr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uFill>
            <a:solidFill>
              <a:srgbClr val="C00000"/>
            </a:solidFill>
          </a:u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none" baseline="0">
          <a:solidFill>
            <a:schemeClr val="accent4">
              <a:lumMod val="20000"/>
              <a:lumOff val="80000"/>
            </a:schemeClr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none" baseline="0">
          <a:solidFill>
            <a:schemeClr val="accent4">
              <a:lumMod val="20000"/>
              <a:lumOff val="80000"/>
            </a:schemeClr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none" baseline="0">
          <a:solidFill>
            <a:schemeClr val="accent4">
              <a:lumMod val="20000"/>
              <a:lumOff val="80000"/>
            </a:schemeClr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none" baseline="0">
          <a:solidFill>
            <a:schemeClr val="accent4">
              <a:lumMod val="20000"/>
              <a:lumOff val="80000"/>
            </a:schemeClr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EBDDC-B61A-611A-F061-F5D9F5F74F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975" y="609601"/>
            <a:ext cx="11820525" cy="290560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100" dirty="0">
                <a:latin typeface="+mn-lt"/>
              </a:rPr>
              <a:t>Short timescale radio variability in</a:t>
            </a:r>
            <a:br>
              <a:rPr lang="en-US" sz="5100" dirty="0">
                <a:latin typeface="+mn-lt"/>
              </a:rPr>
            </a:br>
            <a:r>
              <a:rPr lang="en-US" sz="5100" dirty="0">
                <a:latin typeface="+mn-lt"/>
              </a:rPr>
              <a:t>black hole and neutron star</a:t>
            </a:r>
            <a:br>
              <a:rPr lang="en-US" sz="5100" dirty="0">
                <a:latin typeface="+mn-lt"/>
              </a:rPr>
            </a:br>
            <a:r>
              <a:rPr lang="en-US" sz="5100" dirty="0">
                <a:latin typeface="+mn-lt"/>
              </a:rPr>
              <a:t>X-ray binary jets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85A1EF-2FCE-57C9-1CDE-59C54B539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1411" y="4477234"/>
            <a:ext cx="9923767" cy="134114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/>
              <a:t>Eli Pattie (Texas Tech, graduate student)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Tom </a:t>
            </a:r>
            <a:r>
              <a:rPr lang="en-US" sz="2200" dirty="0" err="1"/>
              <a:t>Maccarone</a:t>
            </a:r>
            <a:r>
              <a:rPr lang="en-US" sz="2200" dirty="0"/>
              <a:t> (Texas Tech)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Alex </a:t>
            </a:r>
            <a:r>
              <a:rPr lang="en-US" sz="2200" dirty="0" err="1"/>
              <a:t>Tetarenko</a:t>
            </a:r>
            <a:r>
              <a:rPr lang="en-US" sz="2200" dirty="0"/>
              <a:t> (Texas Tech, Einstein Fellow)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76D218-E6F1-A588-D8F1-CC717ECD06A6}"/>
              </a:ext>
            </a:extLst>
          </p:cNvPr>
          <p:cNvSpPr/>
          <p:nvPr/>
        </p:nvSpPr>
        <p:spPr>
          <a:xfrm>
            <a:off x="114299" y="114299"/>
            <a:ext cx="11963401" cy="66198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998BCD-ECA0-7A39-9D40-3E99BC563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8975" y="5490705"/>
            <a:ext cx="1047750" cy="10477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E4346-37B5-8A2F-E40A-1674D71CC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16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FAA7A-2826-FBBD-890A-48BC9784F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149" y="2390775"/>
            <a:ext cx="3842085" cy="3810000"/>
          </a:xfrm>
        </p:spPr>
        <p:txBody>
          <a:bodyPr/>
          <a:lstStyle/>
          <a:p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Note that:</a:t>
            </a:r>
          </a:p>
          <a:p>
            <a:pPr lvl="1"/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Overall, comparable L</a:t>
            </a:r>
            <a:r>
              <a:rPr lang="en-US" baseline="-25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x</a:t>
            </a:r>
          </a:p>
          <a:p>
            <a:pPr lvl="1"/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2 BHXB tracks</a:t>
            </a:r>
          </a:p>
          <a:p>
            <a:pPr lvl="1"/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Large range in L</a:t>
            </a:r>
            <a:r>
              <a:rPr lang="en-US" baseline="-25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R</a:t>
            </a:r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for NSXBs</a:t>
            </a:r>
          </a:p>
          <a:p>
            <a:pPr lvl="1"/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NSXBs </a:t>
            </a:r>
            <a:r>
              <a:rPr lang="en-US" i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usually</a:t>
            </a:r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fainter in radio than BHXBs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A8080FAB-7B28-92CA-08A6-16ED38091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" y="899357"/>
            <a:ext cx="10587037" cy="581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910CC02-C67C-AE45-C221-5DA2A3055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" y="899358"/>
            <a:ext cx="10587037" cy="581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95DE6-4FE8-D53A-F9D6-564392D23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10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F1DE8F2-226C-E475-70EE-B465C9AC2FBA}"/>
              </a:ext>
            </a:extLst>
          </p:cNvPr>
          <p:cNvSpPr txBox="1">
            <a:spLocks/>
          </p:cNvSpPr>
          <p:nvPr/>
        </p:nvSpPr>
        <p:spPr>
          <a:xfrm>
            <a:off x="3190874" y="0"/>
            <a:ext cx="9001125" cy="1000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cap="none" baseline="0">
                <a:ln w="3175" cmpd="sng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u="sng">
                <a:uFill>
                  <a:solidFill>
                    <a:srgbClr val="C00000"/>
                  </a:solidFill>
                </a:uFill>
              </a:rPr>
              <a:t>The Fundamental Plane: (L</a:t>
            </a:r>
            <a:r>
              <a:rPr lang="en-US" u="sng" baseline="-25000">
                <a:uFill>
                  <a:solidFill>
                    <a:srgbClr val="C00000"/>
                  </a:solidFill>
                </a:uFill>
              </a:rPr>
              <a:t>R</a:t>
            </a:r>
            <a:r>
              <a:rPr lang="en-US" u="sng">
                <a:uFill>
                  <a:solidFill>
                    <a:srgbClr val="C00000"/>
                  </a:solidFill>
                </a:uFill>
              </a:rPr>
              <a:t>/L</a:t>
            </a:r>
            <a:r>
              <a:rPr lang="en-US" u="sng" baseline="-25000">
                <a:uFill>
                  <a:solidFill>
                    <a:srgbClr val="C00000"/>
                  </a:solidFill>
                </a:uFill>
              </a:rPr>
              <a:t>X</a:t>
            </a:r>
            <a:r>
              <a:rPr lang="en-US" u="sng">
                <a:uFill>
                  <a:solidFill>
                    <a:srgbClr val="C00000"/>
                  </a:solidFill>
                </a:uFill>
              </a:rPr>
              <a:t>)</a:t>
            </a:r>
            <a:endParaRPr lang="en-US" u="sng" dirty="0">
              <a:uFill>
                <a:solidFill>
                  <a:srgbClr val="C00000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734422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4CC05B5-282D-176C-B1D2-10172C5B8A4B}"/>
              </a:ext>
            </a:extLst>
          </p:cNvPr>
          <p:cNvSpPr txBox="1">
            <a:spLocks/>
          </p:cNvSpPr>
          <p:nvPr/>
        </p:nvSpPr>
        <p:spPr>
          <a:xfrm>
            <a:off x="3190874" y="0"/>
            <a:ext cx="9001125" cy="1000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cap="none" baseline="0">
                <a:ln w="3175" cmpd="sng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u="sng" dirty="0">
                <a:uFill>
                  <a:solidFill>
                    <a:srgbClr val="C00000"/>
                  </a:solidFill>
                </a:uFill>
              </a:rPr>
              <a:t>The Fundamental Plane: (L</a:t>
            </a:r>
            <a:r>
              <a:rPr lang="en-US" u="sng" baseline="-25000" dirty="0">
                <a:uFill>
                  <a:solidFill>
                    <a:srgbClr val="C00000"/>
                  </a:solidFill>
                </a:uFill>
              </a:rPr>
              <a:t>R</a:t>
            </a:r>
            <a:r>
              <a:rPr lang="en-US" u="sng" dirty="0">
                <a:uFill>
                  <a:solidFill>
                    <a:srgbClr val="C00000"/>
                  </a:solidFill>
                </a:uFill>
              </a:rPr>
              <a:t>/L</a:t>
            </a:r>
            <a:r>
              <a:rPr lang="en-US" u="sng" baseline="-25000" dirty="0">
                <a:uFill>
                  <a:solidFill>
                    <a:srgbClr val="C00000"/>
                  </a:solidFill>
                </a:uFill>
              </a:rPr>
              <a:t>X</a:t>
            </a:r>
            <a:r>
              <a:rPr lang="en-US" u="sng" dirty="0">
                <a:uFill>
                  <a:solidFill>
                    <a:srgbClr val="C00000"/>
                  </a:solidFill>
                </a:uFill>
              </a:rPr>
              <a:t>)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1910CC02-C67C-AE45-C221-5DA2A3055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" y="899358"/>
            <a:ext cx="10587037" cy="581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FAA7A-2826-FBBD-890A-48BC9784F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09" y="142875"/>
            <a:ext cx="5467351" cy="2333625"/>
          </a:xfr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Overall, comparable L</a:t>
            </a:r>
            <a:r>
              <a:rPr lang="en-US" sz="2000" baseline="-25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x</a:t>
            </a:r>
          </a:p>
          <a:p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2 BHXB tracks?</a:t>
            </a:r>
          </a:p>
          <a:p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Large range in L</a:t>
            </a:r>
            <a:r>
              <a:rPr lang="en-US" sz="2000" baseline="-25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R</a:t>
            </a:r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for NSXBs</a:t>
            </a:r>
          </a:p>
          <a:p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NSXBs </a:t>
            </a:r>
            <a:r>
              <a:rPr lang="en-US" sz="2000" i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usually</a:t>
            </a:r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fainter in radio than BHXBs</a:t>
            </a:r>
          </a:p>
          <a:p>
            <a:r>
              <a:rPr 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Still plenty left to explain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852F4-DE25-BDB0-7132-249A4281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78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F3F79-D8D2-E566-7CCE-835E9AD6F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971550"/>
          </a:xfrm>
        </p:spPr>
        <p:txBody>
          <a:bodyPr/>
          <a:lstStyle/>
          <a:p>
            <a:pPr algn="ctr"/>
            <a:r>
              <a:rPr lang="en-US" u="sng" dirty="0">
                <a:uFill>
                  <a:solidFill>
                    <a:srgbClr val="C00000"/>
                  </a:solidFill>
                </a:uFill>
              </a:rPr>
              <a:t>Unfortunately, jets are difficult to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3EF617-4469-BBFB-BF3C-58FDBD608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860" y="2933700"/>
            <a:ext cx="7662188" cy="370769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DD1CFE4-1AC0-ABC4-18FF-F033F9619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449467"/>
            <a:ext cx="10531183" cy="1484233"/>
          </a:xfrm>
        </p:spPr>
        <p:txBody>
          <a:bodyPr/>
          <a:lstStyle/>
          <a:p>
            <a:r>
              <a:rPr lang="en-US" i="1" dirty="0"/>
              <a:t>Some</a:t>
            </a:r>
            <a:r>
              <a:rPr lang="en-US" dirty="0"/>
              <a:t> systems have been </a:t>
            </a:r>
            <a:r>
              <a:rPr lang="en-US" i="1" dirty="0"/>
              <a:t>partially</a:t>
            </a:r>
            <a:r>
              <a:rPr lang="en-US" dirty="0"/>
              <a:t> resolved with VLBI</a:t>
            </a:r>
          </a:p>
          <a:p>
            <a:pPr lvl="1"/>
            <a:r>
              <a:rPr lang="en-US" dirty="0"/>
              <a:t>VLBI cannot resolve transverse dimensions, nor opening angles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4EC475-E05C-8749-CDFD-95CBB0D9C70E}"/>
              </a:ext>
            </a:extLst>
          </p:cNvPr>
          <p:cNvSpPr txBox="1"/>
          <p:nvPr/>
        </p:nvSpPr>
        <p:spPr>
          <a:xfrm>
            <a:off x="9543048" y="5995061"/>
            <a:ext cx="16898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BHXB </a:t>
            </a:r>
            <a:r>
              <a:rPr lang="en-US" dirty="0" err="1"/>
              <a:t>Cyg</a:t>
            </a:r>
            <a:r>
              <a:rPr lang="en-US" dirty="0"/>
              <a:t> X-1</a:t>
            </a:r>
          </a:p>
          <a:p>
            <a:r>
              <a:rPr lang="en-US" sz="1200" dirty="0"/>
              <a:t>Stirling et al. 2001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324860-92E5-B4F1-0874-73FE112A3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57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D3219-B1A1-5C42-F026-24882D177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uFill>
                  <a:solidFill>
                    <a:srgbClr val="C00000"/>
                  </a:solidFill>
                </a:uFill>
              </a:rPr>
              <a:t>Short timescale radio variability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AC26A-84BC-8383-C7F7-86F417906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18" y="1882440"/>
            <a:ext cx="10517187" cy="4137359"/>
          </a:xfrm>
        </p:spPr>
        <p:txBody>
          <a:bodyPr/>
          <a:lstStyle/>
          <a:p>
            <a:r>
              <a:rPr lang="en-US" dirty="0"/>
              <a:t>Short timescales: probe the limit of variability behavior</a:t>
            </a:r>
          </a:p>
          <a:p>
            <a:pPr lvl="1"/>
            <a:r>
              <a:rPr lang="en-US" dirty="0"/>
              <a:t>Potential dependencies on jet speeds, opening angles, feeding/launching</a:t>
            </a:r>
          </a:p>
          <a:p>
            <a:r>
              <a:rPr lang="en-US" dirty="0"/>
              <a:t>Use indirect methods, like timing analyses</a:t>
            </a:r>
          </a:p>
          <a:p>
            <a:pPr lvl="1"/>
            <a:r>
              <a:rPr lang="en-US" dirty="0"/>
              <a:t>Multiwavelength timing analyses have been very successful for BHXBs before</a:t>
            </a:r>
          </a:p>
          <a:p>
            <a:r>
              <a:rPr lang="en-US" dirty="0"/>
              <a:t>Try comparing many XRBs to search to systematic differences</a:t>
            </a:r>
          </a:p>
          <a:p>
            <a:pPr lvl="1"/>
            <a:r>
              <a:rPr lang="en-US" dirty="0"/>
              <a:t>Focus on BH vs NS – how different or similar are they?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C2749-C3B6-3D0A-FC99-7BD9C6D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6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B3BA8-67A9-1E12-DA96-3B827764B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428" y="591553"/>
            <a:ext cx="9905998" cy="1171575"/>
          </a:xfrm>
        </p:spPr>
        <p:txBody>
          <a:bodyPr/>
          <a:lstStyle/>
          <a:p>
            <a:r>
              <a:rPr lang="en-US" u="sng" dirty="0">
                <a:uFill>
                  <a:solidFill>
                    <a:srgbClr val="C00000"/>
                  </a:solidFill>
                </a:uFill>
              </a:rPr>
              <a:t>Outline of the (ongoing)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253E1-6B0D-7F19-A3C0-EA95BF212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428" y="1763128"/>
            <a:ext cx="10667144" cy="4343901"/>
          </a:xfrm>
        </p:spPr>
        <p:txBody>
          <a:bodyPr>
            <a:normAutofit/>
          </a:bodyPr>
          <a:lstStyle/>
          <a:p>
            <a:r>
              <a:rPr lang="en-US" dirty="0"/>
              <a:t>Scour VLA and ALMA archives for observations of XRBs</a:t>
            </a:r>
          </a:p>
          <a:p>
            <a:r>
              <a:rPr lang="en-US" dirty="0"/>
              <a:t>Gather the good, usable data</a:t>
            </a:r>
          </a:p>
          <a:p>
            <a:pPr lvl="1"/>
            <a:r>
              <a:rPr lang="en-US" dirty="0"/>
              <a:t>Target is bright enough and observation duration is not too short</a:t>
            </a:r>
          </a:p>
          <a:p>
            <a:r>
              <a:rPr lang="en-US" dirty="0"/>
              <a:t>Produce light curves</a:t>
            </a:r>
          </a:p>
          <a:p>
            <a:r>
              <a:rPr lang="en-US" dirty="0"/>
              <a:t>Run power spectra and other time-domain analyses on light curves</a:t>
            </a:r>
          </a:p>
          <a:p>
            <a:r>
              <a:rPr lang="en-US" dirty="0"/>
              <a:t>Assemble power spectra and analyze</a:t>
            </a:r>
          </a:p>
          <a:p>
            <a:pPr lvl="1"/>
            <a:r>
              <a:rPr lang="en-US" dirty="0"/>
              <a:t>But keep in mind that different frequencies have different intrinsic variability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84359-B607-DCF3-DE8E-3916FBA33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59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46A4DF-0817-EF26-C01C-36A281A5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A8152F2-697A-8E81-92FA-4796F8FB3A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6841263"/>
              </p:ext>
            </p:extLst>
          </p:nvPr>
        </p:nvGraphicFramePr>
        <p:xfrm>
          <a:off x="0" y="-9525"/>
          <a:ext cx="12192000" cy="6867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0684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5C6673-5179-F1C1-6085-543F1D7D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277DC47-6CFD-494F-8D3D-F7725A5AA6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0847332"/>
              </p:ext>
            </p:extLst>
          </p:nvPr>
        </p:nvGraphicFramePr>
        <p:xfrm>
          <a:off x="0" y="-9525"/>
          <a:ext cx="12192000" cy="6867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1">
            <a:extLst>
              <a:ext uri="{FF2B5EF4-FFF2-40B4-BE49-F238E27FC236}">
                <a16:creationId xmlns:a16="http://schemas.microsoft.com/office/drawing/2014/main" id="{0FB26C4C-969E-B76B-78EA-E00971E9A93F}"/>
              </a:ext>
            </a:extLst>
          </p:cNvPr>
          <p:cNvSpPr txBox="1"/>
          <p:nvPr/>
        </p:nvSpPr>
        <p:spPr>
          <a:xfrm>
            <a:off x="515567" y="3667126"/>
            <a:ext cx="2094283" cy="2659982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rgbClr val="93CDD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● </a:t>
            </a:r>
            <a:r>
              <a:rPr lang="en-US" sz="1800" dirty="0">
                <a:solidFill>
                  <a:srgbClr val="93CDDD"/>
                </a:solidFill>
              </a:rPr>
              <a:t>Black holes </a:t>
            </a:r>
            <a:r>
              <a:rPr lang="en-US" sz="1800" dirty="0">
                <a:solidFill>
                  <a:srgbClr val="93CDD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●</a:t>
            </a:r>
            <a:endParaRPr lang="en-US" sz="1800" dirty="0">
              <a:solidFill>
                <a:srgbClr val="93CDDD"/>
              </a:solidFill>
            </a:endParaRPr>
          </a:p>
          <a:p>
            <a:pPr algn="ctr"/>
            <a:r>
              <a:rPr lang="en-US" sz="1800" dirty="0">
                <a:solidFill>
                  <a:srgbClr val="31859C"/>
                </a:solidFill>
              </a:rPr>
              <a:t>&lt;50 GHz</a:t>
            </a:r>
          </a:p>
          <a:p>
            <a:pPr algn="ctr"/>
            <a:r>
              <a:rPr lang="en-US" sz="1800" dirty="0">
                <a:solidFill>
                  <a:srgbClr val="93CDDD"/>
                </a:solidFill>
              </a:rPr>
              <a:t>50-150 GHz</a:t>
            </a:r>
          </a:p>
          <a:p>
            <a:pPr algn="ctr"/>
            <a:r>
              <a:rPr lang="en-US" sz="1800" dirty="0">
                <a:solidFill>
                  <a:srgbClr val="DBEEF4"/>
                </a:solidFill>
              </a:rPr>
              <a:t>&gt;150 GHz</a:t>
            </a:r>
          </a:p>
          <a:p>
            <a:pPr algn="ctr"/>
            <a:endParaRPr lang="en-US" sz="1800" dirty="0">
              <a:solidFill>
                <a:srgbClr val="DBEEF4"/>
              </a:solidFill>
            </a:endParaRPr>
          </a:p>
          <a:p>
            <a:pPr algn="ctr"/>
            <a:r>
              <a:rPr lang="en-US" sz="1800" dirty="0">
                <a:solidFill>
                  <a:srgbClr val="F2DC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∎ </a:t>
            </a:r>
            <a:r>
              <a:rPr lang="en-US" sz="1800" dirty="0">
                <a:solidFill>
                  <a:srgbClr val="F2DCDB"/>
                </a:solidFill>
              </a:rPr>
              <a:t>Neutron stars </a:t>
            </a:r>
            <a:r>
              <a:rPr lang="en-US" sz="1800" dirty="0">
                <a:solidFill>
                  <a:srgbClr val="F2DC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∎</a:t>
            </a:r>
            <a:endParaRPr lang="en-US" sz="1800" dirty="0">
              <a:solidFill>
                <a:srgbClr val="F2DCDB"/>
              </a:solidFill>
            </a:endParaRPr>
          </a:p>
          <a:p>
            <a:pPr algn="ctr"/>
            <a:r>
              <a:rPr lang="en-US" sz="1800" dirty="0">
                <a:solidFill>
                  <a:srgbClr val="953735"/>
                </a:solidFill>
              </a:rPr>
              <a:t>&lt;50 GHz</a:t>
            </a:r>
          </a:p>
          <a:p>
            <a:pPr algn="ctr"/>
            <a:r>
              <a:rPr lang="en-US" sz="1800" dirty="0">
                <a:solidFill>
                  <a:srgbClr val="DA7154"/>
                </a:solidFill>
              </a:rPr>
              <a:t>50-150 GHz</a:t>
            </a:r>
          </a:p>
          <a:p>
            <a:pPr algn="ctr"/>
            <a:r>
              <a:rPr lang="en-US" sz="1800" dirty="0">
                <a:solidFill>
                  <a:srgbClr val="F2DCDB"/>
                </a:solidFill>
              </a:rPr>
              <a:t>&gt;150 GHz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42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EEED7AF-CFFE-29A5-FEC5-0CE60CA033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1450179"/>
              </p:ext>
            </p:extLst>
          </p:nvPr>
        </p:nvGraphicFramePr>
        <p:xfrm>
          <a:off x="0" y="-9525"/>
          <a:ext cx="12192000" cy="6867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5C6673-5179-F1C1-6085-543F1D7D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04AFB6-B405-8051-08CB-E0FEB076A007}"/>
              </a:ext>
            </a:extLst>
          </p:cNvPr>
          <p:cNvSpPr txBox="1"/>
          <p:nvPr/>
        </p:nvSpPr>
        <p:spPr>
          <a:xfrm>
            <a:off x="2771775" y="5403777"/>
            <a:ext cx="5986456" cy="92333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NSXB jets do show similar short timescale variability to BHXB jets, despite usually being less luminous and possibly utilizing a different jet launching mechanism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083816A4-66D0-54AE-295F-055798D84D34}"/>
              </a:ext>
            </a:extLst>
          </p:cNvPr>
          <p:cNvSpPr txBox="1"/>
          <p:nvPr/>
        </p:nvSpPr>
        <p:spPr>
          <a:xfrm>
            <a:off x="515567" y="3667126"/>
            <a:ext cx="2094283" cy="2659982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rgbClr val="93CDD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● </a:t>
            </a:r>
            <a:r>
              <a:rPr lang="en-US" sz="1800" dirty="0">
                <a:solidFill>
                  <a:srgbClr val="93CDDD"/>
                </a:solidFill>
              </a:rPr>
              <a:t>Black holes </a:t>
            </a:r>
            <a:r>
              <a:rPr lang="en-US" sz="1800" dirty="0">
                <a:solidFill>
                  <a:srgbClr val="93CDD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●</a:t>
            </a:r>
            <a:endParaRPr lang="en-US" sz="1800" dirty="0">
              <a:solidFill>
                <a:srgbClr val="93CDDD"/>
              </a:solidFill>
            </a:endParaRPr>
          </a:p>
          <a:p>
            <a:pPr algn="ctr"/>
            <a:r>
              <a:rPr lang="en-US" sz="1800" dirty="0">
                <a:solidFill>
                  <a:srgbClr val="31859C"/>
                </a:solidFill>
              </a:rPr>
              <a:t>&lt;50 GHz</a:t>
            </a:r>
          </a:p>
          <a:p>
            <a:pPr algn="ctr"/>
            <a:r>
              <a:rPr lang="en-US" sz="1800" dirty="0">
                <a:solidFill>
                  <a:srgbClr val="93CDDD"/>
                </a:solidFill>
              </a:rPr>
              <a:t>50-150 GHz</a:t>
            </a:r>
          </a:p>
          <a:p>
            <a:pPr algn="ctr"/>
            <a:r>
              <a:rPr lang="en-US" sz="1800" dirty="0">
                <a:solidFill>
                  <a:srgbClr val="DBEEF4"/>
                </a:solidFill>
              </a:rPr>
              <a:t>&gt;150 GHz</a:t>
            </a:r>
          </a:p>
          <a:p>
            <a:pPr algn="ctr"/>
            <a:endParaRPr lang="en-US" sz="1800" dirty="0">
              <a:solidFill>
                <a:srgbClr val="DBEEF4"/>
              </a:solidFill>
            </a:endParaRPr>
          </a:p>
          <a:p>
            <a:pPr algn="ctr"/>
            <a:r>
              <a:rPr lang="en-US" sz="1800" dirty="0">
                <a:solidFill>
                  <a:srgbClr val="F2DC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∎ </a:t>
            </a:r>
            <a:r>
              <a:rPr lang="en-US" sz="1800" dirty="0">
                <a:solidFill>
                  <a:srgbClr val="F2DCDB"/>
                </a:solidFill>
              </a:rPr>
              <a:t>Neutron stars </a:t>
            </a:r>
            <a:r>
              <a:rPr lang="en-US" sz="1800" dirty="0">
                <a:solidFill>
                  <a:srgbClr val="F2DC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∎</a:t>
            </a:r>
            <a:endParaRPr lang="en-US" sz="1800" dirty="0">
              <a:solidFill>
                <a:srgbClr val="F2DCDB"/>
              </a:solidFill>
            </a:endParaRPr>
          </a:p>
          <a:p>
            <a:pPr algn="ctr"/>
            <a:r>
              <a:rPr lang="en-US" sz="1800" dirty="0">
                <a:solidFill>
                  <a:srgbClr val="953735"/>
                </a:solidFill>
              </a:rPr>
              <a:t>&lt;50 GHz</a:t>
            </a:r>
          </a:p>
          <a:p>
            <a:pPr algn="ctr"/>
            <a:r>
              <a:rPr lang="en-US" sz="1800" dirty="0">
                <a:solidFill>
                  <a:srgbClr val="DA7154"/>
                </a:solidFill>
              </a:rPr>
              <a:t>50-150 GHz</a:t>
            </a:r>
          </a:p>
          <a:p>
            <a:pPr algn="ctr"/>
            <a:r>
              <a:rPr lang="en-US" sz="1800" dirty="0">
                <a:solidFill>
                  <a:srgbClr val="F2DCDB"/>
                </a:solidFill>
              </a:rPr>
              <a:t>&gt;150 GHz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026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AFED7EF-F83A-0207-496A-F8D11655D7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1450179"/>
              </p:ext>
            </p:extLst>
          </p:nvPr>
        </p:nvGraphicFramePr>
        <p:xfrm>
          <a:off x="0" y="-9525"/>
          <a:ext cx="12192000" cy="6867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5C6673-5179-F1C1-6085-543F1D7D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59E52F88-FAAC-7BA1-046F-07140BF536D7}"/>
              </a:ext>
            </a:extLst>
          </p:cNvPr>
          <p:cNvSpPr txBox="1"/>
          <p:nvPr/>
        </p:nvSpPr>
        <p:spPr>
          <a:xfrm>
            <a:off x="515567" y="3667126"/>
            <a:ext cx="2094283" cy="2659982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rgbClr val="93CDD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● </a:t>
            </a:r>
            <a:r>
              <a:rPr lang="en-US" sz="1800" dirty="0">
                <a:solidFill>
                  <a:srgbClr val="93CDDD"/>
                </a:solidFill>
              </a:rPr>
              <a:t>Black holes </a:t>
            </a:r>
            <a:r>
              <a:rPr lang="en-US" sz="1800" dirty="0">
                <a:solidFill>
                  <a:srgbClr val="93CDD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●</a:t>
            </a:r>
            <a:endParaRPr lang="en-US" sz="1800" dirty="0">
              <a:solidFill>
                <a:srgbClr val="93CDDD"/>
              </a:solidFill>
            </a:endParaRPr>
          </a:p>
          <a:p>
            <a:pPr algn="ctr"/>
            <a:r>
              <a:rPr lang="en-US" sz="1800" dirty="0">
                <a:solidFill>
                  <a:srgbClr val="31859C"/>
                </a:solidFill>
              </a:rPr>
              <a:t>&lt;50 GHz</a:t>
            </a:r>
          </a:p>
          <a:p>
            <a:pPr algn="ctr"/>
            <a:r>
              <a:rPr lang="en-US" sz="1800" dirty="0">
                <a:solidFill>
                  <a:srgbClr val="93CDDD"/>
                </a:solidFill>
              </a:rPr>
              <a:t>50-150 GHz</a:t>
            </a:r>
          </a:p>
          <a:p>
            <a:pPr algn="ctr"/>
            <a:r>
              <a:rPr lang="en-US" sz="1800" dirty="0">
                <a:solidFill>
                  <a:srgbClr val="DBEEF4"/>
                </a:solidFill>
              </a:rPr>
              <a:t>&gt;150 GHz</a:t>
            </a:r>
          </a:p>
          <a:p>
            <a:pPr algn="ctr"/>
            <a:endParaRPr lang="en-US" sz="1800" dirty="0">
              <a:solidFill>
                <a:srgbClr val="DBEEF4"/>
              </a:solidFill>
            </a:endParaRPr>
          </a:p>
          <a:p>
            <a:pPr algn="ctr"/>
            <a:r>
              <a:rPr lang="en-US" sz="1800" dirty="0">
                <a:solidFill>
                  <a:srgbClr val="F2DC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∎ </a:t>
            </a:r>
            <a:r>
              <a:rPr lang="en-US" sz="1800" dirty="0">
                <a:solidFill>
                  <a:srgbClr val="F2DCDB"/>
                </a:solidFill>
              </a:rPr>
              <a:t>Neutron stars </a:t>
            </a:r>
            <a:r>
              <a:rPr lang="en-US" sz="1800" dirty="0">
                <a:solidFill>
                  <a:srgbClr val="F2DC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∎</a:t>
            </a:r>
            <a:endParaRPr lang="en-US" sz="1800" dirty="0">
              <a:solidFill>
                <a:srgbClr val="F2DCDB"/>
              </a:solidFill>
            </a:endParaRPr>
          </a:p>
          <a:p>
            <a:pPr algn="ctr"/>
            <a:r>
              <a:rPr lang="en-US" sz="1800" dirty="0">
                <a:solidFill>
                  <a:srgbClr val="953735"/>
                </a:solidFill>
              </a:rPr>
              <a:t>&lt;50 GHz</a:t>
            </a:r>
          </a:p>
          <a:p>
            <a:pPr algn="ctr"/>
            <a:r>
              <a:rPr lang="en-US" sz="1800" dirty="0">
                <a:solidFill>
                  <a:srgbClr val="DA7154"/>
                </a:solidFill>
              </a:rPr>
              <a:t>50-150 GHz</a:t>
            </a:r>
          </a:p>
          <a:p>
            <a:pPr algn="ctr"/>
            <a:r>
              <a:rPr lang="en-US" sz="1800" dirty="0">
                <a:solidFill>
                  <a:srgbClr val="F2DCDB"/>
                </a:solidFill>
              </a:rPr>
              <a:t>&gt;150 GHz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800CA3-7E5D-55D3-A8B4-4E07270845CB}"/>
              </a:ext>
            </a:extLst>
          </p:cNvPr>
          <p:cNvSpPr txBox="1"/>
          <p:nvPr/>
        </p:nvSpPr>
        <p:spPr>
          <a:xfrm>
            <a:off x="2771775" y="5403777"/>
            <a:ext cx="5986456" cy="92333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NSXB jets do show similar short timescale variability to BHXB jets, despite usually being less luminous and possibly utilizing a different jet launching mechanism</a:t>
            </a:r>
          </a:p>
        </p:txBody>
      </p:sp>
      <p:pic>
        <p:nvPicPr>
          <p:cNvPr id="6" name="Picture 5" descr="but wait there's more! - Billy Mays - quickmeme">
            <a:extLst>
              <a:ext uri="{FF2B5EF4-FFF2-40B4-BE49-F238E27FC236}">
                <a16:creationId xmlns:a16="http://schemas.microsoft.com/office/drawing/2014/main" id="{C3AA2518-FDF7-E2CD-15FA-61E17E2CA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646" y="861760"/>
            <a:ext cx="4002466" cy="513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077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82FF6-1D91-6A34-4CFC-4140A725F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924" y="609600"/>
            <a:ext cx="8980029" cy="1276350"/>
          </a:xfrm>
        </p:spPr>
        <p:txBody>
          <a:bodyPr>
            <a:normAutofit/>
          </a:bodyPr>
          <a:lstStyle/>
          <a:p>
            <a:r>
              <a:rPr lang="en-US" u="sng" dirty="0">
                <a:uFill>
                  <a:solidFill>
                    <a:srgbClr val="C00000"/>
                  </a:solidFill>
                </a:uFill>
              </a:rPr>
              <a:t>Jet behaviors depend on accretion state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74727-B83B-8911-443B-EE874D80B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19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45C344-60A7-EC04-D6D5-6B62E7D7DE6E}"/>
              </a:ext>
            </a:extLst>
          </p:cNvPr>
          <p:cNvSpPr txBox="1">
            <a:spLocks/>
          </p:cNvSpPr>
          <p:nvPr/>
        </p:nvSpPr>
        <p:spPr>
          <a:xfrm>
            <a:off x="2828922" y="1885950"/>
            <a:ext cx="8734427" cy="40792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400" u="none" kern="1200" cap="none" baseline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none" baseline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 baseline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 baseline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 baseline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Essentially: high rate or low rate of accretion</a:t>
            </a:r>
          </a:p>
          <a:p>
            <a:pPr lvl="1"/>
            <a:r>
              <a:rPr lang="en-US" dirty="0"/>
              <a:t>Compact, steady jets at low accretion rate</a:t>
            </a:r>
          </a:p>
          <a:p>
            <a:pPr lvl="1"/>
            <a:r>
              <a:rPr lang="en-US" dirty="0"/>
              <a:t>Transient/discrete ejecta jets at high accretion rate</a:t>
            </a:r>
          </a:p>
          <a:p>
            <a:endParaRPr lang="en-US" dirty="0"/>
          </a:p>
          <a:p>
            <a:r>
              <a:rPr lang="en-US" dirty="0"/>
              <a:t>There are a few observations of jets that are discrete ejecta/high accretion regime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13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0A8C5-8812-7166-0431-EB68470D3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81" y="341537"/>
            <a:ext cx="9556612" cy="1133475"/>
          </a:xfrm>
        </p:spPr>
        <p:txBody>
          <a:bodyPr>
            <a:normAutofit/>
          </a:bodyPr>
          <a:lstStyle/>
          <a:p>
            <a:r>
              <a:rPr lang="en-US" u="sng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uFill>
                  <a:solidFill>
                    <a:srgbClr val="C00000"/>
                  </a:solidFill>
                </a:uFill>
                <a:latin typeface="+mn-lt"/>
              </a:rPr>
              <a:t>X-ray Binaries (XRBs)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1EC81-9AAB-BC6F-2882-4876EF17E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255" y="1274989"/>
            <a:ext cx="11591492" cy="3944712"/>
          </a:xfrm>
        </p:spPr>
        <p:txBody>
          <a:bodyPr>
            <a:normAutofit/>
          </a:bodyPr>
          <a:lstStyle/>
          <a:p>
            <a:r>
              <a:rPr lang="en-US" dirty="0"/>
              <a:t>Black hole (BH) or neutron star (NS) accreting matter from a companion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Accretion disk: optical/infrared</a:t>
            </a:r>
          </a:p>
          <a:p>
            <a:r>
              <a:rPr lang="en-US" dirty="0"/>
              <a:t>Inner accretion disk: X-rays</a:t>
            </a:r>
          </a:p>
          <a:p>
            <a:r>
              <a:rPr lang="en-US" dirty="0"/>
              <a:t>Jets: Sub-mm to radio</a:t>
            </a:r>
          </a:p>
          <a:p>
            <a:pPr lvl="1"/>
            <a:r>
              <a:rPr lang="en-US" dirty="0"/>
              <a:t>mildly or highly relativistic</a:t>
            </a:r>
            <a:endParaRPr lang="en-US" i="1" dirty="0"/>
          </a:p>
        </p:txBody>
      </p:sp>
      <p:pic>
        <p:nvPicPr>
          <p:cNvPr id="6" name="Picture 5" descr="A picture containing text, astronomy, screenshot, comet&#10;&#10;Description automatically generated">
            <a:extLst>
              <a:ext uri="{FF2B5EF4-FFF2-40B4-BE49-F238E27FC236}">
                <a16:creationId xmlns:a16="http://schemas.microsoft.com/office/drawing/2014/main" id="{7533178E-9679-8A3A-7EC5-509E2108C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521" y="2256064"/>
            <a:ext cx="6372225" cy="44196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E13EBA-ED28-64B3-1BC7-452FB6F60A90}"/>
              </a:ext>
            </a:extLst>
          </p:cNvPr>
          <p:cNvCxnSpPr>
            <a:cxnSpLocks/>
          </p:cNvCxnSpPr>
          <p:nvPr/>
        </p:nvCxnSpPr>
        <p:spPr>
          <a:xfrm>
            <a:off x="5334000" y="3429000"/>
            <a:ext cx="1228725" cy="73342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72C5DBC-7AEF-8C8C-AA7E-C69A56B15F85}"/>
              </a:ext>
            </a:extLst>
          </p:cNvPr>
          <p:cNvCxnSpPr>
            <a:cxnSpLocks/>
          </p:cNvCxnSpPr>
          <p:nvPr/>
        </p:nvCxnSpPr>
        <p:spPr>
          <a:xfrm>
            <a:off x="4722127" y="3943350"/>
            <a:ext cx="2609115" cy="39603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D38F762-E1B4-3DC8-6610-7D8B9D4C4A09}"/>
              </a:ext>
            </a:extLst>
          </p:cNvPr>
          <p:cNvCxnSpPr>
            <a:cxnSpLocks/>
          </p:cNvCxnSpPr>
          <p:nvPr/>
        </p:nvCxnSpPr>
        <p:spPr>
          <a:xfrm>
            <a:off x="3988702" y="4407694"/>
            <a:ext cx="3450323" cy="144065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FF57FCD-7157-701C-7D98-3D7BF503AA1C}"/>
              </a:ext>
            </a:extLst>
          </p:cNvPr>
          <p:cNvSpPr txBox="1"/>
          <p:nvPr/>
        </p:nvSpPr>
        <p:spPr>
          <a:xfrm>
            <a:off x="10726042" y="2256064"/>
            <a:ext cx="1165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Robert Hynes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9FAD35-7C43-A334-232C-1AEA84B55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571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82FF6-1D91-6A34-4CFC-4140A725F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924" y="609600"/>
            <a:ext cx="8980029" cy="1276350"/>
          </a:xfrm>
        </p:spPr>
        <p:txBody>
          <a:bodyPr>
            <a:normAutofit/>
          </a:bodyPr>
          <a:lstStyle/>
          <a:p>
            <a:r>
              <a:rPr lang="en-US" u="sng" dirty="0">
                <a:uFill>
                  <a:solidFill>
                    <a:srgbClr val="C00000"/>
                  </a:solidFill>
                </a:uFill>
              </a:rPr>
              <a:t>Jet behaviors depend on accretion state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74727-B83B-8911-443B-EE874D80B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20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45C344-60A7-EC04-D6D5-6B62E7D7DE6E}"/>
              </a:ext>
            </a:extLst>
          </p:cNvPr>
          <p:cNvSpPr txBox="1">
            <a:spLocks/>
          </p:cNvSpPr>
          <p:nvPr/>
        </p:nvSpPr>
        <p:spPr>
          <a:xfrm>
            <a:off x="2828922" y="1885950"/>
            <a:ext cx="8734427" cy="40792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400" u="none" kern="1200" cap="none" baseline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none" baseline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 baseline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 baseline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 baseline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Essentially: high rate or low rate of accretion</a:t>
            </a:r>
          </a:p>
          <a:p>
            <a:pPr lvl="1"/>
            <a:r>
              <a:rPr lang="en-US" dirty="0"/>
              <a:t>Compact, steady jets at low accretion rate</a:t>
            </a:r>
          </a:p>
          <a:p>
            <a:pPr lvl="1"/>
            <a:r>
              <a:rPr lang="en-US" dirty="0"/>
              <a:t>Transient/discrete ejecta jets at high accretion rate</a:t>
            </a:r>
          </a:p>
          <a:p>
            <a:endParaRPr lang="en-US" dirty="0"/>
          </a:p>
          <a:p>
            <a:r>
              <a:rPr lang="en-US" dirty="0"/>
              <a:t>There are a few observations of jets that are discrete ejecta/high accretion regime</a:t>
            </a:r>
          </a:p>
          <a:p>
            <a:endParaRPr lang="en-US" dirty="0"/>
          </a:p>
          <a:p>
            <a:r>
              <a:rPr lang="en-US" dirty="0"/>
              <a:t>Where are these jets on the PSD?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092D32-2CD6-BEEB-551C-C7AFCC416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60854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7ACF2B-82D4-CC06-B667-0A925A9E3A69}"/>
              </a:ext>
            </a:extLst>
          </p:cNvPr>
          <p:cNvSpPr txBox="1"/>
          <p:nvPr/>
        </p:nvSpPr>
        <p:spPr>
          <a:xfrm rot="5400000">
            <a:off x="1212838" y="1344729"/>
            <a:ext cx="226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increasing →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79ED76-A693-AC31-B261-B7D0671C0D71}"/>
              </a:ext>
            </a:extLst>
          </p:cNvPr>
          <p:cNvSpPr txBox="1"/>
          <p:nvPr/>
        </p:nvSpPr>
        <p:spPr>
          <a:xfrm>
            <a:off x="2160854" y="6107796"/>
            <a:ext cx="2169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GRS 1915+105</a:t>
            </a:r>
          </a:p>
          <a:p>
            <a:r>
              <a:rPr lang="en-US" dirty="0"/>
              <a:t>Fender et al. 1998</a:t>
            </a:r>
          </a:p>
        </p:txBody>
      </p:sp>
    </p:spTree>
    <p:extLst>
      <p:ext uri="{BB962C8B-B14F-4D97-AF65-F5344CB8AC3E}">
        <p14:creationId xmlns:p14="http://schemas.microsoft.com/office/powerpoint/2010/main" val="275828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85E019F-F06D-4CD1-8771-FC960E3429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365577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46998D-B706-5720-DD61-041357EB5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F103D917-BC36-CE1B-9F74-4BF922E5398B}"/>
              </a:ext>
            </a:extLst>
          </p:cNvPr>
          <p:cNvSpPr txBox="1"/>
          <p:nvPr/>
        </p:nvSpPr>
        <p:spPr>
          <a:xfrm>
            <a:off x="2719674" y="5876925"/>
            <a:ext cx="1890425" cy="449516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rgbClr val="FF00FF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Discrete ejecta</a:t>
            </a:r>
            <a:endParaRPr lang="en-US" sz="2000" b="1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06A3DF57-ACA7-6094-5A04-E8F49A263381}"/>
              </a:ext>
            </a:extLst>
          </p:cNvPr>
          <p:cNvSpPr txBox="1"/>
          <p:nvPr/>
        </p:nvSpPr>
        <p:spPr>
          <a:xfrm>
            <a:off x="515567" y="3667126"/>
            <a:ext cx="2094283" cy="2659982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rgbClr val="93CDD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● </a:t>
            </a:r>
            <a:r>
              <a:rPr lang="en-US" sz="1800" dirty="0">
                <a:solidFill>
                  <a:srgbClr val="93CDDD"/>
                </a:solidFill>
              </a:rPr>
              <a:t>Black holes </a:t>
            </a:r>
            <a:r>
              <a:rPr lang="en-US" sz="1800" dirty="0">
                <a:solidFill>
                  <a:srgbClr val="93CDD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●</a:t>
            </a:r>
            <a:endParaRPr lang="en-US" sz="1800" dirty="0">
              <a:solidFill>
                <a:srgbClr val="93CDDD"/>
              </a:solidFill>
            </a:endParaRPr>
          </a:p>
          <a:p>
            <a:pPr algn="ctr"/>
            <a:r>
              <a:rPr lang="en-US" sz="1800" dirty="0">
                <a:solidFill>
                  <a:srgbClr val="31859C"/>
                </a:solidFill>
              </a:rPr>
              <a:t>&lt;50 GHz</a:t>
            </a:r>
          </a:p>
          <a:p>
            <a:pPr algn="ctr"/>
            <a:r>
              <a:rPr lang="en-US" sz="1800" dirty="0">
                <a:solidFill>
                  <a:srgbClr val="93CDDD"/>
                </a:solidFill>
              </a:rPr>
              <a:t>50-150 GHz</a:t>
            </a:r>
          </a:p>
          <a:p>
            <a:pPr algn="ctr"/>
            <a:r>
              <a:rPr lang="en-US" sz="1800" dirty="0">
                <a:solidFill>
                  <a:srgbClr val="DBEEF4"/>
                </a:solidFill>
              </a:rPr>
              <a:t>&gt;150 GHz</a:t>
            </a:r>
          </a:p>
          <a:p>
            <a:pPr algn="ctr"/>
            <a:endParaRPr lang="en-US" sz="1800" dirty="0">
              <a:solidFill>
                <a:srgbClr val="DBEEF4"/>
              </a:solidFill>
            </a:endParaRPr>
          </a:p>
          <a:p>
            <a:pPr algn="ctr"/>
            <a:r>
              <a:rPr lang="en-US" sz="1800" dirty="0">
                <a:solidFill>
                  <a:srgbClr val="F2DC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∎ </a:t>
            </a:r>
            <a:r>
              <a:rPr lang="en-US" sz="1800" dirty="0">
                <a:solidFill>
                  <a:srgbClr val="F2DCDB"/>
                </a:solidFill>
              </a:rPr>
              <a:t>Neutron stars </a:t>
            </a:r>
            <a:r>
              <a:rPr lang="en-US" sz="1800" dirty="0">
                <a:solidFill>
                  <a:srgbClr val="F2DC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∎</a:t>
            </a:r>
            <a:endParaRPr lang="en-US" sz="1800" dirty="0">
              <a:solidFill>
                <a:srgbClr val="F2DCDB"/>
              </a:solidFill>
            </a:endParaRPr>
          </a:p>
          <a:p>
            <a:pPr algn="ctr"/>
            <a:r>
              <a:rPr lang="en-US" sz="1800" dirty="0">
                <a:solidFill>
                  <a:srgbClr val="953735"/>
                </a:solidFill>
              </a:rPr>
              <a:t>&lt;50 GHz</a:t>
            </a:r>
          </a:p>
          <a:p>
            <a:pPr algn="ctr"/>
            <a:r>
              <a:rPr lang="en-US" sz="1800" dirty="0">
                <a:solidFill>
                  <a:srgbClr val="DA7154"/>
                </a:solidFill>
              </a:rPr>
              <a:t>50-150 GHz</a:t>
            </a:r>
          </a:p>
          <a:p>
            <a:pPr algn="ctr"/>
            <a:r>
              <a:rPr lang="en-US" sz="1800" dirty="0">
                <a:solidFill>
                  <a:srgbClr val="F2DCDB"/>
                </a:solidFill>
              </a:rPr>
              <a:t>&gt;150 GHz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181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FE5F7AF-06B0-895D-AA3C-4B2DD130DD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947408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46998D-B706-5720-DD61-041357EB5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D60304-A0BE-AD9B-2D40-43135A4B84BE}"/>
              </a:ext>
            </a:extLst>
          </p:cNvPr>
          <p:cNvSpPr txBox="1"/>
          <p:nvPr/>
        </p:nvSpPr>
        <p:spPr>
          <a:xfrm>
            <a:off x="6951246" y="398546"/>
            <a:ext cx="3296652" cy="1754326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Known BH ejecta jets show very low levels of variability, even at high frequencies.</a:t>
            </a:r>
          </a:p>
          <a:p>
            <a:endParaRPr lang="en-US" dirty="0"/>
          </a:p>
          <a:p>
            <a:r>
              <a:rPr lang="en-US" dirty="0"/>
              <a:t>Jet variability depends on the accretion regime.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6148085-BDCF-3698-9328-CBE3F5F1CC32}"/>
              </a:ext>
            </a:extLst>
          </p:cNvPr>
          <p:cNvSpPr txBox="1"/>
          <p:nvPr/>
        </p:nvSpPr>
        <p:spPr>
          <a:xfrm>
            <a:off x="2719674" y="5876925"/>
            <a:ext cx="1890425" cy="449516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rgbClr val="FF00FF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Discrete ejecta</a:t>
            </a:r>
            <a:endParaRPr lang="en-US" sz="2000" b="1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1C3B31-1622-A018-4D02-EC540F26C459}"/>
              </a:ext>
            </a:extLst>
          </p:cNvPr>
          <p:cNvSpPr txBox="1"/>
          <p:nvPr/>
        </p:nvSpPr>
        <p:spPr>
          <a:xfrm>
            <a:off x="515567" y="3667126"/>
            <a:ext cx="2094283" cy="2659982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rgbClr val="93CDD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● </a:t>
            </a:r>
            <a:r>
              <a:rPr lang="en-US" sz="1800" dirty="0">
                <a:solidFill>
                  <a:srgbClr val="93CDDD"/>
                </a:solidFill>
              </a:rPr>
              <a:t>Black holes </a:t>
            </a:r>
            <a:r>
              <a:rPr lang="en-US" sz="1800" dirty="0">
                <a:solidFill>
                  <a:srgbClr val="93CDD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●</a:t>
            </a:r>
            <a:endParaRPr lang="en-US" sz="1800" dirty="0">
              <a:solidFill>
                <a:srgbClr val="93CDDD"/>
              </a:solidFill>
            </a:endParaRPr>
          </a:p>
          <a:p>
            <a:pPr algn="ctr"/>
            <a:r>
              <a:rPr lang="en-US" sz="1800" dirty="0">
                <a:solidFill>
                  <a:srgbClr val="31859C"/>
                </a:solidFill>
              </a:rPr>
              <a:t>&lt;50 GHz</a:t>
            </a:r>
          </a:p>
          <a:p>
            <a:pPr algn="ctr"/>
            <a:r>
              <a:rPr lang="en-US" sz="1800" dirty="0">
                <a:solidFill>
                  <a:srgbClr val="93CDDD"/>
                </a:solidFill>
              </a:rPr>
              <a:t>50-150 GHz</a:t>
            </a:r>
          </a:p>
          <a:p>
            <a:pPr algn="ctr"/>
            <a:r>
              <a:rPr lang="en-US" sz="1800" dirty="0">
                <a:solidFill>
                  <a:srgbClr val="DBEEF4"/>
                </a:solidFill>
              </a:rPr>
              <a:t>&gt;150 GHz</a:t>
            </a:r>
          </a:p>
          <a:p>
            <a:pPr algn="ctr"/>
            <a:endParaRPr lang="en-US" sz="1800" dirty="0">
              <a:solidFill>
                <a:srgbClr val="DBEEF4"/>
              </a:solidFill>
            </a:endParaRPr>
          </a:p>
          <a:p>
            <a:pPr algn="ctr"/>
            <a:r>
              <a:rPr lang="en-US" sz="1800" dirty="0">
                <a:solidFill>
                  <a:srgbClr val="F2DC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∎ </a:t>
            </a:r>
            <a:r>
              <a:rPr lang="en-US" sz="1800" dirty="0">
                <a:solidFill>
                  <a:srgbClr val="F2DCDB"/>
                </a:solidFill>
              </a:rPr>
              <a:t>Neutron stars </a:t>
            </a:r>
            <a:r>
              <a:rPr lang="en-US" sz="1800" dirty="0">
                <a:solidFill>
                  <a:srgbClr val="F2DC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∎</a:t>
            </a:r>
            <a:endParaRPr lang="en-US" sz="1800" dirty="0">
              <a:solidFill>
                <a:srgbClr val="F2DCDB"/>
              </a:solidFill>
            </a:endParaRPr>
          </a:p>
          <a:p>
            <a:pPr algn="ctr"/>
            <a:r>
              <a:rPr lang="en-US" sz="1800" dirty="0">
                <a:solidFill>
                  <a:srgbClr val="953735"/>
                </a:solidFill>
              </a:rPr>
              <a:t>&lt;50 GHz</a:t>
            </a:r>
          </a:p>
          <a:p>
            <a:pPr algn="ctr"/>
            <a:r>
              <a:rPr lang="en-US" sz="1800" dirty="0">
                <a:solidFill>
                  <a:srgbClr val="DA7154"/>
                </a:solidFill>
              </a:rPr>
              <a:t>50-150 GHz</a:t>
            </a:r>
          </a:p>
          <a:p>
            <a:pPr algn="ctr"/>
            <a:r>
              <a:rPr lang="en-US" sz="1800" dirty="0">
                <a:solidFill>
                  <a:srgbClr val="F2DCDB"/>
                </a:solidFill>
              </a:rPr>
              <a:t>&gt;150 GHz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04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3E427E7-FD20-72A0-546D-4F178BFE7F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947408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46998D-B706-5720-DD61-041357EB5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23</a:t>
            </a:fld>
            <a:endParaRPr lang="en-US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E250CB2E-3E30-CC5E-87C8-90CCE44906FF}"/>
              </a:ext>
            </a:extLst>
          </p:cNvPr>
          <p:cNvSpPr txBox="1"/>
          <p:nvPr/>
        </p:nvSpPr>
        <p:spPr>
          <a:xfrm>
            <a:off x="2719674" y="5876925"/>
            <a:ext cx="1890425" cy="449516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rgbClr val="FF00FF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Discrete ejecta</a:t>
            </a:r>
            <a:endParaRPr lang="en-US" sz="2000" b="1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7458B070-C4D5-BF17-5862-3CC9887963FB}"/>
              </a:ext>
            </a:extLst>
          </p:cNvPr>
          <p:cNvSpPr txBox="1"/>
          <p:nvPr/>
        </p:nvSpPr>
        <p:spPr>
          <a:xfrm>
            <a:off x="515567" y="3667126"/>
            <a:ext cx="2094283" cy="2659982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rgbClr val="93CDD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● </a:t>
            </a:r>
            <a:r>
              <a:rPr lang="en-US" sz="1800" dirty="0">
                <a:solidFill>
                  <a:srgbClr val="93CDDD"/>
                </a:solidFill>
              </a:rPr>
              <a:t>Black holes </a:t>
            </a:r>
            <a:r>
              <a:rPr lang="en-US" sz="1800" dirty="0">
                <a:solidFill>
                  <a:srgbClr val="93CDD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●</a:t>
            </a:r>
            <a:endParaRPr lang="en-US" sz="1800" dirty="0">
              <a:solidFill>
                <a:srgbClr val="93CDDD"/>
              </a:solidFill>
            </a:endParaRPr>
          </a:p>
          <a:p>
            <a:pPr algn="ctr"/>
            <a:r>
              <a:rPr lang="en-US" sz="1800" dirty="0">
                <a:solidFill>
                  <a:srgbClr val="31859C"/>
                </a:solidFill>
              </a:rPr>
              <a:t>&lt;50 GHz</a:t>
            </a:r>
          </a:p>
          <a:p>
            <a:pPr algn="ctr"/>
            <a:r>
              <a:rPr lang="en-US" sz="1800" dirty="0">
                <a:solidFill>
                  <a:srgbClr val="93CDDD"/>
                </a:solidFill>
              </a:rPr>
              <a:t>50-150 GHz</a:t>
            </a:r>
          </a:p>
          <a:p>
            <a:pPr algn="ctr"/>
            <a:r>
              <a:rPr lang="en-US" sz="1800" dirty="0">
                <a:solidFill>
                  <a:srgbClr val="DBEEF4"/>
                </a:solidFill>
              </a:rPr>
              <a:t>&gt;150 GHz</a:t>
            </a:r>
          </a:p>
          <a:p>
            <a:pPr algn="ctr"/>
            <a:endParaRPr lang="en-US" sz="1800" dirty="0">
              <a:solidFill>
                <a:srgbClr val="DBEEF4"/>
              </a:solidFill>
            </a:endParaRPr>
          </a:p>
          <a:p>
            <a:pPr algn="ctr"/>
            <a:r>
              <a:rPr lang="en-US" sz="1800" dirty="0">
                <a:solidFill>
                  <a:srgbClr val="F2DC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∎ </a:t>
            </a:r>
            <a:r>
              <a:rPr lang="en-US" sz="1800" dirty="0">
                <a:solidFill>
                  <a:srgbClr val="F2DCDB"/>
                </a:solidFill>
              </a:rPr>
              <a:t>Neutron stars </a:t>
            </a:r>
            <a:r>
              <a:rPr lang="en-US" sz="1800" dirty="0">
                <a:solidFill>
                  <a:srgbClr val="F2DC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∎</a:t>
            </a:r>
            <a:endParaRPr lang="en-US" sz="1800" dirty="0">
              <a:solidFill>
                <a:srgbClr val="F2DCDB"/>
              </a:solidFill>
            </a:endParaRPr>
          </a:p>
          <a:p>
            <a:pPr algn="ctr"/>
            <a:r>
              <a:rPr lang="en-US" sz="1800" dirty="0">
                <a:solidFill>
                  <a:srgbClr val="953735"/>
                </a:solidFill>
              </a:rPr>
              <a:t>&lt;50 GHz</a:t>
            </a:r>
          </a:p>
          <a:p>
            <a:pPr algn="ctr"/>
            <a:r>
              <a:rPr lang="en-US" sz="1800" dirty="0">
                <a:solidFill>
                  <a:srgbClr val="DA7154"/>
                </a:solidFill>
              </a:rPr>
              <a:t>50-150 GHz</a:t>
            </a:r>
          </a:p>
          <a:p>
            <a:pPr algn="ctr"/>
            <a:r>
              <a:rPr lang="en-US" sz="1800" dirty="0">
                <a:solidFill>
                  <a:srgbClr val="F2DCDB"/>
                </a:solidFill>
              </a:rPr>
              <a:t>&gt;150 GHz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EA35AF-29FA-F9F0-E523-65E2C67337C8}"/>
              </a:ext>
            </a:extLst>
          </p:cNvPr>
          <p:cNvSpPr txBox="1"/>
          <p:nvPr/>
        </p:nvSpPr>
        <p:spPr>
          <a:xfrm>
            <a:off x="6951246" y="398546"/>
            <a:ext cx="3296652" cy="1754326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Known BH ejecta jets show very low levels of variability, even at high frequencies.</a:t>
            </a:r>
          </a:p>
          <a:p>
            <a:endParaRPr lang="en-US" dirty="0"/>
          </a:p>
          <a:p>
            <a:r>
              <a:rPr lang="en-US" dirty="0"/>
              <a:t>Jet variability depends on the accretion regime.</a:t>
            </a:r>
          </a:p>
        </p:txBody>
      </p:sp>
      <p:pic>
        <p:nvPicPr>
          <p:cNvPr id="7" name="Picture 6" descr="but wait there's more! - Billy Mays - quickmeme">
            <a:extLst>
              <a:ext uri="{FF2B5EF4-FFF2-40B4-BE49-F238E27FC236}">
                <a16:creationId xmlns:a16="http://schemas.microsoft.com/office/drawing/2014/main" id="{5EA677A6-296C-6A1E-9E3E-2370B6CF9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646" y="861760"/>
            <a:ext cx="4002466" cy="513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932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09AC443-44F5-4242-B648-176013EE5E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746587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46998D-B706-5720-DD61-041357EB5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24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95815-BFE7-6D1B-E89C-6AB192898F80}"/>
              </a:ext>
            </a:extLst>
          </p:cNvPr>
          <p:cNvSpPr txBox="1"/>
          <p:nvPr/>
        </p:nvSpPr>
        <p:spPr>
          <a:xfrm>
            <a:off x="7057558" y="1781173"/>
            <a:ext cx="1438742" cy="40011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FF00"/>
                </a:solidFill>
              </a:rPr>
              <a:t>This NSXB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0AFC17E6-56B0-59C1-1580-55F468D70C8F}"/>
              </a:ext>
            </a:extLst>
          </p:cNvPr>
          <p:cNvSpPr txBox="1"/>
          <p:nvPr/>
        </p:nvSpPr>
        <p:spPr>
          <a:xfrm>
            <a:off x="2719674" y="5876925"/>
            <a:ext cx="1890425" cy="449516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rgbClr val="FF00FF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Discrete ejecta</a:t>
            </a:r>
            <a:endParaRPr lang="en-US" sz="2000" b="1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3473D68B-B313-BFC6-2C22-D1CF9E63849F}"/>
              </a:ext>
            </a:extLst>
          </p:cNvPr>
          <p:cNvSpPr txBox="1"/>
          <p:nvPr/>
        </p:nvSpPr>
        <p:spPr>
          <a:xfrm>
            <a:off x="515567" y="3667126"/>
            <a:ext cx="2094283" cy="2659982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rgbClr val="93CDD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● </a:t>
            </a:r>
            <a:r>
              <a:rPr lang="en-US" sz="1800" dirty="0">
                <a:solidFill>
                  <a:srgbClr val="93CDDD"/>
                </a:solidFill>
              </a:rPr>
              <a:t>Black holes </a:t>
            </a:r>
            <a:r>
              <a:rPr lang="en-US" sz="1800" dirty="0">
                <a:solidFill>
                  <a:srgbClr val="93CDD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●</a:t>
            </a:r>
            <a:endParaRPr lang="en-US" sz="1800" dirty="0">
              <a:solidFill>
                <a:srgbClr val="93CDDD"/>
              </a:solidFill>
            </a:endParaRPr>
          </a:p>
          <a:p>
            <a:pPr algn="ctr"/>
            <a:r>
              <a:rPr lang="en-US" sz="1800" dirty="0">
                <a:solidFill>
                  <a:srgbClr val="31859C"/>
                </a:solidFill>
              </a:rPr>
              <a:t>&lt;50 GHz</a:t>
            </a:r>
          </a:p>
          <a:p>
            <a:pPr algn="ctr"/>
            <a:r>
              <a:rPr lang="en-US" sz="1800" dirty="0">
                <a:solidFill>
                  <a:srgbClr val="93CDDD"/>
                </a:solidFill>
              </a:rPr>
              <a:t>50-150 GHz</a:t>
            </a:r>
          </a:p>
          <a:p>
            <a:pPr algn="ctr"/>
            <a:r>
              <a:rPr lang="en-US" sz="1800" dirty="0">
                <a:solidFill>
                  <a:srgbClr val="DBEEF4"/>
                </a:solidFill>
              </a:rPr>
              <a:t>&gt;150 GHz</a:t>
            </a:r>
          </a:p>
          <a:p>
            <a:pPr algn="ctr"/>
            <a:endParaRPr lang="en-US" sz="1800" dirty="0">
              <a:solidFill>
                <a:srgbClr val="DBEEF4"/>
              </a:solidFill>
            </a:endParaRPr>
          </a:p>
          <a:p>
            <a:pPr algn="ctr"/>
            <a:r>
              <a:rPr lang="en-US" sz="1800" dirty="0">
                <a:solidFill>
                  <a:srgbClr val="F2DC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∎ </a:t>
            </a:r>
            <a:r>
              <a:rPr lang="en-US" sz="1800" dirty="0">
                <a:solidFill>
                  <a:srgbClr val="F2DCDB"/>
                </a:solidFill>
              </a:rPr>
              <a:t>Neutron stars </a:t>
            </a:r>
            <a:r>
              <a:rPr lang="en-US" sz="1800" dirty="0">
                <a:solidFill>
                  <a:srgbClr val="F2DC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∎</a:t>
            </a:r>
            <a:endParaRPr lang="en-US" sz="1800" dirty="0">
              <a:solidFill>
                <a:srgbClr val="F2DCDB"/>
              </a:solidFill>
            </a:endParaRPr>
          </a:p>
          <a:p>
            <a:pPr algn="ctr"/>
            <a:r>
              <a:rPr lang="en-US" sz="1800" dirty="0">
                <a:solidFill>
                  <a:srgbClr val="953735"/>
                </a:solidFill>
              </a:rPr>
              <a:t>&lt;50 GHz</a:t>
            </a:r>
          </a:p>
          <a:p>
            <a:pPr algn="ctr"/>
            <a:r>
              <a:rPr lang="en-US" sz="1800" dirty="0">
                <a:solidFill>
                  <a:srgbClr val="DA7154"/>
                </a:solidFill>
              </a:rPr>
              <a:t>50-150 GHz</a:t>
            </a:r>
          </a:p>
          <a:p>
            <a:pPr algn="ctr"/>
            <a:r>
              <a:rPr lang="en-US" sz="1800" dirty="0">
                <a:solidFill>
                  <a:srgbClr val="F2DCDB"/>
                </a:solidFill>
              </a:rPr>
              <a:t>&gt;150 GHz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597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7B4AF-D892-CBC3-EAB5-A4332E84D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9905998" cy="1847850"/>
          </a:xfrm>
        </p:spPr>
        <p:txBody>
          <a:bodyPr/>
          <a:lstStyle/>
          <a:p>
            <a:r>
              <a:rPr lang="en-US" u="sng" dirty="0">
                <a:uFill>
                  <a:solidFill>
                    <a:srgbClr val="C00000"/>
                  </a:solidFill>
                </a:uFill>
              </a:rPr>
              <a:t>Interestingly, </a:t>
            </a:r>
            <a:r>
              <a:rPr lang="en-US" u="sng" dirty="0" err="1">
                <a:uFill>
                  <a:solidFill>
                    <a:srgbClr val="C00000"/>
                  </a:solidFill>
                </a:uFill>
              </a:rPr>
              <a:t>Sco</a:t>
            </a:r>
            <a:r>
              <a:rPr lang="en-US" u="sng" dirty="0">
                <a:uFill>
                  <a:solidFill>
                    <a:srgbClr val="C00000"/>
                  </a:solidFill>
                </a:uFill>
              </a:rPr>
              <a:t> X-1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DFA1BB-608F-DC58-0F14-28DA7EE93C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724025"/>
                <a:ext cx="10506061" cy="44196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Persistently accreting NSXB</a:t>
                </a:r>
              </a:p>
              <a:p>
                <a:r>
                  <a:rPr lang="en-US" dirty="0"/>
                  <a:t>Always accreting at a very high rate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L</a:t>
                </a:r>
                <a:r>
                  <a:rPr lang="en-US" baseline="-25000" dirty="0" err="1"/>
                  <a:t>Edd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Has had discrete ejecta resolved in imaging</a:t>
                </a:r>
              </a:p>
              <a:p>
                <a:r>
                  <a:rPr lang="en-US" dirty="0"/>
                  <a:t>And yet, also seems to be able to produce a compact jet?</a:t>
                </a:r>
              </a:p>
              <a:p>
                <a:endParaRPr lang="en-US" dirty="0"/>
              </a:p>
              <a:p>
                <a:r>
                  <a:rPr lang="en-US" dirty="0"/>
                  <a:t>Currently very few observations available to study, but:</a:t>
                </a:r>
              </a:p>
              <a:p>
                <a:r>
                  <a:rPr lang="en-US" dirty="0"/>
                  <a:t>Persistent highly accreting NSXB jets could have interesting properties and evolution patterns compared to typical BHXBs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DFA1BB-608F-DC58-0F14-28DA7EE93C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724025"/>
                <a:ext cx="10506061" cy="4419600"/>
              </a:xfrm>
              <a:blipFill>
                <a:blip r:embed="rId2"/>
                <a:stretch>
                  <a:fillRect l="-1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49A5B-3C7C-B890-F695-272B75434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12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432EB34-CE39-1425-62F9-C38F4551C9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3358728"/>
              </p:ext>
            </p:extLst>
          </p:nvPr>
        </p:nvGraphicFramePr>
        <p:xfrm>
          <a:off x="0" y="-9525"/>
          <a:ext cx="12192000" cy="6867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B4F7B985-535B-6EAF-9966-C09EC2F966E9}"/>
              </a:ext>
            </a:extLst>
          </p:cNvPr>
          <p:cNvSpPr/>
          <p:nvPr/>
        </p:nvSpPr>
        <p:spPr>
          <a:xfrm>
            <a:off x="0" y="17545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887712-C8D3-31E9-F410-CAD248810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4" y="2892589"/>
            <a:ext cx="9905998" cy="923925"/>
          </a:xfrm>
        </p:spPr>
        <p:txBody>
          <a:bodyPr/>
          <a:lstStyle/>
          <a:p>
            <a:r>
              <a:rPr lang="en-US" u="sng" dirty="0">
                <a:uFill>
                  <a:solidFill>
                    <a:srgbClr val="C00000"/>
                  </a:solidFill>
                </a:uFill>
              </a:rPr>
              <a:t>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280F3-1BD0-4192-E79F-2E48F5D8A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696" y="3446545"/>
            <a:ext cx="11479630" cy="3124200"/>
          </a:xfrm>
        </p:spPr>
        <p:txBody>
          <a:bodyPr/>
          <a:lstStyle/>
          <a:p>
            <a:r>
              <a:rPr lang="en-US" dirty="0"/>
              <a:t>In short, more data</a:t>
            </a:r>
          </a:p>
          <a:p>
            <a:pPr lvl="1"/>
            <a:r>
              <a:rPr lang="en-US" dirty="0"/>
              <a:t>Observations meant for time domain analyses</a:t>
            </a:r>
          </a:p>
          <a:p>
            <a:pPr lvl="1"/>
            <a:r>
              <a:rPr lang="en-US" dirty="0"/>
              <a:t>Particularly:</a:t>
            </a:r>
          </a:p>
          <a:p>
            <a:pPr lvl="2"/>
            <a:r>
              <a:rPr lang="en-US" dirty="0"/>
              <a:t>NSXBs: there just are not much high quality data out there right now</a:t>
            </a:r>
          </a:p>
          <a:p>
            <a:pPr lvl="2"/>
            <a:r>
              <a:rPr lang="en-US" dirty="0"/>
              <a:t>Further investigate the dependencies of radio emission properties on accretion regimes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4EDFDF-DD47-D82F-B3B6-5962ABDBF01C}"/>
              </a:ext>
            </a:extLst>
          </p:cNvPr>
          <p:cNvSpPr txBox="1">
            <a:spLocks/>
          </p:cNvSpPr>
          <p:nvPr/>
        </p:nvSpPr>
        <p:spPr>
          <a:xfrm>
            <a:off x="447674" y="271960"/>
            <a:ext cx="9905998" cy="923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cap="none" baseline="0">
                <a:ln w="3175" cmpd="sng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u="sng" dirty="0">
                <a:uFill>
                  <a:solidFill>
                    <a:srgbClr val="C00000"/>
                  </a:solidFill>
                </a:uFill>
              </a:rPr>
              <a:t>Summary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EBA9A3-EBC3-E169-B4D3-18F8255BCD4B}"/>
              </a:ext>
            </a:extLst>
          </p:cNvPr>
          <p:cNvSpPr txBox="1">
            <a:spLocks/>
          </p:cNvSpPr>
          <p:nvPr/>
        </p:nvSpPr>
        <p:spPr>
          <a:xfrm>
            <a:off x="264696" y="900110"/>
            <a:ext cx="11479630" cy="2027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400" u="none" kern="1200" cap="none" baseline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none" baseline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 baseline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 baseline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 baseline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First evidence that NSXBs have short timescale variability like BHXBs</a:t>
            </a:r>
          </a:p>
          <a:p>
            <a:r>
              <a:rPr lang="en-US" dirty="0"/>
              <a:t>High accretion jets have lower variability than low accretion, compact jets</a:t>
            </a:r>
          </a:p>
          <a:p>
            <a:pPr lvl="1"/>
            <a:r>
              <a:rPr lang="en-US" dirty="0"/>
              <a:t>Persistent high accretion NSXB jets: unclear as to the exact structure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97AAF-72F1-D087-3702-5C449B47D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26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6F3930-D1CC-AF4D-86C0-0A068A17F232}"/>
              </a:ext>
            </a:extLst>
          </p:cNvPr>
          <p:cNvCxnSpPr>
            <a:cxnSpLocks/>
          </p:cNvCxnSpPr>
          <p:nvPr/>
        </p:nvCxnSpPr>
        <p:spPr>
          <a:xfrm>
            <a:off x="315534" y="2868526"/>
            <a:ext cx="11499477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463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68E61B-08BD-9FC6-2BCE-CAFFDFD20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217" y="553613"/>
            <a:ext cx="8273565" cy="5750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732B42-23A8-7FBB-F3F1-42CE61BCEF6E}"/>
              </a:ext>
            </a:extLst>
          </p:cNvPr>
          <p:cNvSpPr txBox="1"/>
          <p:nvPr/>
        </p:nvSpPr>
        <p:spPr>
          <a:xfrm>
            <a:off x="5366472" y="6304387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0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Open Sans" panose="020B0606030504020204" pitchFamily="34" charset="0"/>
              </a:rPr>
              <a:t>Müller 2004</a:t>
            </a: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0E864-F1BB-B9E5-7FF7-789A80CBF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07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346B10-82C2-A01D-FC01-9B5CE92CE9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6296025" y="4098301"/>
            <a:ext cx="5534025" cy="263587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C5FF8-2B61-26A8-AB79-0CE9B92CF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56" y="974100"/>
            <a:ext cx="11704688" cy="3124201"/>
          </a:xfrm>
        </p:spPr>
        <p:txBody>
          <a:bodyPr/>
          <a:lstStyle/>
          <a:p>
            <a:r>
              <a:rPr lang="en-US" dirty="0"/>
              <a:t>Model: Blandford-</a:t>
            </a:r>
            <a:r>
              <a:rPr lang="en-US" dirty="0" err="1"/>
              <a:t>Königl</a:t>
            </a:r>
            <a:r>
              <a:rPr lang="en-US" dirty="0"/>
              <a:t> (1979); conical, synchrotron self-absorbed radiation</a:t>
            </a:r>
          </a:p>
          <a:p>
            <a:pPr lvl="1"/>
            <a:r>
              <a:rPr lang="en-US" dirty="0"/>
              <a:t>Fed by inner accretion disk, collimated and accelerated by magnetic fields</a:t>
            </a:r>
          </a:p>
          <a:p>
            <a:pPr lvl="1"/>
            <a:r>
              <a:rPr lang="en-US" dirty="0"/>
              <a:t>Internal shocks (</a:t>
            </a:r>
            <a:r>
              <a:rPr lang="en-US" dirty="0" err="1"/>
              <a:t>Malzac</a:t>
            </a:r>
            <a:r>
              <a:rPr lang="en-US" dirty="0"/>
              <a:t> 2014)</a:t>
            </a:r>
          </a:p>
          <a:p>
            <a:pPr lvl="1"/>
            <a:r>
              <a:rPr lang="en-US" dirty="0"/>
              <a:t>Lower frequencies target segments further from accretor (see below)</a:t>
            </a:r>
          </a:p>
          <a:p>
            <a:pPr lvl="1"/>
            <a:r>
              <a:rPr lang="en-US" dirty="0"/>
              <a:t>Strength of variability decreases with lower frequencies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21F677-6AA0-1AFD-0D98-EB10A59E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012" y="314325"/>
            <a:ext cx="9905998" cy="990599"/>
          </a:xfrm>
        </p:spPr>
        <p:txBody>
          <a:bodyPr/>
          <a:lstStyle/>
          <a:p>
            <a:r>
              <a:rPr lang="en-US" u="sng" dirty="0">
                <a:uFill>
                  <a:solidFill>
                    <a:srgbClr val="C00000"/>
                  </a:solidFill>
                </a:uFill>
              </a:rPr>
              <a:t>Jets   </a:t>
            </a:r>
            <a:r>
              <a:rPr lang="en-US" sz="3200" u="sng" dirty="0">
                <a:uFill>
                  <a:solidFill>
                    <a:srgbClr val="C00000"/>
                  </a:solidFill>
                </a:uFill>
              </a:rPr>
              <a:t>(the compact, steady kind)</a:t>
            </a:r>
            <a:endParaRPr lang="en-US" u="sng" dirty="0">
              <a:uFill>
                <a:solidFill>
                  <a:srgbClr val="C00000"/>
                </a:solidFill>
              </a:u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AABBEC-6E8E-55D5-168C-C273C269D7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449"/>
          <a:stretch/>
        </p:blipFill>
        <p:spPr>
          <a:xfrm>
            <a:off x="323851" y="4098301"/>
            <a:ext cx="5705475" cy="26387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D787AD-977D-599E-CA76-BCABECF0782B}"/>
              </a:ext>
            </a:extLst>
          </p:cNvPr>
          <p:cNvSpPr txBox="1"/>
          <p:nvPr/>
        </p:nvSpPr>
        <p:spPr>
          <a:xfrm>
            <a:off x="9841677" y="3821302"/>
            <a:ext cx="2106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Adapted from Chris Done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B0A3B-7DFA-2296-DD87-B05B7F9E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1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48E70-F9A9-D6EC-861E-7758EC078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70" y="279718"/>
            <a:ext cx="6670380" cy="990599"/>
          </a:xfrm>
        </p:spPr>
        <p:txBody>
          <a:bodyPr/>
          <a:lstStyle/>
          <a:p>
            <a:r>
              <a:rPr lang="en-US" u="sng" dirty="0">
                <a:uFill>
                  <a:solidFill>
                    <a:srgbClr val="C00000"/>
                  </a:solidFill>
                </a:uFill>
              </a:rPr>
              <a:t>Jet production mechanisms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771CD-D42D-20A5-3A07-5A7BD0084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3464" y="1270317"/>
            <a:ext cx="5962650" cy="5325180"/>
          </a:xfrm>
        </p:spPr>
        <p:txBody>
          <a:bodyPr anchor="t"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1DE03-3C51-1F1E-F0A3-E673BE891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39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48E70-F9A9-D6EC-861E-7758EC078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70" y="279718"/>
            <a:ext cx="6670380" cy="990599"/>
          </a:xfrm>
        </p:spPr>
        <p:txBody>
          <a:bodyPr/>
          <a:lstStyle/>
          <a:p>
            <a:r>
              <a:rPr lang="en-US" u="sng" dirty="0">
                <a:uFill>
                  <a:solidFill>
                    <a:srgbClr val="C00000"/>
                  </a:solidFill>
                </a:uFill>
              </a:rPr>
              <a:t>Jet production mechanisms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1771CD-D42D-20A5-3A07-5A7BD00848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53464" y="1270317"/>
                <a:ext cx="5962650" cy="5325180"/>
              </a:xfrm>
            </p:spPr>
            <p:txBody>
              <a:bodyPr anchor="t">
                <a:normAutofit/>
              </a:bodyPr>
              <a:lstStyle/>
              <a:p>
                <a:r>
                  <a:rPr lang="en-US" dirty="0"/>
                  <a:t>Black holes: Blandford-</a:t>
                </a:r>
                <a:r>
                  <a:rPr lang="en-US" dirty="0" err="1"/>
                  <a:t>Znajek</a:t>
                </a:r>
                <a:r>
                  <a:rPr lang="en-US" dirty="0"/>
                  <a:t>: Magnetic fields are dragged and twisted by BH spin</a:t>
                </a:r>
              </a:p>
              <a:p>
                <a:pPr lvl="1"/>
                <a:r>
                  <a:rPr lang="en-US" dirty="0"/>
                  <a:t>Depends on magnetic field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) and spin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1771CD-D42D-20A5-3A07-5A7BD00848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53464" y="1270317"/>
                <a:ext cx="5962650" cy="5325180"/>
              </a:xfrm>
              <a:blipFill>
                <a:blip r:embed="rId2"/>
                <a:stretch>
                  <a:fillRect l="-2147" t="-1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A905208-8880-99B0-B8CD-E732E1F71D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75" r="33960"/>
          <a:stretch/>
        </p:blipFill>
        <p:spPr>
          <a:xfrm>
            <a:off x="257823" y="279718"/>
            <a:ext cx="1134127" cy="57499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F5EE07-CFE2-56D5-5A6A-2584EB6D777E}"/>
              </a:ext>
            </a:extLst>
          </p:cNvPr>
          <p:cNvSpPr/>
          <p:nvPr/>
        </p:nvSpPr>
        <p:spPr>
          <a:xfrm>
            <a:off x="257822" y="279718"/>
            <a:ext cx="1134127" cy="574992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AE7C2D-3894-12C6-582A-186997C4B163}"/>
              </a:ext>
            </a:extLst>
          </p:cNvPr>
          <p:cNvSpPr txBox="1"/>
          <p:nvPr/>
        </p:nvSpPr>
        <p:spPr>
          <a:xfrm>
            <a:off x="153316" y="6075807"/>
            <a:ext cx="1271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Blandford-</a:t>
            </a:r>
            <a:r>
              <a:rPr lang="en-US" dirty="0" err="1"/>
              <a:t>Znajek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E130EC-5D39-7017-9686-A44382526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37" y="2764077"/>
            <a:ext cx="653495" cy="20970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9246E-8B78-252F-141B-68CA2B043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97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48E70-F9A9-D6EC-861E-7758EC078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70" y="279718"/>
            <a:ext cx="6670380" cy="990599"/>
          </a:xfrm>
        </p:spPr>
        <p:txBody>
          <a:bodyPr/>
          <a:lstStyle/>
          <a:p>
            <a:r>
              <a:rPr lang="en-US" u="sng" dirty="0">
                <a:uFill>
                  <a:solidFill>
                    <a:srgbClr val="C00000"/>
                  </a:solidFill>
                </a:uFill>
              </a:rPr>
              <a:t>Jet production mechanisms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1771CD-D42D-20A5-3A07-5A7BD00848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53464" y="1270317"/>
                <a:ext cx="5962650" cy="5325180"/>
              </a:xfrm>
            </p:spPr>
            <p:txBody>
              <a:bodyPr anchor="t">
                <a:normAutofit/>
              </a:bodyPr>
              <a:lstStyle/>
              <a:p>
                <a:r>
                  <a:rPr lang="en-US" dirty="0"/>
                  <a:t>Black holes: Blandford-</a:t>
                </a:r>
                <a:r>
                  <a:rPr lang="en-US" dirty="0" err="1"/>
                  <a:t>Znajek</a:t>
                </a:r>
                <a:r>
                  <a:rPr lang="en-US" dirty="0"/>
                  <a:t>: Magnetic fields are dragged and twisted by BH spin</a:t>
                </a:r>
              </a:p>
              <a:p>
                <a:pPr lvl="1"/>
                <a:r>
                  <a:rPr lang="en-US" dirty="0"/>
                  <a:t>Depends on magnetic field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) and spin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Neutron stars: produce own magnetic fields and rotate</a:t>
                </a:r>
              </a:p>
              <a:p>
                <a:pPr lvl="1"/>
                <a:r>
                  <a:rPr lang="en-US" dirty="0"/>
                  <a:t>Depends on magnetic field (10</a:t>
                </a:r>
                <a:r>
                  <a:rPr lang="en-US" baseline="30000" dirty="0"/>
                  <a:t>8-13 </a:t>
                </a:r>
                <a:r>
                  <a:rPr lang="en-US" dirty="0"/>
                  <a:t>G) and spin (~10ms to 100s sec.) of NS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1771CD-D42D-20A5-3A07-5A7BD00848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53464" y="1270317"/>
                <a:ext cx="5962650" cy="5325180"/>
              </a:xfrm>
              <a:blipFill>
                <a:blip r:embed="rId2"/>
                <a:stretch>
                  <a:fillRect l="-2147" t="-1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A905208-8880-99B0-B8CD-E732E1F71D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75" r="33960"/>
          <a:stretch/>
        </p:blipFill>
        <p:spPr>
          <a:xfrm>
            <a:off x="257823" y="279718"/>
            <a:ext cx="1134127" cy="57499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6192DD-4BC4-D00E-CCE5-D50DB7D5E6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48" t="9028" r="31521" b="7128"/>
          <a:stretch/>
        </p:blipFill>
        <p:spPr>
          <a:xfrm>
            <a:off x="10350303" y="470219"/>
            <a:ext cx="1416985" cy="57499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F5EE07-CFE2-56D5-5A6A-2584EB6D777E}"/>
              </a:ext>
            </a:extLst>
          </p:cNvPr>
          <p:cNvSpPr/>
          <p:nvPr/>
        </p:nvSpPr>
        <p:spPr>
          <a:xfrm>
            <a:off x="257822" y="279718"/>
            <a:ext cx="1134127" cy="574992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017C80-EC14-BF61-8B52-0D7F2C7EFF7C}"/>
              </a:ext>
            </a:extLst>
          </p:cNvPr>
          <p:cNvSpPr/>
          <p:nvPr/>
        </p:nvSpPr>
        <p:spPr>
          <a:xfrm>
            <a:off x="10350302" y="470218"/>
            <a:ext cx="1416986" cy="574992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72AEE4-0B2D-13C0-55AC-729A4C9FB4CB}"/>
              </a:ext>
            </a:extLst>
          </p:cNvPr>
          <p:cNvSpPr txBox="1"/>
          <p:nvPr/>
        </p:nvSpPr>
        <p:spPr>
          <a:xfrm>
            <a:off x="10264577" y="6220141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Neutron Star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AE7C2D-3894-12C6-582A-186997C4B163}"/>
              </a:ext>
            </a:extLst>
          </p:cNvPr>
          <p:cNvSpPr txBox="1"/>
          <p:nvPr/>
        </p:nvSpPr>
        <p:spPr>
          <a:xfrm>
            <a:off x="153316" y="6075807"/>
            <a:ext cx="1271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Blandford-</a:t>
            </a:r>
            <a:r>
              <a:rPr lang="en-US" dirty="0" err="1"/>
              <a:t>Znajek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C6D4E-72DA-6028-45C4-15415D233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3AB406-D5C5-A545-176C-5470EF3140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937" y="2764077"/>
            <a:ext cx="653495" cy="209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330AF1-16A0-F890-6526-07582F059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2511" y="2954577"/>
            <a:ext cx="653495" cy="20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92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48E70-F9A9-D6EC-861E-7758EC078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70" y="279718"/>
            <a:ext cx="6670380" cy="990599"/>
          </a:xfrm>
        </p:spPr>
        <p:txBody>
          <a:bodyPr/>
          <a:lstStyle/>
          <a:p>
            <a:r>
              <a:rPr lang="en-US" u="sng" dirty="0">
                <a:uFill>
                  <a:solidFill>
                    <a:srgbClr val="C00000"/>
                  </a:solidFill>
                </a:uFill>
              </a:rPr>
              <a:t>Jet production mechanisms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1771CD-D42D-20A5-3A07-5A7BD00848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53464" y="1270317"/>
                <a:ext cx="5962650" cy="5325180"/>
              </a:xfrm>
            </p:spPr>
            <p:txBody>
              <a:bodyPr anchor="t">
                <a:normAutofit/>
              </a:bodyPr>
              <a:lstStyle/>
              <a:p>
                <a:r>
                  <a:rPr lang="en-US" dirty="0"/>
                  <a:t>Black holes: Blandford-</a:t>
                </a:r>
                <a:r>
                  <a:rPr lang="en-US" dirty="0" err="1"/>
                  <a:t>Znajek</a:t>
                </a:r>
                <a:r>
                  <a:rPr lang="en-US" dirty="0"/>
                  <a:t>: Magnetic fields are dragged and twisted by BH spin</a:t>
                </a:r>
              </a:p>
              <a:p>
                <a:pPr lvl="1"/>
                <a:r>
                  <a:rPr lang="en-US" dirty="0"/>
                  <a:t>Depends on magnetic field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) and spin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Neutron stars: produce own magnetic fields and rotate</a:t>
                </a:r>
              </a:p>
              <a:p>
                <a:pPr lvl="1"/>
                <a:r>
                  <a:rPr lang="en-US" dirty="0"/>
                  <a:t>Depends on magnetic field (10</a:t>
                </a:r>
                <a:r>
                  <a:rPr lang="en-US" baseline="30000" dirty="0"/>
                  <a:t>8-13 </a:t>
                </a:r>
                <a:r>
                  <a:rPr lang="en-US" dirty="0"/>
                  <a:t>G) and spin (~10ms to 100s sec.) of NS</a:t>
                </a:r>
              </a:p>
              <a:p>
                <a:r>
                  <a:rPr lang="en-US" dirty="0"/>
                  <a:t>Blandford-Payne: Accretion disk rotation and magnetic field</a:t>
                </a:r>
              </a:p>
              <a:p>
                <a:pPr lvl="1"/>
                <a:r>
                  <a:rPr lang="en-US" dirty="0"/>
                  <a:t>Depends on </a:t>
                </a:r>
                <a:r>
                  <a:rPr lang="en-US" dirty="0" err="1"/>
                  <a:t>B</a:t>
                </a:r>
                <a:r>
                  <a:rPr lang="en-US" baseline="-25000" dirty="0" err="1"/>
                  <a:t>z</a:t>
                </a:r>
                <a:r>
                  <a:rPr lang="en-US" dirty="0"/>
                  <a:t> and B</a:t>
                </a:r>
                <a:r>
                  <a:rPr lang="el-GR" baseline="-25000" dirty="0">
                    <a:ea typeface="Cambria Math" panose="02040503050406030204" pitchFamily="18" charset="0"/>
                  </a:rPr>
                  <a:t>φ</a:t>
                </a:r>
                <a:r>
                  <a:rPr lang="en-US" dirty="0">
                    <a:ea typeface="Cambria Math" panose="02040503050406030204" pitchFamily="18" charset="0"/>
                  </a:rPr>
                  <a:t> of disk, rotation </a:t>
                </a:r>
                <a:r>
                  <a:rPr lang="el-GR" dirty="0">
                    <a:ea typeface="Cambria Math" panose="02040503050406030204" pitchFamily="18" charset="0"/>
                  </a:rPr>
                  <a:t>Ω</a:t>
                </a:r>
                <a:r>
                  <a:rPr lang="en-US" dirty="0">
                    <a:ea typeface="Cambria Math" panose="02040503050406030204" pitchFamily="18" charset="0"/>
                  </a:rPr>
                  <a:t>, and jet launch radius </a:t>
                </a:r>
                <a:r>
                  <a:rPr lang="en-US" dirty="0" err="1">
                    <a:ea typeface="Cambria Math" panose="02040503050406030204" pitchFamily="18" charset="0"/>
                  </a:rPr>
                  <a:t>R</a:t>
                </a:r>
                <a:r>
                  <a:rPr lang="en-US" baseline="-25000" dirty="0" err="1">
                    <a:ea typeface="Cambria Math" panose="02040503050406030204" pitchFamily="18" charset="0"/>
                  </a:rPr>
                  <a:t>j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1771CD-D42D-20A5-3A07-5A7BD00848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53464" y="1270317"/>
                <a:ext cx="5962650" cy="5325180"/>
              </a:xfrm>
              <a:blipFill>
                <a:blip r:embed="rId2"/>
                <a:stretch>
                  <a:fillRect l="-2147" t="-1716" r="-2352" b="-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A905208-8880-99B0-B8CD-E732E1F71D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75" r="33960"/>
          <a:stretch/>
        </p:blipFill>
        <p:spPr>
          <a:xfrm>
            <a:off x="257823" y="279718"/>
            <a:ext cx="1134127" cy="5749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7288D2-BBCE-EBE9-8A67-358278713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6134" y="1639649"/>
            <a:ext cx="2341364" cy="4162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6192DD-4BC4-D00E-CCE5-D50DB7D5E6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48" t="9028" r="31521" b="7128"/>
          <a:stretch/>
        </p:blipFill>
        <p:spPr>
          <a:xfrm>
            <a:off x="10350303" y="470219"/>
            <a:ext cx="1416985" cy="57499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F5EE07-CFE2-56D5-5A6A-2584EB6D777E}"/>
              </a:ext>
            </a:extLst>
          </p:cNvPr>
          <p:cNvSpPr/>
          <p:nvPr/>
        </p:nvSpPr>
        <p:spPr>
          <a:xfrm>
            <a:off x="257822" y="279718"/>
            <a:ext cx="1134127" cy="574992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017C80-EC14-BF61-8B52-0D7F2C7EFF7C}"/>
              </a:ext>
            </a:extLst>
          </p:cNvPr>
          <p:cNvSpPr/>
          <p:nvPr/>
        </p:nvSpPr>
        <p:spPr>
          <a:xfrm>
            <a:off x="10350302" y="470218"/>
            <a:ext cx="1416986" cy="574992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D776A7-752C-1A9D-356E-3B51B3A2C450}"/>
              </a:ext>
            </a:extLst>
          </p:cNvPr>
          <p:cNvSpPr/>
          <p:nvPr/>
        </p:nvSpPr>
        <p:spPr>
          <a:xfrm>
            <a:off x="7588606" y="1639649"/>
            <a:ext cx="2358891" cy="416242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B7EBE2-5557-AF91-7EF9-062FB1DC3BAB}"/>
              </a:ext>
            </a:extLst>
          </p:cNvPr>
          <p:cNvSpPr txBox="1"/>
          <p:nvPr/>
        </p:nvSpPr>
        <p:spPr>
          <a:xfrm>
            <a:off x="7706862" y="1270317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Blandford-Payne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72AEE4-0B2D-13C0-55AC-729A4C9FB4CB}"/>
              </a:ext>
            </a:extLst>
          </p:cNvPr>
          <p:cNvSpPr txBox="1"/>
          <p:nvPr/>
        </p:nvSpPr>
        <p:spPr>
          <a:xfrm>
            <a:off x="10264577" y="6220141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Neutron Star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AE7C2D-3894-12C6-582A-186997C4B163}"/>
              </a:ext>
            </a:extLst>
          </p:cNvPr>
          <p:cNvSpPr txBox="1"/>
          <p:nvPr/>
        </p:nvSpPr>
        <p:spPr>
          <a:xfrm>
            <a:off x="153316" y="6075807"/>
            <a:ext cx="1271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Blandford-</a:t>
            </a:r>
            <a:r>
              <a:rPr lang="en-US" dirty="0" err="1"/>
              <a:t>Znajek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720ED5-AC04-B171-40E7-F2386B763B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937" y="2764077"/>
            <a:ext cx="653495" cy="209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EFCDC4-283A-1E30-9447-F862302E3D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2511" y="2954577"/>
            <a:ext cx="653495" cy="209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6ADFB2-80CE-AEBF-AB47-97D4F10188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9876" y="3106499"/>
            <a:ext cx="1276350" cy="40957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89FE373-36F2-F239-F77D-74D4D9568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72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4328B-4EF6-4F43-4536-0E2C5B53B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74" y="0"/>
            <a:ext cx="9001125" cy="1000125"/>
          </a:xfrm>
        </p:spPr>
        <p:txBody>
          <a:bodyPr/>
          <a:lstStyle/>
          <a:p>
            <a:r>
              <a:rPr lang="en-US" u="sng" dirty="0">
                <a:uFill>
                  <a:solidFill>
                    <a:srgbClr val="C00000"/>
                  </a:solidFill>
                </a:uFill>
              </a:rPr>
              <a:t>The Fundamental Plane: (L</a:t>
            </a:r>
            <a:r>
              <a:rPr lang="en-US" u="sng" baseline="-25000" dirty="0">
                <a:uFill>
                  <a:solidFill>
                    <a:srgbClr val="C00000"/>
                  </a:solidFill>
                </a:uFill>
              </a:rPr>
              <a:t>R</a:t>
            </a:r>
            <a:r>
              <a:rPr lang="en-US" u="sng" dirty="0">
                <a:uFill>
                  <a:solidFill>
                    <a:srgbClr val="C00000"/>
                  </a:solidFill>
                </a:uFill>
              </a:rPr>
              <a:t>/L</a:t>
            </a:r>
            <a:r>
              <a:rPr lang="en-US" u="sng" baseline="-25000" dirty="0">
                <a:uFill>
                  <a:solidFill>
                    <a:srgbClr val="C00000"/>
                  </a:solidFill>
                </a:uFill>
              </a:rPr>
              <a:t>X</a:t>
            </a:r>
            <a:r>
              <a:rPr lang="en-US" u="sng" dirty="0">
                <a:uFill>
                  <a:solidFill>
                    <a:srgbClr val="C00000"/>
                  </a:solidFill>
                </a:uFill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FAA7A-2826-FBBD-890A-48BC9784F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149" y="2390775"/>
            <a:ext cx="3842085" cy="3810000"/>
          </a:xfrm>
        </p:spPr>
        <p:txBody>
          <a:bodyPr/>
          <a:lstStyle/>
          <a:p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Note that:</a:t>
            </a:r>
          </a:p>
          <a:p>
            <a:pPr lvl="1"/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Overall, comparable L</a:t>
            </a:r>
            <a:r>
              <a:rPr lang="en-US" baseline="-25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x</a:t>
            </a:r>
          </a:p>
          <a:p>
            <a:pPr lvl="1"/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2 BHXB tracks</a:t>
            </a:r>
          </a:p>
          <a:p>
            <a:pPr lvl="1"/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Large range in L</a:t>
            </a:r>
            <a:r>
              <a:rPr lang="en-US" baseline="-25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R</a:t>
            </a:r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for NSXBs</a:t>
            </a:r>
          </a:p>
          <a:p>
            <a:pPr lvl="1"/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NSXBs </a:t>
            </a:r>
            <a:r>
              <a:rPr lang="en-US" i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usually</a:t>
            </a:r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fainter in radio than BHXBs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A8080FAB-7B28-92CA-08A6-16ED38091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" y="899357"/>
            <a:ext cx="10587037" cy="581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1AB68-76F1-1426-4431-F36067B94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36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FAA7A-2826-FBBD-890A-48BC9784F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149" y="2390775"/>
            <a:ext cx="3842085" cy="3810000"/>
          </a:xfrm>
        </p:spPr>
        <p:txBody>
          <a:bodyPr/>
          <a:lstStyle/>
          <a:p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Note that:</a:t>
            </a:r>
          </a:p>
          <a:p>
            <a:pPr lvl="1"/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Overall, comparable L</a:t>
            </a:r>
            <a:r>
              <a:rPr lang="en-US" baseline="-25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x</a:t>
            </a:r>
          </a:p>
          <a:p>
            <a:pPr lvl="1"/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2 BHXB tracks</a:t>
            </a:r>
          </a:p>
          <a:p>
            <a:pPr lvl="1"/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Large range in L</a:t>
            </a:r>
            <a:r>
              <a:rPr lang="en-US" baseline="-25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R</a:t>
            </a:r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for NSXBs</a:t>
            </a:r>
          </a:p>
          <a:p>
            <a:pPr lvl="1"/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NSXBs </a:t>
            </a:r>
            <a:r>
              <a:rPr lang="en-US" i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usually</a:t>
            </a:r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fainter in radio than BHXBs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A8080FAB-7B28-92CA-08A6-16ED38091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" y="899357"/>
            <a:ext cx="10587037" cy="581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33E6D0E-A602-2E94-2494-34476D2D4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" y="899355"/>
            <a:ext cx="10587039" cy="581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4B675-EEC7-8846-7E08-A716279E1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9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FDC292-ECE1-5FBE-1614-BAECDD143F48}"/>
              </a:ext>
            </a:extLst>
          </p:cNvPr>
          <p:cNvSpPr txBox="1">
            <a:spLocks/>
          </p:cNvSpPr>
          <p:nvPr/>
        </p:nvSpPr>
        <p:spPr>
          <a:xfrm>
            <a:off x="3190874" y="0"/>
            <a:ext cx="9001125" cy="1000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cap="none" baseline="0">
                <a:ln w="3175" cmpd="sng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u="sng">
                <a:uFill>
                  <a:solidFill>
                    <a:srgbClr val="C00000"/>
                  </a:solidFill>
                </a:uFill>
              </a:rPr>
              <a:t>The Fundamental Plane: (L</a:t>
            </a:r>
            <a:r>
              <a:rPr lang="en-US" u="sng" baseline="-25000">
                <a:uFill>
                  <a:solidFill>
                    <a:srgbClr val="C00000"/>
                  </a:solidFill>
                </a:uFill>
              </a:rPr>
              <a:t>R</a:t>
            </a:r>
            <a:r>
              <a:rPr lang="en-US" u="sng">
                <a:uFill>
                  <a:solidFill>
                    <a:srgbClr val="C00000"/>
                  </a:solidFill>
                </a:uFill>
              </a:rPr>
              <a:t>/L</a:t>
            </a:r>
            <a:r>
              <a:rPr lang="en-US" u="sng" baseline="-25000">
                <a:uFill>
                  <a:solidFill>
                    <a:srgbClr val="C00000"/>
                  </a:solidFill>
                </a:uFill>
              </a:rPr>
              <a:t>X</a:t>
            </a:r>
            <a:r>
              <a:rPr lang="en-US" u="sng">
                <a:uFill>
                  <a:solidFill>
                    <a:srgbClr val="C00000"/>
                  </a:solidFill>
                </a:uFill>
              </a:rPr>
              <a:t>)</a:t>
            </a:r>
            <a:endParaRPr lang="en-US" u="sng" dirty="0">
              <a:uFill>
                <a:solidFill>
                  <a:srgbClr val="C00000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1438979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31644</TotalTime>
  <Words>1261</Words>
  <Application>Microsoft Office PowerPoint</Application>
  <PresentationFormat>Widescreen</PresentationFormat>
  <Paragraphs>243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Cambria Math</vt:lpstr>
      <vt:lpstr>Century Gothic</vt:lpstr>
      <vt:lpstr>Corbel</vt:lpstr>
      <vt:lpstr>Open Sans</vt:lpstr>
      <vt:lpstr>Mesh</vt:lpstr>
      <vt:lpstr>Short timescale radio variability in black hole and neutron star X-ray binary jets</vt:lpstr>
      <vt:lpstr>X-ray Binaries (XRBs)</vt:lpstr>
      <vt:lpstr>Jets   (the compact, steady kind)</vt:lpstr>
      <vt:lpstr>Jet production mechanisms</vt:lpstr>
      <vt:lpstr>Jet production mechanisms</vt:lpstr>
      <vt:lpstr>Jet production mechanisms</vt:lpstr>
      <vt:lpstr>Jet production mechanisms</vt:lpstr>
      <vt:lpstr>The Fundamental Plane: (LR/LX)</vt:lpstr>
      <vt:lpstr>PowerPoint Presentation</vt:lpstr>
      <vt:lpstr>PowerPoint Presentation</vt:lpstr>
      <vt:lpstr>PowerPoint Presentation</vt:lpstr>
      <vt:lpstr>Unfortunately, jets are difficult to image</vt:lpstr>
      <vt:lpstr>Short timescale radio variability</vt:lpstr>
      <vt:lpstr>Outline of the (ongoing) project</vt:lpstr>
      <vt:lpstr>PowerPoint Presentation</vt:lpstr>
      <vt:lpstr>PowerPoint Presentation</vt:lpstr>
      <vt:lpstr>PowerPoint Presentation</vt:lpstr>
      <vt:lpstr>PowerPoint Presentation</vt:lpstr>
      <vt:lpstr>Jet behaviors depend on accretion state</vt:lpstr>
      <vt:lpstr>Jet behaviors depend on accretion state</vt:lpstr>
      <vt:lpstr>PowerPoint Presentation</vt:lpstr>
      <vt:lpstr>PowerPoint Presentation</vt:lpstr>
      <vt:lpstr>PowerPoint Presentation</vt:lpstr>
      <vt:lpstr>PowerPoint Presentation</vt:lpstr>
      <vt:lpstr>Interestingly, Sco X-1</vt:lpstr>
      <vt:lpstr>The Future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Short timescale variability in black hole and neutron star X-ray binary jets</dc:title>
  <dc:creator>Pattie, Eli</dc:creator>
  <cp:lastModifiedBy>Pattie, Eli</cp:lastModifiedBy>
  <cp:revision>43</cp:revision>
  <dcterms:created xsi:type="dcterms:W3CDTF">2023-05-17T06:11:29Z</dcterms:created>
  <dcterms:modified xsi:type="dcterms:W3CDTF">2023-06-20T05:06:53Z</dcterms:modified>
</cp:coreProperties>
</file>