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0"/>
  </p:notesMasterIdLst>
  <p:sldIdLst>
    <p:sldId id="299" r:id="rId2"/>
    <p:sldId id="303" r:id="rId3"/>
    <p:sldId id="325" r:id="rId4"/>
    <p:sldId id="330" r:id="rId5"/>
    <p:sldId id="331" r:id="rId6"/>
    <p:sldId id="332" r:id="rId7"/>
    <p:sldId id="341" r:id="rId8"/>
    <p:sldId id="345" r:id="rId9"/>
    <p:sldId id="347" r:id="rId10"/>
    <p:sldId id="354" r:id="rId11"/>
    <p:sldId id="355" r:id="rId12"/>
    <p:sldId id="356" r:id="rId13"/>
    <p:sldId id="357" r:id="rId14"/>
    <p:sldId id="358" r:id="rId15"/>
    <p:sldId id="359" r:id="rId16"/>
    <p:sldId id="306" r:id="rId17"/>
    <p:sldId id="309" r:id="rId18"/>
    <p:sldId id="313" r:id="rId19"/>
    <p:sldId id="314" r:id="rId20"/>
    <p:sldId id="343" r:id="rId21"/>
    <p:sldId id="317" r:id="rId22"/>
    <p:sldId id="349" r:id="rId23"/>
    <p:sldId id="350" r:id="rId24"/>
    <p:sldId id="352" r:id="rId25"/>
    <p:sldId id="326" r:id="rId26"/>
    <p:sldId id="321" r:id="rId27"/>
    <p:sldId id="346" r:id="rId28"/>
    <p:sldId id="360" r:id="rId29"/>
  </p:sldIdLst>
  <p:sldSz cx="9144000" cy="5143500" type="screen16x9"/>
  <p:notesSz cx="6858000" cy="9144000"/>
  <p:embeddedFontLst>
    <p:embeddedFont>
      <p:font typeface="Advent Pro SemiBold" pitchFamily="2" charset="77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Fira Sans Condensed Medium" panose="020F0502020204030204" pitchFamily="34" charset="0"/>
      <p:regular r:id="rId36"/>
      <p:bold r:id="rId37"/>
      <p:italic r:id="rId38"/>
      <p:boldItalic r:id="rId39"/>
    </p:embeddedFont>
    <p:embeddedFont>
      <p:font typeface="Maven Pro" pitchFamily="2" charset="77"/>
      <p:regular r:id="rId40"/>
      <p:bold r:id="rId41"/>
    </p:embeddedFont>
    <p:embeddedFont>
      <p:font typeface="Share Tech" pitchFamily="2" charset="77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536"/>
    <a:srgbClr val="A5D082"/>
    <a:srgbClr val="FF6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904FDE-5118-49DF-B76A-C683B0B24767}">
  <a:tblStyle styleId="{1E904FDE-5118-49DF-B76A-C683B0B247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9"/>
    <p:restoredTop sz="94722"/>
  </p:normalViewPr>
  <p:slideViewPr>
    <p:cSldViewPr snapToGrid="0">
      <p:cViewPr varScale="1">
        <p:scale>
          <a:sx n="107" d="100"/>
          <a:sy n="107" d="100"/>
        </p:scale>
        <p:origin x="16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c52a2e8d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c52a2e8d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95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8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70e1a7781e_1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70e1a7781e_1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54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55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c52a2e8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c52a2e8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13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18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4305b0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4305b0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71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3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2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ctrTitle" idx="4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89" name="Google Shape;89;p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618306" y="2199025"/>
            <a:ext cx="1905900" cy="12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113" name="Google Shape;113;p7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7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581925" y="3391646"/>
            <a:ext cx="41265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>
            <a:spLocks noGrp="1"/>
          </p:cNvSpPr>
          <p:nvPr>
            <p:ph type="title" hasCustomPrompt="1"/>
          </p:nvPr>
        </p:nvSpPr>
        <p:spPr>
          <a:xfrm>
            <a:off x="1733725" y="856650"/>
            <a:ext cx="5676600" cy="12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3208075" y="2086950"/>
            <a:ext cx="27279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0" name="Google Shape;220;p12"/>
          <p:cNvGrpSpPr/>
          <p:nvPr/>
        </p:nvGrpSpPr>
        <p:grpSpPr>
          <a:xfrm>
            <a:off x="722446" y="3412541"/>
            <a:ext cx="7699120" cy="1883463"/>
            <a:chOff x="4558950" y="838825"/>
            <a:chExt cx="2813800" cy="688350"/>
          </a:xfrm>
        </p:grpSpPr>
        <p:sp>
          <p:nvSpPr>
            <p:cNvPr id="221" name="Google Shape;221;p12"/>
            <p:cNvSpPr/>
            <p:nvPr/>
          </p:nvSpPr>
          <p:spPr>
            <a:xfrm>
              <a:off x="6067275" y="838825"/>
              <a:ext cx="46025" cy="39525"/>
            </a:xfrm>
            <a:custGeom>
              <a:avLst/>
              <a:gdLst/>
              <a:ahLst/>
              <a:cxnLst/>
              <a:rect l="l" t="t" r="r" b="b"/>
              <a:pathLst>
                <a:path w="1841" h="1581" extrusionOk="0">
                  <a:moveTo>
                    <a:pt x="1059" y="0"/>
                  </a:moveTo>
                  <a:cubicBezTo>
                    <a:pt x="353" y="0"/>
                    <a:pt x="1" y="857"/>
                    <a:pt x="492" y="1348"/>
                  </a:cubicBezTo>
                  <a:cubicBezTo>
                    <a:pt x="656" y="1508"/>
                    <a:pt x="856" y="1580"/>
                    <a:pt x="1051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4703850" y="911275"/>
              <a:ext cx="2580700" cy="613375"/>
            </a:xfrm>
            <a:custGeom>
              <a:avLst/>
              <a:gdLst/>
              <a:ahLst/>
              <a:cxnLst/>
              <a:rect l="l" t="t" r="r" b="b"/>
              <a:pathLst>
                <a:path w="103228" h="24535" extrusionOk="0">
                  <a:moveTo>
                    <a:pt x="47431" y="0"/>
                  </a:moveTo>
                  <a:lnTo>
                    <a:pt x="34779" y="13685"/>
                  </a:lnTo>
                  <a:lnTo>
                    <a:pt x="20906" y="18309"/>
                  </a:lnTo>
                  <a:lnTo>
                    <a:pt x="15412" y="16898"/>
                  </a:lnTo>
                  <a:lnTo>
                    <a:pt x="9061" y="9892"/>
                  </a:lnTo>
                  <a:lnTo>
                    <a:pt x="1" y="24459"/>
                  </a:lnTo>
                  <a:lnTo>
                    <a:pt x="127" y="24534"/>
                  </a:lnTo>
                  <a:lnTo>
                    <a:pt x="9086" y="10131"/>
                  </a:lnTo>
                  <a:lnTo>
                    <a:pt x="15336" y="17024"/>
                  </a:lnTo>
                  <a:lnTo>
                    <a:pt x="20893" y="18448"/>
                  </a:lnTo>
                  <a:lnTo>
                    <a:pt x="20918" y="18461"/>
                  </a:lnTo>
                  <a:lnTo>
                    <a:pt x="34855" y="13811"/>
                  </a:lnTo>
                  <a:lnTo>
                    <a:pt x="47431" y="215"/>
                  </a:lnTo>
                  <a:lnTo>
                    <a:pt x="59099" y="12778"/>
                  </a:lnTo>
                  <a:lnTo>
                    <a:pt x="67479" y="19620"/>
                  </a:lnTo>
                  <a:lnTo>
                    <a:pt x="76513" y="18196"/>
                  </a:lnTo>
                  <a:lnTo>
                    <a:pt x="82209" y="19885"/>
                  </a:lnTo>
                  <a:lnTo>
                    <a:pt x="88661" y="9035"/>
                  </a:lnTo>
                  <a:lnTo>
                    <a:pt x="95138" y="5860"/>
                  </a:lnTo>
                  <a:lnTo>
                    <a:pt x="103101" y="24496"/>
                  </a:lnTo>
                  <a:lnTo>
                    <a:pt x="103227" y="24433"/>
                  </a:lnTo>
                  <a:lnTo>
                    <a:pt x="95213" y="5671"/>
                  </a:lnTo>
                  <a:lnTo>
                    <a:pt x="88585" y="8922"/>
                  </a:lnTo>
                  <a:lnTo>
                    <a:pt x="88560" y="8934"/>
                  </a:lnTo>
                  <a:lnTo>
                    <a:pt x="82146" y="19708"/>
                  </a:lnTo>
                  <a:lnTo>
                    <a:pt x="76539" y="18057"/>
                  </a:lnTo>
                  <a:lnTo>
                    <a:pt x="76513" y="18045"/>
                  </a:lnTo>
                  <a:lnTo>
                    <a:pt x="67529" y="19469"/>
                  </a:lnTo>
                  <a:lnTo>
                    <a:pt x="59187" y="12664"/>
                  </a:lnTo>
                  <a:lnTo>
                    <a:pt x="47431" y="0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4704175" y="930800"/>
              <a:ext cx="2582575" cy="595725"/>
            </a:xfrm>
            <a:custGeom>
              <a:avLst/>
              <a:gdLst/>
              <a:ahLst/>
              <a:cxnLst/>
              <a:rect l="l" t="t" r="r" b="b"/>
              <a:pathLst>
                <a:path w="103303" h="23829" extrusionOk="0">
                  <a:moveTo>
                    <a:pt x="67125" y="1"/>
                  </a:moveTo>
                  <a:lnTo>
                    <a:pt x="58065" y="5948"/>
                  </a:lnTo>
                  <a:lnTo>
                    <a:pt x="47115" y="9817"/>
                  </a:lnTo>
                  <a:lnTo>
                    <a:pt x="41747" y="17995"/>
                  </a:lnTo>
                  <a:lnTo>
                    <a:pt x="26941" y="870"/>
                  </a:lnTo>
                  <a:lnTo>
                    <a:pt x="19822" y="13421"/>
                  </a:lnTo>
                  <a:lnTo>
                    <a:pt x="8758" y="16054"/>
                  </a:lnTo>
                  <a:lnTo>
                    <a:pt x="8733" y="16054"/>
                  </a:lnTo>
                  <a:lnTo>
                    <a:pt x="1" y="23665"/>
                  </a:lnTo>
                  <a:lnTo>
                    <a:pt x="101" y="23766"/>
                  </a:lnTo>
                  <a:lnTo>
                    <a:pt x="8809" y="16180"/>
                  </a:lnTo>
                  <a:lnTo>
                    <a:pt x="19885" y="13547"/>
                  </a:lnTo>
                  <a:lnTo>
                    <a:pt x="19910" y="13547"/>
                  </a:lnTo>
                  <a:lnTo>
                    <a:pt x="26966" y="1122"/>
                  </a:lnTo>
                  <a:lnTo>
                    <a:pt x="41697" y="18158"/>
                  </a:lnTo>
                  <a:lnTo>
                    <a:pt x="41760" y="18234"/>
                  </a:lnTo>
                  <a:lnTo>
                    <a:pt x="47203" y="9930"/>
                  </a:lnTo>
                  <a:lnTo>
                    <a:pt x="58116" y="6087"/>
                  </a:lnTo>
                  <a:lnTo>
                    <a:pt x="67088" y="190"/>
                  </a:lnTo>
                  <a:lnTo>
                    <a:pt x="73224" y="8884"/>
                  </a:lnTo>
                  <a:lnTo>
                    <a:pt x="73262" y="8935"/>
                  </a:lnTo>
                  <a:lnTo>
                    <a:pt x="81125" y="5583"/>
                  </a:lnTo>
                  <a:lnTo>
                    <a:pt x="94091" y="13408"/>
                  </a:lnTo>
                  <a:lnTo>
                    <a:pt x="103189" y="23829"/>
                  </a:lnTo>
                  <a:lnTo>
                    <a:pt x="103303" y="23728"/>
                  </a:lnTo>
                  <a:lnTo>
                    <a:pt x="94192" y="13307"/>
                  </a:lnTo>
                  <a:lnTo>
                    <a:pt x="81138" y="5419"/>
                  </a:lnTo>
                  <a:lnTo>
                    <a:pt x="73312" y="8758"/>
                  </a:lnTo>
                  <a:lnTo>
                    <a:pt x="67125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4904225" y="114595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504" y="1337"/>
                  </a:cubicBezTo>
                  <a:cubicBezTo>
                    <a:pt x="664" y="1501"/>
                    <a:pt x="861" y="1574"/>
                    <a:pt x="1054" y="1574"/>
                  </a:cubicBezTo>
                  <a:cubicBezTo>
                    <a:pt x="1455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062350" y="1316075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0"/>
                  </a:moveTo>
                  <a:cubicBezTo>
                    <a:pt x="354" y="0"/>
                    <a:pt x="1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5209475" y="1350400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94" y="1"/>
                  </a:moveTo>
                  <a:cubicBezTo>
                    <a:pt x="353" y="1"/>
                    <a:pt x="0" y="354"/>
                    <a:pt x="0" y="795"/>
                  </a:cubicBezTo>
                  <a:cubicBezTo>
                    <a:pt x="0" y="1223"/>
                    <a:pt x="353" y="1589"/>
                    <a:pt x="794" y="1589"/>
                  </a:cubicBezTo>
                  <a:cubicBezTo>
                    <a:pt x="1235" y="1589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5173875" y="12489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3" y="0"/>
                    <a:pt x="0" y="845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5352500" y="938375"/>
              <a:ext cx="46000" cy="39500"/>
            </a:xfrm>
            <a:custGeom>
              <a:avLst/>
              <a:gdLst/>
              <a:ahLst/>
              <a:cxnLst/>
              <a:rect l="l" t="t" r="r" b="b"/>
              <a:pathLst>
                <a:path w="1840" h="1580" extrusionOk="0">
                  <a:moveTo>
                    <a:pt x="1059" y="0"/>
                  </a:moveTo>
                  <a:cubicBezTo>
                    <a:pt x="353" y="0"/>
                    <a:pt x="0" y="857"/>
                    <a:pt x="504" y="1348"/>
                  </a:cubicBezTo>
                  <a:cubicBezTo>
                    <a:pt x="664" y="1508"/>
                    <a:pt x="861" y="1580"/>
                    <a:pt x="1054" y="1580"/>
                  </a:cubicBezTo>
                  <a:cubicBezTo>
                    <a:pt x="1455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5722650" y="1358275"/>
              <a:ext cx="46000" cy="39525"/>
            </a:xfrm>
            <a:custGeom>
              <a:avLst/>
              <a:gdLst/>
              <a:ahLst/>
              <a:cxnLst/>
              <a:rect l="l" t="t" r="r" b="b"/>
              <a:pathLst>
                <a:path w="1840" h="1581" extrusionOk="0">
                  <a:moveTo>
                    <a:pt x="1046" y="1"/>
                  </a:moveTo>
                  <a:cubicBezTo>
                    <a:pt x="353" y="1"/>
                    <a:pt x="0" y="858"/>
                    <a:pt x="492" y="1349"/>
                  </a:cubicBezTo>
                  <a:cubicBezTo>
                    <a:pt x="655" y="1509"/>
                    <a:pt x="855" y="1581"/>
                    <a:pt x="1050" y="1581"/>
                  </a:cubicBezTo>
                  <a:cubicBezTo>
                    <a:pt x="1455" y="1581"/>
                    <a:pt x="1840" y="1271"/>
                    <a:pt x="1840" y="795"/>
                  </a:cubicBezTo>
                  <a:cubicBezTo>
                    <a:pt x="1840" y="354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5859350" y="11573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1"/>
                  </a:moveTo>
                  <a:cubicBezTo>
                    <a:pt x="354" y="1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6131225" y="106090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1"/>
                  </a:moveTo>
                  <a:cubicBezTo>
                    <a:pt x="353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41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6358050" y="91442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0"/>
                  </a:moveTo>
                  <a:cubicBezTo>
                    <a:pt x="353" y="0"/>
                    <a:pt x="0" y="845"/>
                    <a:pt x="504" y="1336"/>
                  </a:cubicBezTo>
                  <a:cubicBezTo>
                    <a:pt x="664" y="1500"/>
                    <a:pt x="861" y="1573"/>
                    <a:pt x="1054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6510200" y="112832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6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0" y="1507"/>
                    <a:pt x="846" y="1578"/>
                    <a:pt x="1039" y="1578"/>
                  </a:cubicBezTo>
                  <a:cubicBezTo>
                    <a:pt x="1446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6708025" y="1051150"/>
              <a:ext cx="46025" cy="39425"/>
            </a:xfrm>
            <a:custGeom>
              <a:avLst/>
              <a:gdLst/>
              <a:ahLst/>
              <a:cxnLst/>
              <a:rect l="l" t="t" r="r" b="b"/>
              <a:pathLst>
                <a:path w="1841" h="1577" extrusionOk="0">
                  <a:moveTo>
                    <a:pt x="1059" y="0"/>
                  </a:moveTo>
                  <a:cubicBezTo>
                    <a:pt x="354" y="0"/>
                    <a:pt x="1" y="844"/>
                    <a:pt x="492" y="1348"/>
                  </a:cubicBezTo>
                  <a:cubicBezTo>
                    <a:pt x="654" y="1506"/>
                    <a:pt x="851" y="1577"/>
                    <a:pt x="1044" y="1577"/>
                  </a:cubicBezTo>
                  <a:cubicBezTo>
                    <a:pt x="1451" y="1577"/>
                    <a:pt x="1840" y="1260"/>
                    <a:pt x="1840" y="781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7033125" y="12448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7" y="1"/>
                  </a:moveTo>
                  <a:cubicBezTo>
                    <a:pt x="341" y="1"/>
                    <a:pt x="1" y="858"/>
                    <a:pt x="492" y="1349"/>
                  </a:cubicBezTo>
                  <a:cubicBezTo>
                    <a:pt x="651" y="1507"/>
                    <a:pt x="847" y="1578"/>
                    <a:pt x="1040" y="1578"/>
                  </a:cubicBezTo>
                  <a:cubicBezTo>
                    <a:pt x="1447" y="1578"/>
                    <a:pt x="1841" y="1264"/>
                    <a:pt x="1841" y="795"/>
                  </a:cubicBezTo>
                  <a:cubicBezTo>
                    <a:pt x="1841" y="353"/>
                    <a:pt x="1488" y="1"/>
                    <a:pt x="1047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4898850" y="131355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1"/>
                  </a:moveTo>
                  <a:cubicBezTo>
                    <a:pt x="354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1" y="1258"/>
                    <a:pt x="1841" y="782"/>
                  </a:cubicBezTo>
                  <a:cubicBezTo>
                    <a:pt x="1841" y="341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551575" y="123480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0"/>
                  </a:moveTo>
                  <a:cubicBezTo>
                    <a:pt x="354" y="0"/>
                    <a:pt x="1" y="845"/>
                    <a:pt x="505" y="1336"/>
                  </a:cubicBezTo>
                  <a:cubicBezTo>
                    <a:pt x="665" y="1500"/>
                    <a:pt x="862" y="1573"/>
                    <a:pt x="1055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41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887400" y="907725"/>
              <a:ext cx="45075" cy="39575"/>
            </a:xfrm>
            <a:custGeom>
              <a:avLst/>
              <a:gdLst/>
              <a:ahLst/>
              <a:cxnLst/>
              <a:rect l="l" t="t" r="r" b="b"/>
              <a:pathLst>
                <a:path w="1803" h="1583" extrusionOk="0">
                  <a:moveTo>
                    <a:pt x="896" y="1"/>
                  </a:moveTo>
                  <a:cubicBezTo>
                    <a:pt x="589" y="1"/>
                    <a:pt x="299" y="182"/>
                    <a:pt x="177" y="483"/>
                  </a:cubicBezTo>
                  <a:cubicBezTo>
                    <a:pt x="0" y="886"/>
                    <a:pt x="189" y="1352"/>
                    <a:pt x="593" y="1516"/>
                  </a:cubicBezTo>
                  <a:cubicBezTo>
                    <a:pt x="695" y="1561"/>
                    <a:pt x="802" y="1582"/>
                    <a:pt x="907" y="1582"/>
                  </a:cubicBezTo>
                  <a:cubicBezTo>
                    <a:pt x="1215" y="1582"/>
                    <a:pt x="1507" y="1400"/>
                    <a:pt x="1639" y="1100"/>
                  </a:cubicBezTo>
                  <a:cubicBezTo>
                    <a:pt x="1802" y="697"/>
                    <a:pt x="1613" y="231"/>
                    <a:pt x="1210" y="67"/>
                  </a:cubicBezTo>
                  <a:cubicBezTo>
                    <a:pt x="1107" y="22"/>
                    <a:pt x="1001" y="1"/>
                    <a:pt x="89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166200" y="1209275"/>
              <a:ext cx="39700" cy="39725"/>
            </a:xfrm>
            <a:custGeom>
              <a:avLst/>
              <a:gdLst/>
              <a:ahLst/>
              <a:cxnLst/>
              <a:rect l="l" t="t" r="r" b="b"/>
              <a:pathLst>
                <a:path w="1588" h="1589" extrusionOk="0">
                  <a:moveTo>
                    <a:pt x="794" y="1"/>
                  </a:moveTo>
                  <a:cubicBezTo>
                    <a:pt x="366" y="1"/>
                    <a:pt x="0" y="354"/>
                    <a:pt x="0" y="795"/>
                  </a:cubicBezTo>
                  <a:cubicBezTo>
                    <a:pt x="0" y="1223"/>
                    <a:pt x="366" y="1588"/>
                    <a:pt x="794" y="1588"/>
                  </a:cubicBezTo>
                  <a:cubicBezTo>
                    <a:pt x="1235" y="1588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373800" y="1380650"/>
              <a:ext cx="39700" cy="39400"/>
            </a:xfrm>
            <a:custGeom>
              <a:avLst/>
              <a:gdLst/>
              <a:ahLst/>
              <a:cxnLst/>
              <a:rect l="l" t="t" r="r" b="b"/>
              <a:pathLst>
                <a:path w="1588" h="1576" extrusionOk="0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94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594950" y="134442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5" y="1500"/>
                    <a:pt x="855" y="1573"/>
                    <a:pt x="1050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31025" y="1382850"/>
              <a:ext cx="46025" cy="39475"/>
            </a:xfrm>
            <a:custGeom>
              <a:avLst/>
              <a:gdLst/>
              <a:ahLst/>
              <a:cxnLst/>
              <a:rect l="l" t="t" r="r" b="b"/>
              <a:pathLst>
                <a:path w="1841" h="1579" extrusionOk="0">
                  <a:moveTo>
                    <a:pt x="1059" y="1"/>
                  </a:moveTo>
                  <a:cubicBezTo>
                    <a:pt x="353" y="1"/>
                    <a:pt x="1" y="858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5"/>
                    <a:pt x="1840" y="795"/>
                  </a:cubicBezTo>
                  <a:cubicBezTo>
                    <a:pt x="1840" y="354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91700" y="111635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46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1" y="1500"/>
                    <a:pt x="850" y="1573"/>
                    <a:pt x="1045" y="1573"/>
                  </a:cubicBezTo>
                  <a:cubicBezTo>
                    <a:pt x="1450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7059275" y="10354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4" y="0"/>
                    <a:pt x="1" y="844"/>
                    <a:pt x="505" y="1348"/>
                  </a:cubicBezTo>
                  <a:cubicBezTo>
                    <a:pt x="663" y="1507"/>
                    <a:pt x="858" y="1577"/>
                    <a:pt x="1049" y="1577"/>
                  </a:cubicBezTo>
                  <a:cubicBezTo>
                    <a:pt x="1452" y="1577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4708275" y="856450"/>
              <a:ext cx="2575650" cy="667875"/>
            </a:xfrm>
            <a:custGeom>
              <a:avLst/>
              <a:gdLst/>
              <a:ahLst/>
              <a:cxnLst/>
              <a:rect l="l" t="t" r="r" b="b"/>
              <a:pathLst>
                <a:path w="103026" h="26715" extrusionOk="0">
                  <a:moveTo>
                    <a:pt x="55432" y="1"/>
                  </a:moveTo>
                  <a:lnTo>
                    <a:pt x="46271" y="7952"/>
                  </a:lnTo>
                  <a:lnTo>
                    <a:pt x="35938" y="5507"/>
                  </a:lnTo>
                  <a:lnTo>
                    <a:pt x="35913" y="5507"/>
                  </a:lnTo>
                  <a:lnTo>
                    <a:pt x="27294" y="11934"/>
                  </a:lnTo>
                  <a:lnTo>
                    <a:pt x="16382" y="6188"/>
                  </a:lnTo>
                  <a:lnTo>
                    <a:pt x="11480" y="23287"/>
                  </a:lnTo>
                  <a:lnTo>
                    <a:pt x="0" y="26526"/>
                  </a:lnTo>
                  <a:lnTo>
                    <a:pt x="38" y="26664"/>
                  </a:lnTo>
                  <a:lnTo>
                    <a:pt x="11593" y="23401"/>
                  </a:lnTo>
                  <a:lnTo>
                    <a:pt x="16470" y="6389"/>
                  </a:lnTo>
                  <a:lnTo>
                    <a:pt x="27306" y="12098"/>
                  </a:lnTo>
                  <a:lnTo>
                    <a:pt x="35938" y="5659"/>
                  </a:lnTo>
                  <a:lnTo>
                    <a:pt x="46309" y="8103"/>
                  </a:lnTo>
                  <a:lnTo>
                    <a:pt x="55419" y="215"/>
                  </a:lnTo>
                  <a:lnTo>
                    <a:pt x="64958" y="12186"/>
                  </a:lnTo>
                  <a:lnTo>
                    <a:pt x="64970" y="12211"/>
                  </a:lnTo>
                  <a:lnTo>
                    <a:pt x="79663" y="15815"/>
                  </a:lnTo>
                  <a:lnTo>
                    <a:pt x="79714" y="15827"/>
                  </a:lnTo>
                  <a:lnTo>
                    <a:pt x="87186" y="5293"/>
                  </a:lnTo>
                  <a:lnTo>
                    <a:pt x="90815" y="19368"/>
                  </a:lnTo>
                  <a:lnTo>
                    <a:pt x="90815" y="19394"/>
                  </a:lnTo>
                  <a:lnTo>
                    <a:pt x="102950" y="26715"/>
                  </a:lnTo>
                  <a:lnTo>
                    <a:pt x="103025" y="26589"/>
                  </a:lnTo>
                  <a:lnTo>
                    <a:pt x="90941" y="19305"/>
                  </a:lnTo>
                  <a:lnTo>
                    <a:pt x="87249" y="4966"/>
                  </a:lnTo>
                  <a:lnTo>
                    <a:pt x="79651" y="15664"/>
                  </a:lnTo>
                  <a:lnTo>
                    <a:pt x="65046" y="12085"/>
                  </a:lnTo>
                  <a:lnTo>
                    <a:pt x="5543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4558950" y="1523350"/>
              <a:ext cx="2813800" cy="3825"/>
            </a:xfrm>
            <a:custGeom>
              <a:avLst/>
              <a:gdLst/>
              <a:ahLst/>
              <a:cxnLst/>
              <a:rect l="l" t="t" r="r" b="b"/>
              <a:pathLst>
                <a:path w="112552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12552" y="152"/>
                  </a:lnTo>
                  <a:lnTo>
                    <a:pt x="112552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4967225" y="14187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4" y="1506"/>
                    <a:pt x="850" y="1577"/>
                    <a:pt x="1043" y="1577"/>
                  </a:cubicBezTo>
                  <a:cubicBezTo>
                    <a:pt x="1451" y="1577"/>
                    <a:pt x="1840" y="1261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5101172" y="992325"/>
              <a:ext cx="42875" cy="39850"/>
            </a:xfrm>
            <a:custGeom>
              <a:avLst/>
              <a:gdLst/>
              <a:ahLst/>
              <a:cxnLst/>
              <a:rect l="l" t="t" r="r" b="b"/>
              <a:pathLst>
                <a:path w="1715" h="1594" extrusionOk="0">
                  <a:moveTo>
                    <a:pt x="849" y="1"/>
                  </a:moveTo>
                  <a:cubicBezTo>
                    <a:pt x="810" y="1"/>
                    <a:pt x="771" y="4"/>
                    <a:pt x="731" y="9"/>
                  </a:cubicBezTo>
                  <a:cubicBezTo>
                    <a:pt x="290" y="85"/>
                    <a:pt x="1" y="488"/>
                    <a:pt x="76" y="917"/>
                  </a:cubicBezTo>
                  <a:cubicBezTo>
                    <a:pt x="133" y="1317"/>
                    <a:pt x="482" y="1593"/>
                    <a:pt x="866" y="1593"/>
                  </a:cubicBezTo>
                  <a:cubicBezTo>
                    <a:pt x="905" y="1593"/>
                    <a:pt x="944" y="1590"/>
                    <a:pt x="983" y="1584"/>
                  </a:cubicBezTo>
                  <a:cubicBezTo>
                    <a:pt x="1412" y="1509"/>
                    <a:pt x="1714" y="1106"/>
                    <a:pt x="1639" y="665"/>
                  </a:cubicBezTo>
                  <a:cubicBezTo>
                    <a:pt x="1581" y="276"/>
                    <a:pt x="1233" y="1"/>
                    <a:pt x="84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364775" y="11362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6" y="0"/>
                  </a:moveTo>
                  <a:cubicBezTo>
                    <a:pt x="353" y="0"/>
                    <a:pt x="1" y="845"/>
                    <a:pt x="492" y="1349"/>
                  </a:cubicBezTo>
                  <a:cubicBezTo>
                    <a:pt x="654" y="1507"/>
                    <a:pt x="852" y="1578"/>
                    <a:pt x="1045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5581825" y="976800"/>
              <a:ext cx="46025" cy="39525"/>
            </a:xfrm>
            <a:custGeom>
              <a:avLst/>
              <a:gdLst/>
              <a:ahLst/>
              <a:cxnLst/>
              <a:rect l="l" t="t" r="r" b="b"/>
              <a:pathLst>
                <a:path w="1841" h="1581" extrusionOk="0">
                  <a:moveTo>
                    <a:pt x="1059" y="0"/>
                  </a:moveTo>
                  <a:cubicBezTo>
                    <a:pt x="353" y="0"/>
                    <a:pt x="1" y="857"/>
                    <a:pt x="505" y="1349"/>
                  </a:cubicBezTo>
                  <a:cubicBezTo>
                    <a:pt x="664" y="1508"/>
                    <a:pt x="861" y="1580"/>
                    <a:pt x="1055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5838875" y="103602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4" y="0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316150" y="1138400"/>
              <a:ext cx="39700" cy="39400"/>
            </a:xfrm>
            <a:custGeom>
              <a:avLst/>
              <a:gdLst/>
              <a:ahLst/>
              <a:cxnLst/>
              <a:rect l="l" t="t" r="r" b="b"/>
              <a:pathLst>
                <a:path w="1588" h="1576" extrusionOk="0">
                  <a:moveTo>
                    <a:pt x="794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82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675275" y="123007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46" y="0"/>
                  </a:moveTo>
                  <a:cubicBezTo>
                    <a:pt x="353" y="0"/>
                    <a:pt x="0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863325" y="967025"/>
              <a:ext cx="46350" cy="39350"/>
            </a:xfrm>
            <a:custGeom>
              <a:avLst/>
              <a:gdLst/>
              <a:ahLst/>
              <a:cxnLst/>
              <a:rect l="l" t="t" r="r" b="b"/>
              <a:pathLst>
                <a:path w="1854" h="1574" extrusionOk="0">
                  <a:moveTo>
                    <a:pt x="1059" y="1"/>
                  </a:moveTo>
                  <a:cubicBezTo>
                    <a:pt x="354" y="1"/>
                    <a:pt x="1" y="845"/>
                    <a:pt x="505" y="1336"/>
                  </a:cubicBezTo>
                  <a:cubicBezTo>
                    <a:pt x="665" y="1500"/>
                    <a:pt x="863" y="1574"/>
                    <a:pt x="1058" y="1574"/>
                  </a:cubicBezTo>
                  <a:cubicBezTo>
                    <a:pt x="1463" y="1574"/>
                    <a:pt x="1853" y="1258"/>
                    <a:pt x="1853" y="782"/>
                  </a:cubicBezTo>
                  <a:cubicBezTo>
                    <a:pt x="1853" y="341"/>
                    <a:pt x="1500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6956275" y="132300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504" y="1336"/>
                  </a:cubicBezTo>
                  <a:cubicBezTo>
                    <a:pt x="664" y="1500"/>
                    <a:pt x="861" y="1574"/>
                    <a:pt x="1055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>
            <a:spLocks noGrp="1"/>
          </p:cNvSpPr>
          <p:nvPr>
            <p:ph type="ctrTitle"/>
          </p:nvPr>
        </p:nvSpPr>
        <p:spPr>
          <a:xfrm>
            <a:off x="4696481" y="1365079"/>
            <a:ext cx="265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4696481" y="1835141"/>
            <a:ext cx="30393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 idx="2"/>
          </p:nvPr>
        </p:nvSpPr>
        <p:spPr>
          <a:xfrm>
            <a:off x="1900150" y="3127942"/>
            <a:ext cx="2472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ubTitle" idx="3"/>
          </p:nvPr>
        </p:nvSpPr>
        <p:spPr>
          <a:xfrm>
            <a:off x="1333875" y="3598390"/>
            <a:ext cx="30393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4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88" name="Google Shape;288;p1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4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ctrTitle" idx="4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60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>
            <a:spLocks noGrp="1"/>
          </p:cNvSpPr>
          <p:nvPr>
            <p:ph type="subTitle" idx="1"/>
          </p:nvPr>
        </p:nvSpPr>
        <p:spPr>
          <a:xfrm>
            <a:off x="2752791" y="2760748"/>
            <a:ext cx="3551976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Kaylee de Soto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Supervisor: Dr. Ashley Villar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June 21, 2023</a:t>
            </a:r>
          </a:p>
        </p:txBody>
      </p:sp>
      <p:sp>
        <p:nvSpPr>
          <p:cNvPr id="435" name="Google Shape;435;p25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Compressing Supernova Light Curves with Informative Latent Features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36" name="Google Shape;436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43" name="Google Shape;443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49" name="Google Shape;449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5" name="Google Shape;455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445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1302D-6FDE-D000-F958-0A649E96D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824" y="1569633"/>
            <a:ext cx="8110060" cy="1296300"/>
          </a:xfrm>
        </p:spPr>
        <p:txBody>
          <a:bodyPr/>
          <a:lstStyle/>
          <a:p>
            <a:r>
              <a:rPr lang="en-US" sz="2000" dirty="0"/>
              <a:t>Completely redshift invariant</a:t>
            </a:r>
            <a:endParaRPr lang="en-US" sz="2000" dirty="0">
              <a:sym typeface="Wingdings" pitchFamily="2" charset="2"/>
            </a:endParaRPr>
          </a:p>
          <a:p>
            <a:pPr marL="15240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018E0-9928-3778-F97E-C96AF57B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4" y="411675"/>
            <a:ext cx="5295087" cy="577800"/>
          </a:xfrm>
        </p:spPr>
        <p:txBody>
          <a:bodyPr/>
          <a:lstStyle/>
          <a:p>
            <a:r>
              <a:rPr lang="en-US" dirty="0" err="1"/>
              <a:t>SuperVRAENN</a:t>
            </a:r>
            <a:r>
              <a:rPr lang="en-US" dirty="0"/>
              <a:t>+ is designed to be:</a:t>
            </a:r>
          </a:p>
        </p:txBody>
      </p:sp>
    </p:spTree>
    <p:extLst>
      <p:ext uri="{BB962C8B-B14F-4D97-AF65-F5344CB8AC3E}">
        <p14:creationId xmlns:p14="http://schemas.microsoft.com/office/powerpoint/2010/main" val="207442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1302D-6FDE-D000-F958-0A649E96D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824" y="1569633"/>
            <a:ext cx="8110060" cy="1296300"/>
          </a:xfrm>
        </p:spPr>
        <p:txBody>
          <a:bodyPr/>
          <a:lstStyle/>
          <a:p>
            <a:r>
              <a:rPr lang="en-US" sz="2000" dirty="0"/>
              <a:t>Completely redshift invariant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shifting all input light curves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018E0-9928-3778-F97E-C96AF57B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4" y="411675"/>
            <a:ext cx="5295087" cy="577800"/>
          </a:xfrm>
        </p:spPr>
        <p:txBody>
          <a:bodyPr/>
          <a:lstStyle/>
          <a:p>
            <a:r>
              <a:rPr lang="en-US" dirty="0" err="1"/>
              <a:t>SuperVRAENN</a:t>
            </a:r>
            <a:r>
              <a:rPr lang="en-US" dirty="0"/>
              <a:t>+ is designed to be:</a:t>
            </a:r>
          </a:p>
        </p:txBody>
      </p:sp>
    </p:spTree>
    <p:extLst>
      <p:ext uri="{BB962C8B-B14F-4D97-AF65-F5344CB8AC3E}">
        <p14:creationId xmlns:p14="http://schemas.microsoft.com/office/powerpoint/2010/main" val="220976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1302D-6FDE-D000-F958-0A649E96D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824" y="1569633"/>
            <a:ext cx="8110060" cy="1296300"/>
          </a:xfrm>
        </p:spPr>
        <p:txBody>
          <a:bodyPr/>
          <a:lstStyle/>
          <a:p>
            <a:r>
              <a:rPr lang="en-US" sz="2000" dirty="0"/>
              <a:t>Completely redshift invariant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shifting all input light curves</a:t>
            </a:r>
          </a:p>
          <a:p>
            <a:r>
              <a:rPr lang="en-US" sz="2000" dirty="0"/>
              <a:t>Effective for rarer supernovae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018E0-9928-3778-F97E-C96AF57B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4" y="411675"/>
            <a:ext cx="5295087" cy="577800"/>
          </a:xfrm>
        </p:spPr>
        <p:txBody>
          <a:bodyPr/>
          <a:lstStyle/>
          <a:p>
            <a:r>
              <a:rPr lang="en-US" dirty="0" err="1"/>
              <a:t>SuperVRAENN</a:t>
            </a:r>
            <a:r>
              <a:rPr lang="en-US" dirty="0"/>
              <a:t>+ is designed to be:</a:t>
            </a:r>
          </a:p>
        </p:txBody>
      </p:sp>
    </p:spTree>
    <p:extLst>
      <p:ext uri="{BB962C8B-B14F-4D97-AF65-F5344CB8AC3E}">
        <p14:creationId xmlns:p14="http://schemas.microsoft.com/office/powerpoint/2010/main" val="38340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1302D-6FDE-D000-F958-0A649E96D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824" y="1569633"/>
            <a:ext cx="8110060" cy="1296300"/>
          </a:xfrm>
        </p:spPr>
        <p:txBody>
          <a:bodyPr/>
          <a:lstStyle/>
          <a:p>
            <a:r>
              <a:rPr lang="en-US" sz="2000" dirty="0"/>
              <a:t>Completely redshift invariant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shifting all input light curves</a:t>
            </a:r>
          </a:p>
          <a:p>
            <a:r>
              <a:rPr lang="en-US" sz="2000" dirty="0"/>
              <a:t>Effective for rarer supernovae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oversampling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018E0-9928-3778-F97E-C96AF57B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4" y="411675"/>
            <a:ext cx="5295087" cy="577800"/>
          </a:xfrm>
        </p:spPr>
        <p:txBody>
          <a:bodyPr/>
          <a:lstStyle/>
          <a:p>
            <a:r>
              <a:rPr lang="en-US" dirty="0" err="1"/>
              <a:t>SuperVRAENN</a:t>
            </a:r>
            <a:r>
              <a:rPr lang="en-US" dirty="0"/>
              <a:t>+ is designed to be:</a:t>
            </a:r>
          </a:p>
        </p:txBody>
      </p:sp>
    </p:spTree>
    <p:extLst>
      <p:ext uri="{BB962C8B-B14F-4D97-AF65-F5344CB8AC3E}">
        <p14:creationId xmlns:p14="http://schemas.microsoft.com/office/powerpoint/2010/main" val="109123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1302D-6FDE-D000-F958-0A649E96D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824" y="1569633"/>
            <a:ext cx="8110060" cy="1296300"/>
          </a:xfrm>
        </p:spPr>
        <p:txBody>
          <a:bodyPr/>
          <a:lstStyle/>
          <a:p>
            <a:r>
              <a:rPr lang="en-US" sz="2000" dirty="0"/>
              <a:t>Completely redshift invariant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shifting all input light curves</a:t>
            </a:r>
          </a:p>
          <a:p>
            <a:r>
              <a:rPr lang="en-US" sz="2000" dirty="0"/>
              <a:t>Effective for rarer supernovae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oversampling</a:t>
            </a:r>
          </a:p>
          <a:p>
            <a:r>
              <a:rPr lang="en-US" sz="2000" dirty="0">
                <a:sym typeface="Wingdings" pitchFamily="2" charset="2"/>
              </a:rPr>
              <a:t>Effective at classifying partial light curves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018E0-9928-3778-F97E-C96AF57B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4" y="411675"/>
            <a:ext cx="5295087" cy="577800"/>
          </a:xfrm>
        </p:spPr>
        <p:txBody>
          <a:bodyPr/>
          <a:lstStyle/>
          <a:p>
            <a:r>
              <a:rPr lang="en-US" dirty="0" err="1"/>
              <a:t>SuperVRAENN</a:t>
            </a:r>
            <a:r>
              <a:rPr lang="en-US" dirty="0"/>
              <a:t>+ is designed to be:</a:t>
            </a:r>
          </a:p>
        </p:txBody>
      </p:sp>
    </p:spTree>
    <p:extLst>
      <p:ext uri="{BB962C8B-B14F-4D97-AF65-F5344CB8AC3E}">
        <p14:creationId xmlns:p14="http://schemas.microsoft.com/office/powerpoint/2010/main" val="396458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1302D-6FDE-D000-F958-0A649E96D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11" y="1557758"/>
            <a:ext cx="8727057" cy="1296300"/>
          </a:xfrm>
        </p:spPr>
        <p:txBody>
          <a:bodyPr/>
          <a:lstStyle/>
          <a:p>
            <a:r>
              <a:rPr lang="en-US" sz="2000" dirty="0"/>
              <a:t>Completely redshift invariant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shifting all input light curves</a:t>
            </a:r>
          </a:p>
          <a:p>
            <a:r>
              <a:rPr lang="en-US" sz="2000" dirty="0"/>
              <a:t>Effective for rarer supernovae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oversampling</a:t>
            </a:r>
          </a:p>
          <a:p>
            <a:r>
              <a:rPr lang="en-US" sz="2000" dirty="0">
                <a:sym typeface="Wingdings" pitchFamily="2" charset="2"/>
              </a:rPr>
              <a:t>Effective at classifying partial light curves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partial training samples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B018E0-9928-3778-F97E-C96AF57B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4" y="411675"/>
            <a:ext cx="5295087" cy="577800"/>
          </a:xfrm>
        </p:spPr>
        <p:txBody>
          <a:bodyPr/>
          <a:lstStyle/>
          <a:p>
            <a:r>
              <a:rPr lang="en-US" dirty="0" err="1"/>
              <a:t>SuperVRAENN</a:t>
            </a:r>
            <a:r>
              <a:rPr lang="en-US" dirty="0"/>
              <a:t>+ is designed to be:</a:t>
            </a:r>
          </a:p>
        </p:txBody>
      </p:sp>
    </p:spTree>
    <p:extLst>
      <p:ext uri="{BB962C8B-B14F-4D97-AF65-F5344CB8AC3E}">
        <p14:creationId xmlns:p14="http://schemas.microsoft.com/office/powerpoint/2010/main" val="421448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>
            <a:spLocks noGrp="1"/>
          </p:cNvSpPr>
          <p:nvPr>
            <p:ph type="ctrTitle" idx="4"/>
          </p:nvPr>
        </p:nvSpPr>
        <p:spPr>
          <a:xfrm>
            <a:off x="557510" y="680793"/>
            <a:ext cx="6153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An autoencoder can encode entire light curves into N values (latent space)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72" name="Google Shape;572;p29"/>
          <p:cNvSpPr txBox="1">
            <a:spLocks noGrp="1"/>
          </p:cNvSpPr>
          <p:nvPr>
            <p:ph type="ctrTitle"/>
          </p:nvPr>
        </p:nvSpPr>
        <p:spPr>
          <a:xfrm>
            <a:off x="654787" y="1294991"/>
            <a:ext cx="98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Inputs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73" name="Google Shape;573;p29"/>
          <p:cNvSpPr txBox="1">
            <a:spLocks noGrp="1"/>
          </p:cNvSpPr>
          <p:nvPr>
            <p:ph type="subTitle" idx="1"/>
          </p:nvPr>
        </p:nvSpPr>
        <p:spPr>
          <a:xfrm>
            <a:off x="678019" y="1793058"/>
            <a:ext cx="1300906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Gaussian processes are used to interpolate fluxes + errors in all bands at each phase</a:t>
            </a:r>
            <a:endParaRPr dirty="0"/>
          </a:p>
        </p:txBody>
      </p:sp>
      <p:sp>
        <p:nvSpPr>
          <p:cNvPr id="574" name="Google Shape;574;p29"/>
          <p:cNvSpPr txBox="1">
            <a:spLocks noGrp="1"/>
          </p:cNvSpPr>
          <p:nvPr>
            <p:ph type="ctrTitle" idx="2"/>
          </p:nvPr>
        </p:nvSpPr>
        <p:spPr>
          <a:xfrm>
            <a:off x="7300344" y="1093590"/>
            <a:ext cx="143587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4"/>
                </a:solidFill>
              </a:rPr>
              <a:t>Decodings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3"/>
          </p:nvPr>
        </p:nvSpPr>
        <p:spPr>
          <a:xfrm>
            <a:off x="6977082" y="1569146"/>
            <a:ext cx="1935553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Predicted fluxes returned for each input phase, </a:t>
            </a:r>
            <a:r>
              <a:rPr lang="en" b="1" dirty="0"/>
              <a:t>without errors</a:t>
            </a:r>
            <a:endParaRPr b="1" dirty="0"/>
          </a:p>
        </p:txBody>
      </p:sp>
      <p:cxnSp>
        <p:nvCxnSpPr>
          <p:cNvPr id="592" name="Google Shape;592;p29"/>
          <p:cNvCxnSpPr>
            <a:cxnSpLocks/>
            <a:stCxn id="572" idx="1"/>
          </p:cNvCxnSpPr>
          <p:nvPr/>
        </p:nvCxnSpPr>
        <p:spPr>
          <a:xfrm rot="10800000" flipH="1" flipV="1">
            <a:off x="654787" y="1583890"/>
            <a:ext cx="1627968" cy="2362573"/>
          </a:xfrm>
          <a:prstGeom prst="bentConnector4">
            <a:avLst>
              <a:gd name="adj1" fmla="val -14042"/>
              <a:gd name="adj2" fmla="val 10943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29"/>
          <p:cNvCxnSpPr>
            <a:cxnSpLocks/>
          </p:cNvCxnSpPr>
          <p:nvPr/>
        </p:nvCxnSpPr>
        <p:spPr>
          <a:xfrm flipH="1">
            <a:off x="7631417" y="1323054"/>
            <a:ext cx="1146600" cy="2563800"/>
          </a:xfrm>
          <a:prstGeom prst="bentConnector4">
            <a:avLst>
              <a:gd name="adj1" fmla="val -20768"/>
              <a:gd name="adj2" fmla="val 100745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022;p35">
            <a:extLst>
              <a:ext uri="{FF2B5EF4-FFF2-40B4-BE49-F238E27FC236}">
                <a16:creationId xmlns:a16="http://schemas.microsoft.com/office/drawing/2014/main" id="{B5500AC0-9DB6-4050-9388-DE169E7C34E0}"/>
              </a:ext>
            </a:extLst>
          </p:cNvPr>
          <p:cNvSpPr/>
          <p:nvPr/>
        </p:nvSpPr>
        <p:spPr>
          <a:xfrm rot="5400000">
            <a:off x="4370450" y="20045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23;p35">
            <a:extLst>
              <a:ext uri="{FF2B5EF4-FFF2-40B4-BE49-F238E27FC236}">
                <a16:creationId xmlns:a16="http://schemas.microsoft.com/office/drawing/2014/main" id="{C16ECA60-81E7-D1ED-40D9-431BE7DA348C}"/>
              </a:ext>
            </a:extLst>
          </p:cNvPr>
          <p:cNvSpPr/>
          <p:nvPr/>
        </p:nvSpPr>
        <p:spPr>
          <a:xfrm rot="5400000">
            <a:off x="4370450" y="224694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024;p35">
            <a:extLst>
              <a:ext uri="{FF2B5EF4-FFF2-40B4-BE49-F238E27FC236}">
                <a16:creationId xmlns:a16="http://schemas.microsoft.com/office/drawing/2014/main" id="{A964206A-DE7C-10E3-63D8-13EB89AB77F1}"/>
              </a:ext>
            </a:extLst>
          </p:cNvPr>
          <p:cNvSpPr/>
          <p:nvPr/>
        </p:nvSpPr>
        <p:spPr>
          <a:xfrm rot="5400000">
            <a:off x="4370450" y="24892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25;p35">
            <a:extLst>
              <a:ext uri="{FF2B5EF4-FFF2-40B4-BE49-F238E27FC236}">
                <a16:creationId xmlns:a16="http://schemas.microsoft.com/office/drawing/2014/main" id="{AD6A65D6-6C15-6D19-FA21-E385E81CD8E2}"/>
              </a:ext>
            </a:extLst>
          </p:cNvPr>
          <p:cNvSpPr/>
          <p:nvPr/>
        </p:nvSpPr>
        <p:spPr>
          <a:xfrm rot="5400000">
            <a:off x="4370450" y="273164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26;p35">
            <a:extLst>
              <a:ext uri="{FF2B5EF4-FFF2-40B4-BE49-F238E27FC236}">
                <a16:creationId xmlns:a16="http://schemas.microsoft.com/office/drawing/2014/main" id="{170D37FA-7DF3-038D-C4C6-EF51FF4A2B5A}"/>
              </a:ext>
            </a:extLst>
          </p:cNvPr>
          <p:cNvSpPr/>
          <p:nvPr/>
        </p:nvSpPr>
        <p:spPr>
          <a:xfrm rot="5400000">
            <a:off x="4370450" y="29739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022;p35">
            <a:extLst>
              <a:ext uri="{FF2B5EF4-FFF2-40B4-BE49-F238E27FC236}">
                <a16:creationId xmlns:a16="http://schemas.microsoft.com/office/drawing/2014/main" id="{0C8D9301-6D90-32C8-597B-174DF0E39FCA}"/>
              </a:ext>
            </a:extLst>
          </p:cNvPr>
          <p:cNvSpPr/>
          <p:nvPr/>
        </p:nvSpPr>
        <p:spPr>
          <a:xfrm rot="5400000">
            <a:off x="4362980" y="32194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23;p35">
            <a:extLst>
              <a:ext uri="{FF2B5EF4-FFF2-40B4-BE49-F238E27FC236}">
                <a16:creationId xmlns:a16="http://schemas.microsoft.com/office/drawing/2014/main" id="{07044ADC-D24E-D551-6766-9BE54E945BCB}"/>
              </a:ext>
            </a:extLst>
          </p:cNvPr>
          <p:cNvSpPr/>
          <p:nvPr/>
        </p:nvSpPr>
        <p:spPr>
          <a:xfrm rot="5400000">
            <a:off x="4362980" y="346176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24;p35">
            <a:extLst>
              <a:ext uri="{FF2B5EF4-FFF2-40B4-BE49-F238E27FC236}">
                <a16:creationId xmlns:a16="http://schemas.microsoft.com/office/drawing/2014/main" id="{580762B9-00F2-0D58-2C9C-5CC3168E0062}"/>
              </a:ext>
            </a:extLst>
          </p:cNvPr>
          <p:cNvSpPr/>
          <p:nvPr/>
        </p:nvSpPr>
        <p:spPr>
          <a:xfrm rot="5400000">
            <a:off x="4362980" y="37041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25;p35">
            <a:extLst>
              <a:ext uri="{FF2B5EF4-FFF2-40B4-BE49-F238E27FC236}">
                <a16:creationId xmlns:a16="http://schemas.microsoft.com/office/drawing/2014/main" id="{A0ADFE40-F4DE-DDCF-08F6-3D12EB995712}"/>
              </a:ext>
            </a:extLst>
          </p:cNvPr>
          <p:cNvSpPr/>
          <p:nvPr/>
        </p:nvSpPr>
        <p:spPr>
          <a:xfrm rot="5400000">
            <a:off x="4362980" y="394646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26;p35">
            <a:extLst>
              <a:ext uri="{FF2B5EF4-FFF2-40B4-BE49-F238E27FC236}">
                <a16:creationId xmlns:a16="http://schemas.microsoft.com/office/drawing/2014/main" id="{4F35F38A-08B0-D6BA-AAEE-23F9122DB046}"/>
              </a:ext>
            </a:extLst>
          </p:cNvPr>
          <p:cNvSpPr/>
          <p:nvPr/>
        </p:nvSpPr>
        <p:spPr>
          <a:xfrm rot="5400000">
            <a:off x="4362980" y="41888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1022;p35">
            <a:extLst>
              <a:ext uri="{FF2B5EF4-FFF2-40B4-BE49-F238E27FC236}">
                <a16:creationId xmlns:a16="http://schemas.microsoft.com/office/drawing/2014/main" id="{27D5A86A-3722-B716-073A-FD84CCF1C481}"/>
              </a:ext>
            </a:extLst>
          </p:cNvPr>
          <p:cNvSpPr/>
          <p:nvPr/>
        </p:nvSpPr>
        <p:spPr>
          <a:xfrm rot="5400000">
            <a:off x="4982773" y="20045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1023;p35">
            <a:extLst>
              <a:ext uri="{FF2B5EF4-FFF2-40B4-BE49-F238E27FC236}">
                <a16:creationId xmlns:a16="http://schemas.microsoft.com/office/drawing/2014/main" id="{A36BD622-6B12-213E-451B-C08F64C10571}"/>
              </a:ext>
            </a:extLst>
          </p:cNvPr>
          <p:cNvSpPr/>
          <p:nvPr/>
        </p:nvSpPr>
        <p:spPr>
          <a:xfrm rot="5400000">
            <a:off x="4982773" y="224694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1024;p35">
            <a:extLst>
              <a:ext uri="{FF2B5EF4-FFF2-40B4-BE49-F238E27FC236}">
                <a16:creationId xmlns:a16="http://schemas.microsoft.com/office/drawing/2014/main" id="{754FEDD6-D1F9-C250-C953-C65BE7F62C89}"/>
              </a:ext>
            </a:extLst>
          </p:cNvPr>
          <p:cNvSpPr/>
          <p:nvPr/>
        </p:nvSpPr>
        <p:spPr>
          <a:xfrm rot="5400000">
            <a:off x="4982773" y="24892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1025;p35">
            <a:extLst>
              <a:ext uri="{FF2B5EF4-FFF2-40B4-BE49-F238E27FC236}">
                <a16:creationId xmlns:a16="http://schemas.microsoft.com/office/drawing/2014/main" id="{EDF56ECE-DEB1-757B-3452-F388C28A2B45}"/>
              </a:ext>
            </a:extLst>
          </p:cNvPr>
          <p:cNvSpPr/>
          <p:nvPr/>
        </p:nvSpPr>
        <p:spPr>
          <a:xfrm rot="5400000">
            <a:off x="4982773" y="273164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1026;p35">
            <a:extLst>
              <a:ext uri="{FF2B5EF4-FFF2-40B4-BE49-F238E27FC236}">
                <a16:creationId xmlns:a16="http://schemas.microsoft.com/office/drawing/2014/main" id="{77BB5E9A-5491-8036-0EE9-DC0E9A9E8C9D}"/>
              </a:ext>
            </a:extLst>
          </p:cNvPr>
          <p:cNvSpPr/>
          <p:nvPr/>
        </p:nvSpPr>
        <p:spPr>
          <a:xfrm rot="5400000">
            <a:off x="4982773" y="29739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1022;p35">
            <a:extLst>
              <a:ext uri="{FF2B5EF4-FFF2-40B4-BE49-F238E27FC236}">
                <a16:creationId xmlns:a16="http://schemas.microsoft.com/office/drawing/2014/main" id="{23961EB3-D345-78A2-015F-98566BD5FF48}"/>
              </a:ext>
            </a:extLst>
          </p:cNvPr>
          <p:cNvSpPr/>
          <p:nvPr/>
        </p:nvSpPr>
        <p:spPr>
          <a:xfrm rot="5400000">
            <a:off x="4975303" y="32194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1023;p35">
            <a:extLst>
              <a:ext uri="{FF2B5EF4-FFF2-40B4-BE49-F238E27FC236}">
                <a16:creationId xmlns:a16="http://schemas.microsoft.com/office/drawing/2014/main" id="{C08B7620-0571-0287-B72C-44664502823C}"/>
              </a:ext>
            </a:extLst>
          </p:cNvPr>
          <p:cNvSpPr/>
          <p:nvPr/>
        </p:nvSpPr>
        <p:spPr>
          <a:xfrm rot="5400000">
            <a:off x="4975303" y="346176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1024;p35">
            <a:extLst>
              <a:ext uri="{FF2B5EF4-FFF2-40B4-BE49-F238E27FC236}">
                <a16:creationId xmlns:a16="http://schemas.microsoft.com/office/drawing/2014/main" id="{3BDDE2C0-010A-867B-496E-D85656D8FB04}"/>
              </a:ext>
            </a:extLst>
          </p:cNvPr>
          <p:cNvSpPr/>
          <p:nvPr/>
        </p:nvSpPr>
        <p:spPr>
          <a:xfrm rot="5400000">
            <a:off x="4975303" y="37041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1025;p35">
            <a:extLst>
              <a:ext uri="{FF2B5EF4-FFF2-40B4-BE49-F238E27FC236}">
                <a16:creationId xmlns:a16="http://schemas.microsoft.com/office/drawing/2014/main" id="{8FAF8FB5-AEFB-8A18-6A23-39505E36CDA1}"/>
              </a:ext>
            </a:extLst>
          </p:cNvPr>
          <p:cNvSpPr/>
          <p:nvPr/>
        </p:nvSpPr>
        <p:spPr>
          <a:xfrm rot="5400000">
            <a:off x="4975303" y="394646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1026;p35">
            <a:extLst>
              <a:ext uri="{FF2B5EF4-FFF2-40B4-BE49-F238E27FC236}">
                <a16:creationId xmlns:a16="http://schemas.microsoft.com/office/drawing/2014/main" id="{9F2748C4-965A-5008-92C5-E0708BA602AA}"/>
              </a:ext>
            </a:extLst>
          </p:cNvPr>
          <p:cNvSpPr/>
          <p:nvPr/>
        </p:nvSpPr>
        <p:spPr>
          <a:xfrm rot="5400000">
            <a:off x="4975303" y="41888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1022;p35">
            <a:extLst>
              <a:ext uri="{FF2B5EF4-FFF2-40B4-BE49-F238E27FC236}">
                <a16:creationId xmlns:a16="http://schemas.microsoft.com/office/drawing/2014/main" id="{DE1E6D0F-C3E0-CD5E-C95D-B8726EB433FE}"/>
              </a:ext>
            </a:extLst>
          </p:cNvPr>
          <p:cNvSpPr/>
          <p:nvPr/>
        </p:nvSpPr>
        <p:spPr>
          <a:xfrm rot="5400000">
            <a:off x="5375206" y="20045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1023;p35">
            <a:extLst>
              <a:ext uri="{FF2B5EF4-FFF2-40B4-BE49-F238E27FC236}">
                <a16:creationId xmlns:a16="http://schemas.microsoft.com/office/drawing/2014/main" id="{01BB00EE-6B07-17BB-1A99-BFBB20F45E38}"/>
              </a:ext>
            </a:extLst>
          </p:cNvPr>
          <p:cNvSpPr/>
          <p:nvPr/>
        </p:nvSpPr>
        <p:spPr>
          <a:xfrm rot="5400000">
            <a:off x="5375206" y="224694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9" name="Google Shape;1024;p35">
            <a:extLst>
              <a:ext uri="{FF2B5EF4-FFF2-40B4-BE49-F238E27FC236}">
                <a16:creationId xmlns:a16="http://schemas.microsoft.com/office/drawing/2014/main" id="{76032965-A6CD-5906-BFC5-1BD650C2CE99}"/>
              </a:ext>
            </a:extLst>
          </p:cNvPr>
          <p:cNvSpPr/>
          <p:nvPr/>
        </p:nvSpPr>
        <p:spPr>
          <a:xfrm rot="5400000">
            <a:off x="5375206" y="24892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1025;p35">
            <a:extLst>
              <a:ext uri="{FF2B5EF4-FFF2-40B4-BE49-F238E27FC236}">
                <a16:creationId xmlns:a16="http://schemas.microsoft.com/office/drawing/2014/main" id="{CF0E6809-08A0-49D1-EBEA-3C5A35278B0E}"/>
              </a:ext>
            </a:extLst>
          </p:cNvPr>
          <p:cNvSpPr/>
          <p:nvPr/>
        </p:nvSpPr>
        <p:spPr>
          <a:xfrm rot="5400000">
            <a:off x="5375206" y="273164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1026;p35">
            <a:extLst>
              <a:ext uri="{FF2B5EF4-FFF2-40B4-BE49-F238E27FC236}">
                <a16:creationId xmlns:a16="http://schemas.microsoft.com/office/drawing/2014/main" id="{3F225E03-62E8-BA33-C41B-E90ECF6711D0}"/>
              </a:ext>
            </a:extLst>
          </p:cNvPr>
          <p:cNvSpPr/>
          <p:nvPr/>
        </p:nvSpPr>
        <p:spPr>
          <a:xfrm rot="5400000">
            <a:off x="5375206" y="297399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1022;p35">
            <a:extLst>
              <a:ext uri="{FF2B5EF4-FFF2-40B4-BE49-F238E27FC236}">
                <a16:creationId xmlns:a16="http://schemas.microsoft.com/office/drawing/2014/main" id="{4CD3513E-D358-EEEF-1545-0060B522DC6D}"/>
              </a:ext>
            </a:extLst>
          </p:cNvPr>
          <p:cNvSpPr/>
          <p:nvPr/>
        </p:nvSpPr>
        <p:spPr>
          <a:xfrm rot="5400000">
            <a:off x="5367736" y="32194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1023;p35">
            <a:extLst>
              <a:ext uri="{FF2B5EF4-FFF2-40B4-BE49-F238E27FC236}">
                <a16:creationId xmlns:a16="http://schemas.microsoft.com/office/drawing/2014/main" id="{AB04DD52-A922-B934-BFF4-6262472F9D5B}"/>
              </a:ext>
            </a:extLst>
          </p:cNvPr>
          <p:cNvSpPr/>
          <p:nvPr/>
        </p:nvSpPr>
        <p:spPr>
          <a:xfrm rot="5400000">
            <a:off x="5367736" y="346176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4" name="Google Shape;1024;p35">
            <a:extLst>
              <a:ext uri="{FF2B5EF4-FFF2-40B4-BE49-F238E27FC236}">
                <a16:creationId xmlns:a16="http://schemas.microsoft.com/office/drawing/2014/main" id="{BDD1B883-7B9C-938C-2111-1F222AE5ADAA}"/>
              </a:ext>
            </a:extLst>
          </p:cNvPr>
          <p:cNvSpPr/>
          <p:nvPr/>
        </p:nvSpPr>
        <p:spPr>
          <a:xfrm rot="5400000">
            <a:off x="5367736" y="37041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1025;p35">
            <a:extLst>
              <a:ext uri="{FF2B5EF4-FFF2-40B4-BE49-F238E27FC236}">
                <a16:creationId xmlns:a16="http://schemas.microsoft.com/office/drawing/2014/main" id="{0A66EA0B-F190-C26B-9548-904AA585A1DB}"/>
              </a:ext>
            </a:extLst>
          </p:cNvPr>
          <p:cNvSpPr/>
          <p:nvPr/>
        </p:nvSpPr>
        <p:spPr>
          <a:xfrm rot="5400000">
            <a:off x="5367736" y="394646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1026;p35">
            <a:extLst>
              <a:ext uri="{FF2B5EF4-FFF2-40B4-BE49-F238E27FC236}">
                <a16:creationId xmlns:a16="http://schemas.microsoft.com/office/drawing/2014/main" id="{E003E700-DD6E-1BDE-5CB2-54E6A63CD971}"/>
              </a:ext>
            </a:extLst>
          </p:cNvPr>
          <p:cNvSpPr/>
          <p:nvPr/>
        </p:nvSpPr>
        <p:spPr>
          <a:xfrm rot="5400000">
            <a:off x="5367736" y="4188816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1022;p35">
            <a:extLst>
              <a:ext uri="{FF2B5EF4-FFF2-40B4-BE49-F238E27FC236}">
                <a16:creationId xmlns:a16="http://schemas.microsoft.com/office/drawing/2014/main" id="{ECEE56EA-F77C-B699-2CB2-2F428A59B502}"/>
              </a:ext>
            </a:extLst>
          </p:cNvPr>
          <p:cNvSpPr/>
          <p:nvPr/>
        </p:nvSpPr>
        <p:spPr>
          <a:xfrm rot="5400000">
            <a:off x="3349264" y="147920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1023;p35">
            <a:extLst>
              <a:ext uri="{FF2B5EF4-FFF2-40B4-BE49-F238E27FC236}">
                <a16:creationId xmlns:a16="http://schemas.microsoft.com/office/drawing/2014/main" id="{07B12C1F-7F70-6A30-2780-5D134158F64D}"/>
              </a:ext>
            </a:extLst>
          </p:cNvPr>
          <p:cNvSpPr/>
          <p:nvPr/>
        </p:nvSpPr>
        <p:spPr>
          <a:xfrm rot="5400000">
            <a:off x="3349264" y="172155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2" name="Google Shape;1024;p35">
            <a:extLst>
              <a:ext uri="{FF2B5EF4-FFF2-40B4-BE49-F238E27FC236}">
                <a16:creationId xmlns:a16="http://schemas.microsoft.com/office/drawing/2014/main" id="{641A9EF8-AF35-0B17-6A4D-EFB6E0B0583B}"/>
              </a:ext>
            </a:extLst>
          </p:cNvPr>
          <p:cNvSpPr/>
          <p:nvPr/>
        </p:nvSpPr>
        <p:spPr>
          <a:xfrm rot="5400000">
            <a:off x="3349264" y="196390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1025;p35">
            <a:extLst>
              <a:ext uri="{FF2B5EF4-FFF2-40B4-BE49-F238E27FC236}">
                <a16:creationId xmlns:a16="http://schemas.microsoft.com/office/drawing/2014/main" id="{6E77938F-B098-BC34-6856-F6C5690D86D3}"/>
              </a:ext>
            </a:extLst>
          </p:cNvPr>
          <p:cNvSpPr/>
          <p:nvPr/>
        </p:nvSpPr>
        <p:spPr>
          <a:xfrm rot="5400000">
            <a:off x="3349264" y="220625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1026;p35">
            <a:extLst>
              <a:ext uri="{FF2B5EF4-FFF2-40B4-BE49-F238E27FC236}">
                <a16:creationId xmlns:a16="http://schemas.microsoft.com/office/drawing/2014/main" id="{87562437-A407-0FF5-86A9-27F80CC11C3C}"/>
              </a:ext>
            </a:extLst>
          </p:cNvPr>
          <p:cNvSpPr/>
          <p:nvPr/>
        </p:nvSpPr>
        <p:spPr>
          <a:xfrm rot="5400000">
            <a:off x="3349264" y="244860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1022;p35">
            <a:extLst>
              <a:ext uri="{FF2B5EF4-FFF2-40B4-BE49-F238E27FC236}">
                <a16:creationId xmlns:a16="http://schemas.microsoft.com/office/drawing/2014/main" id="{76B8E0AB-09E6-19FC-0C1B-0FC550F63D95}"/>
              </a:ext>
            </a:extLst>
          </p:cNvPr>
          <p:cNvSpPr/>
          <p:nvPr/>
        </p:nvSpPr>
        <p:spPr>
          <a:xfrm rot="5400000">
            <a:off x="3349264" y="362689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1023;p35">
            <a:extLst>
              <a:ext uri="{FF2B5EF4-FFF2-40B4-BE49-F238E27FC236}">
                <a16:creationId xmlns:a16="http://schemas.microsoft.com/office/drawing/2014/main" id="{3F19F498-A32C-D1B9-ED3F-DDD508E2F2A9}"/>
              </a:ext>
            </a:extLst>
          </p:cNvPr>
          <p:cNvSpPr/>
          <p:nvPr/>
        </p:nvSpPr>
        <p:spPr>
          <a:xfrm rot="5400000">
            <a:off x="3349264" y="386924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1024;p35">
            <a:extLst>
              <a:ext uri="{FF2B5EF4-FFF2-40B4-BE49-F238E27FC236}">
                <a16:creationId xmlns:a16="http://schemas.microsoft.com/office/drawing/2014/main" id="{764400A6-A014-A146-03CD-01D9BFCAB097}"/>
              </a:ext>
            </a:extLst>
          </p:cNvPr>
          <p:cNvSpPr/>
          <p:nvPr/>
        </p:nvSpPr>
        <p:spPr>
          <a:xfrm rot="5400000">
            <a:off x="3349264" y="411159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1025;p35">
            <a:extLst>
              <a:ext uri="{FF2B5EF4-FFF2-40B4-BE49-F238E27FC236}">
                <a16:creationId xmlns:a16="http://schemas.microsoft.com/office/drawing/2014/main" id="{54932D5B-3140-56FF-7105-E10D1722FD07}"/>
              </a:ext>
            </a:extLst>
          </p:cNvPr>
          <p:cNvSpPr/>
          <p:nvPr/>
        </p:nvSpPr>
        <p:spPr>
          <a:xfrm rot="5400000">
            <a:off x="3349264" y="435394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1026;p35">
            <a:extLst>
              <a:ext uri="{FF2B5EF4-FFF2-40B4-BE49-F238E27FC236}">
                <a16:creationId xmlns:a16="http://schemas.microsoft.com/office/drawing/2014/main" id="{B2A0CCFE-55F0-E3AF-3E3C-DC3F859B87A8}"/>
              </a:ext>
            </a:extLst>
          </p:cNvPr>
          <p:cNvSpPr/>
          <p:nvPr/>
        </p:nvSpPr>
        <p:spPr>
          <a:xfrm rot="5400000">
            <a:off x="3349264" y="459629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1022;p35">
            <a:extLst>
              <a:ext uri="{FF2B5EF4-FFF2-40B4-BE49-F238E27FC236}">
                <a16:creationId xmlns:a16="http://schemas.microsoft.com/office/drawing/2014/main" id="{0240E85B-4DD2-2198-CFB6-55DBF71C958B}"/>
              </a:ext>
            </a:extLst>
          </p:cNvPr>
          <p:cNvSpPr/>
          <p:nvPr/>
        </p:nvSpPr>
        <p:spPr>
          <a:xfrm rot="5400000">
            <a:off x="3349272" y="269347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1024;p35">
            <a:extLst>
              <a:ext uri="{FF2B5EF4-FFF2-40B4-BE49-F238E27FC236}">
                <a16:creationId xmlns:a16="http://schemas.microsoft.com/office/drawing/2014/main" id="{AFFDED88-1ED1-F347-7C98-C2C83BB99707}"/>
              </a:ext>
            </a:extLst>
          </p:cNvPr>
          <p:cNvSpPr/>
          <p:nvPr/>
        </p:nvSpPr>
        <p:spPr>
          <a:xfrm rot="5400000">
            <a:off x="3342794" y="338071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1026;p35">
            <a:extLst>
              <a:ext uri="{FF2B5EF4-FFF2-40B4-BE49-F238E27FC236}">
                <a16:creationId xmlns:a16="http://schemas.microsoft.com/office/drawing/2014/main" id="{FAAB2C86-3B6E-946A-E420-F2CE8A3E1F3F}"/>
              </a:ext>
            </a:extLst>
          </p:cNvPr>
          <p:cNvSpPr/>
          <p:nvPr/>
        </p:nvSpPr>
        <p:spPr>
          <a:xfrm rot="5400000">
            <a:off x="3334580" y="360970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1022;p35">
            <a:extLst>
              <a:ext uri="{FF2B5EF4-FFF2-40B4-BE49-F238E27FC236}">
                <a16:creationId xmlns:a16="http://schemas.microsoft.com/office/drawing/2014/main" id="{333F26B4-4E4A-F7E6-0949-6672C61676BE}"/>
              </a:ext>
            </a:extLst>
          </p:cNvPr>
          <p:cNvSpPr/>
          <p:nvPr/>
        </p:nvSpPr>
        <p:spPr>
          <a:xfrm rot="5400000">
            <a:off x="6079093" y="147065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1023;p35">
            <a:extLst>
              <a:ext uri="{FF2B5EF4-FFF2-40B4-BE49-F238E27FC236}">
                <a16:creationId xmlns:a16="http://schemas.microsoft.com/office/drawing/2014/main" id="{725C425F-1942-CC19-20D0-B39161781697}"/>
              </a:ext>
            </a:extLst>
          </p:cNvPr>
          <p:cNvSpPr/>
          <p:nvPr/>
        </p:nvSpPr>
        <p:spPr>
          <a:xfrm rot="5400000">
            <a:off x="6079093" y="171300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1024;p35">
            <a:extLst>
              <a:ext uri="{FF2B5EF4-FFF2-40B4-BE49-F238E27FC236}">
                <a16:creationId xmlns:a16="http://schemas.microsoft.com/office/drawing/2014/main" id="{FF217F00-23DD-5A24-4DCB-E67E4B110758}"/>
              </a:ext>
            </a:extLst>
          </p:cNvPr>
          <p:cNvSpPr/>
          <p:nvPr/>
        </p:nvSpPr>
        <p:spPr>
          <a:xfrm rot="5400000">
            <a:off x="6079093" y="195535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1025;p35">
            <a:extLst>
              <a:ext uri="{FF2B5EF4-FFF2-40B4-BE49-F238E27FC236}">
                <a16:creationId xmlns:a16="http://schemas.microsoft.com/office/drawing/2014/main" id="{161E1721-7C0A-7989-172C-DF0990EFD81B}"/>
              </a:ext>
            </a:extLst>
          </p:cNvPr>
          <p:cNvSpPr/>
          <p:nvPr/>
        </p:nvSpPr>
        <p:spPr>
          <a:xfrm rot="5400000">
            <a:off x="6079093" y="219770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1026;p35">
            <a:extLst>
              <a:ext uri="{FF2B5EF4-FFF2-40B4-BE49-F238E27FC236}">
                <a16:creationId xmlns:a16="http://schemas.microsoft.com/office/drawing/2014/main" id="{22F5B14F-0F10-881D-B2B8-2E1CED9A5F8C}"/>
              </a:ext>
            </a:extLst>
          </p:cNvPr>
          <p:cNvSpPr/>
          <p:nvPr/>
        </p:nvSpPr>
        <p:spPr>
          <a:xfrm rot="5400000">
            <a:off x="6079093" y="244005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1022;p35">
            <a:extLst>
              <a:ext uri="{FF2B5EF4-FFF2-40B4-BE49-F238E27FC236}">
                <a16:creationId xmlns:a16="http://schemas.microsoft.com/office/drawing/2014/main" id="{022F4002-D12A-7262-5870-06F8F19C79A0}"/>
              </a:ext>
            </a:extLst>
          </p:cNvPr>
          <p:cNvSpPr/>
          <p:nvPr/>
        </p:nvSpPr>
        <p:spPr>
          <a:xfrm rot="5400000">
            <a:off x="6079093" y="36183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1023;p35">
            <a:extLst>
              <a:ext uri="{FF2B5EF4-FFF2-40B4-BE49-F238E27FC236}">
                <a16:creationId xmlns:a16="http://schemas.microsoft.com/office/drawing/2014/main" id="{517B2362-AE44-B2A5-328E-27F1876F4E0F}"/>
              </a:ext>
            </a:extLst>
          </p:cNvPr>
          <p:cNvSpPr/>
          <p:nvPr/>
        </p:nvSpPr>
        <p:spPr>
          <a:xfrm rot="5400000">
            <a:off x="6079093" y="386069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1024;p35">
            <a:extLst>
              <a:ext uri="{FF2B5EF4-FFF2-40B4-BE49-F238E27FC236}">
                <a16:creationId xmlns:a16="http://schemas.microsoft.com/office/drawing/2014/main" id="{1F97BDAC-176C-F64E-9450-D324980FBC71}"/>
              </a:ext>
            </a:extLst>
          </p:cNvPr>
          <p:cNvSpPr/>
          <p:nvPr/>
        </p:nvSpPr>
        <p:spPr>
          <a:xfrm rot="5400000">
            <a:off x="6079093" y="41030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1025;p35">
            <a:extLst>
              <a:ext uri="{FF2B5EF4-FFF2-40B4-BE49-F238E27FC236}">
                <a16:creationId xmlns:a16="http://schemas.microsoft.com/office/drawing/2014/main" id="{2B932B7E-B2B6-4A49-FBA8-C42480B53F0A}"/>
              </a:ext>
            </a:extLst>
          </p:cNvPr>
          <p:cNvSpPr/>
          <p:nvPr/>
        </p:nvSpPr>
        <p:spPr>
          <a:xfrm rot="5400000">
            <a:off x="6079093" y="434539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1026;p35">
            <a:extLst>
              <a:ext uri="{FF2B5EF4-FFF2-40B4-BE49-F238E27FC236}">
                <a16:creationId xmlns:a16="http://schemas.microsoft.com/office/drawing/2014/main" id="{A5B1822B-2CAE-FD86-8A09-593C9B6AF5E8}"/>
              </a:ext>
            </a:extLst>
          </p:cNvPr>
          <p:cNvSpPr/>
          <p:nvPr/>
        </p:nvSpPr>
        <p:spPr>
          <a:xfrm rot="5400000">
            <a:off x="6079093" y="45877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1022;p35">
            <a:extLst>
              <a:ext uri="{FF2B5EF4-FFF2-40B4-BE49-F238E27FC236}">
                <a16:creationId xmlns:a16="http://schemas.microsoft.com/office/drawing/2014/main" id="{4AABB932-2671-7A4C-26FB-B55CE35A0738}"/>
              </a:ext>
            </a:extLst>
          </p:cNvPr>
          <p:cNvSpPr/>
          <p:nvPr/>
        </p:nvSpPr>
        <p:spPr>
          <a:xfrm rot="5400000">
            <a:off x="6079101" y="268492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1024;p35">
            <a:extLst>
              <a:ext uri="{FF2B5EF4-FFF2-40B4-BE49-F238E27FC236}">
                <a16:creationId xmlns:a16="http://schemas.microsoft.com/office/drawing/2014/main" id="{925DEF55-F93C-C5FD-383E-C3B66D7456A9}"/>
              </a:ext>
            </a:extLst>
          </p:cNvPr>
          <p:cNvSpPr/>
          <p:nvPr/>
        </p:nvSpPr>
        <p:spPr>
          <a:xfrm rot="5400000">
            <a:off x="6072623" y="337215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1026;p35">
            <a:extLst>
              <a:ext uri="{FF2B5EF4-FFF2-40B4-BE49-F238E27FC236}">
                <a16:creationId xmlns:a16="http://schemas.microsoft.com/office/drawing/2014/main" id="{3E7F2C56-C13E-2AC5-365C-90542C77E1A6}"/>
              </a:ext>
            </a:extLst>
          </p:cNvPr>
          <p:cNvSpPr/>
          <p:nvPr/>
        </p:nvSpPr>
        <p:spPr>
          <a:xfrm rot="5400000">
            <a:off x="6064409" y="360115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407B260E-C44A-A8F9-DABD-931A78723898}"/>
              </a:ext>
            </a:extLst>
          </p:cNvPr>
          <p:cNvGrpSpPr/>
          <p:nvPr/>
        </p:nvGrpSpPr>
        <p:grpSpPr>
          <a:xfrm>
            <a:off x="2736540" y="2842191"/>
            <a:ext cx="143000" cy="870050"/>
            <a:chOff x="3233994" y="2842191"/>
            <a:chExt cx="143000" cy="870050"/>
          </a:xfrm>
        </p:grpSpPr>
        <p:sp>
          <p:nvSpPr>
            <p:cNvPr id="610" name="Google Shape;1023;p35">
              <a:extLst>
                <a:ext uri="{FF2B5EF4-FFF2-40B4-BE49-F238E27FC236}">
                  <a16:creationId xmlns:a16="http://schemas.microsoft.com/office/drawing/2014/main" id="{FE263C86-F508-271B-4616-14BC2E7D60FC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1024;p35">
              <a:extLst>
                <a:ext uri="{FF2B5EF4-FFF2-40B4-BE49-F238E27FC236}">
                  <a16:creationId xmlns:a16="http://schemas.microsoft.com/office/drawing/2014/main" id="{1E4CEEED-9FAF-2096-4EF4-54B85F45B25C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025;p35">
              <a:extLst>
                <a:ext uri="{FF2B5EF4-FFF2-40B4-BE49-F238E27FC236}">
                  <a16:creationId xmlns:a16="http://schemas.microsoft.com/office/drawing/2014/main" id="{CCC1EF6B-063E-6402-BFD5-71DB75C6F1DC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026;p35">
              <a:extLst>
                <a:ext uri="{FF2B5EF4-FFF2-40B4-BE49-F238E27FC236}">
                  <a16:creationId xmlns:a16="http://schemas.microsoft.com/office/drawing/2014/main" id="{39C536EB-029E-B9C6-51F6-2F080BE47BC9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A40EADF9-FDB4-3CE4-82E2-88F03D0A033C}"/>
              </a:ext>
            </a:extLst>
          </p:cNvPr>
          <p:cNvGrpSpPr/>
          <p:nvPr/>
        </p:nvGrpSpPr>
        <p:grpSpPr>
          <a:xfrm>
            <a:off x="2513928" y="2848626"/>
            <a:ext cx="143000" cy="870050"/>
            <a:chOff x="3233994" y="2842191"/>
            <a:chExt cx="143000" cy="870050"/>
          </a:xfrm>
        </p:grpSpPr>
        <p:sp>
          <p:nvSpPr>
            <p:cNvPr id="618" name="Google Shape;1023;p35">
              <a:extLst>
                <a:ext uri="{FF2B5EF4-FFF2-40B4-BE49-F238E27FC236}">
                  <a16:creationId xmlns:a16="http://schemas.microsoft.com/office/drawing/2014/main" id="{301CA316-6CC5-A707-4D8F-03A26E41389B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1024;p35">
              <a:extLst>
                <a:ext uri="{FF2B5EF4-FFF2-40B4-BE49-F238E27FC236}">
                  <a16:creationId xmlns:a16="http://schemas.microsoft.com/office/drawing/2014/main" id="{973A0C4E-D7B7-76C8-6C98-C3413917F856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025;p35">
              <a:extLst>
                <a:ext uri="{FF2B5EF4-FFF2-40B4-BE49-F238E27FC236}">
                  <a16:creationId xmlns:a16="http://schemas.microsoft.com/office/drawing/2014/main" id="{3F10E387-68F2-1B47-5C82-058339EFC5B3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026;p35">
              <a:extLst>
                <a:ext uri="{FF2B5EF4-FFF2-40B4-BE49-F238E27FC236}">
                  <a16:creationId xmlns:a16="http://schemas.microsoft.com/office/drawing/2014/main" id="{C679DAA3-70FB-B26E-D2B1-0E8BC4FE5892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FA43715B-00AA-C9D6-D519-EAF5771B17AC}"/>
              </a:ext>
            </a:extLst>
          </p:cNvPr>
          <p:cNvGrpSpPr/>
          <p:nvPr/>
        </p:nvGrpSpPr>
        <p:grpSpPr>
          <a:xfrm>
            <a:off x="2088128" y="2848626"/>
            <a:ext cx="143000" cy="870050"/>
            <a:chOff x="3233994" y="2842191"/>
            <a:chExt cx="143000" cy="870050"/>
          </a:xfrm>
        </p:grpSpPr>
        <p:sp>
          <p:nvSpPr>
            <p:cNvPr id="624" name="Google Shape;1023;p35">
              <a:extLst>
                <a:ext uri="{FF2B5EF4-FFF2-40B4-BE49-F238E27FC236}">
                  <a16:creationId xmlns:a16="http://schemas.microsoft.com/office/drawing/2014/main" id="{44C79B58-9C5C-1CF2-E61E-46B2A709D524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1024;p35">
              <a:extLst>
                <a:ext uri="{FF2B5EF4-FFF2-40B4-BE49-F238E27FC236}">
                  <a16:creationId xmlns:a16="http://schemas.microsoft.com/office/drawing/2014/main" id="{86C74A5A-2236-493D-1059-2E76D123485C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025;p35">
              <a:extLst>
                <a:ext uri="{FF2B5EF4-FFF2-40B4-BE49-F238E27FC236}">
                  <a16:creationId xmlns:a16="http://schemas.microsoft.com/office/drawing/2014/main" id="{386B0748-97A7-1BEB-0677-12920828504A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026;p35">
              <a:extLst>
                <a:ext uri="{FF2B5EF4-FFF2-40B4-BE49-F238E27FC236}">
                  <a16:creationId xmlns:a16="http://schemas.microsoft.com/office/drawing/2014/main" id="{E5D09E05-486C-0617-8AAD-48DA09181756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2E35AEB0-76F2-C514-3E5F-A06C3DCEDAE3}"/>
              </a:ext>
            </a:extLst>
          </p:cNvPr>
          <p:cNvGrpSpPr/>
          <p:nvPr/>
        </p:nvGrpSpPr>
        <p:grpSpPr>
          <a:xfrm>
            <a:off x="7639650" y="2941541"/>
            <a:ext cx="143000" cy="385350"/>
            <a:chOff x="3233994" y="2842191"/>
            <a:chExt cx="143000" cy="385350"/>
          </a:xfrm>
        </p:grpSpPr>
        <p:sp>
          <p:nvSpPr>
            <p:cNvPr id="630" name="Google Shape;1023;p35">
              <a:extLst>
                <a:ext uri="{FF2B5EF4-FFF2-40B4-BE49-F238E27FC236}">
                  <a16:creationId xmlns:a16="http://schemas.microsoft.com/office/drawing/2014/main" id="{7A33E709-8FC2-E9A7-C989-4DB35DAF3324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1024;p35">
              <a:extLst>
                <a:ext uri="{FF2B5EF4-FFF2-40B4-BE49-F238E27FC236}">
                  <a16:creationId xmlns:a16="http://schemas.microsoft.com/office/drawing/2014/main" id="{08A86865-22FC-E852-8493-CB5B429200D1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834A814-3BBA-9B2C-27C3-4A30BCFE45B7}"/>
              </a:ext>
            </a:extLst>
          </p:cNvPr>
          <p:cNvGrpSpPr/>
          <p:nvPr/>
        </p:nvGrpSpPr>
        <p:grpSpPr>
          <a:xfrm>
            <a:off x="7417038" y="2947976"/>
            <a:ext cx="143000" cy="385350"/>
            <a:chOff x="3233994" y="2842191"/>
            <a:chExt cx="143000" cy="385350"/>
          </a:xfrm>
        </p:grpSpPr>
        <p:sp>
          <p:nvSpPr>
            <p:cNvPr id="636" name="Google Shape;1023;p35">
              <a:extLst>
                <a:ext uri="{FF2B5EF4-FFF2-40B4-BE49-F238E27FC236}">
                  <a16:creationId xmlns:a16="http://schemas.microsoft.com/office/drawing/2014/main" id="{EBE898EB-F426-DF1F-F44F-1FC1A5BB4A56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1024;p35">
              <a:extLst>
                <a:ext uri="{FF2B5EF4-FFF2-40B4-BE49-F238E27FC236}">
                  <a16:creationId xmlns:a16="http://schemas.microsoft.com/office/drawing/2014/main" id="{B2757DB8-DA89-AA0F-B8B9-83C9EDFF9014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A05E0E09-28AB-473C-C0C5-9C0052ADA738}"/>
              </a:ext>
            </a:extLst>
          </p:cNvPr>
          <p:cNvGrpSpPr/>
          <p:nvPr/>
        </p:nvGrpSpPr>
        <p:grpSpPr>
          <a:xfrm>
            <a:off x="6991238" y="2947976"/>
            <a:ext cx="143000" cy="385350"/>
            <a:chOff x="3233994" y="2842191"/>
            <a:chExt cx="143000" cy="385350"/>
          </a:xfrm>
        </p:grpSpPr>
        <p:sp>
          <p:nvSpPr>
            <p:cNvPr id="642" name="Google Shape;1023;p35">
              <a:extLst>
                <a:ext uri="{FF2B5EF4-FFF2-40B4-BE49-F238E27FC236}">
                  <a16:creationId xmlns:a16="http://schemas.microsoft.com/office/drawing/2014/main" id="{40FD6D4A-1B2E-0BAD-69B0-124A0B489B12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1024;p35">
              <a:extLst>
                <a:ext uri="{FF2B5EF4-FFF2-40B4-BE49-F238E27FC236}">
                  <a16:creationId xmlns:a16="http://schemas.microsoft.com/office/drawing/2014/main" id="{D6446820-8ACC-9F12-8F3B-40E999102D42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1022;p35">
            <a:extLst>
              <a:ext uri="{FF2B5EF4-FFF2-40B4-BE49-F238E27FC236}">
                <a16:creationId xmlns:a16="http://schemas.microsoft.com/office/drawing/2014/main" id="{FA0D136E-24C9-6458-4A8A-BB6F151D7991}"/>
              </a:ext>
            </a:extLst>
          </p:cNvPr>
          <p:cNvSpPr/>
          <p:nvPr/>
        </p:nvSpPr>
        <p:spPr>
          <a:xfrm rot="5400000">
            <a:off x="3756333" y="148744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1023;p35">
            <a:extLst>
              <a:ext uri="{FF2B5EF4-FFF2-40B4-BE49-F238E27FC236}">
                <a16:creationId xmlns:a16="http://schemas.microsoft.com/office/drawing/2014/main" id="{D102BA8A-68B0-3E80-0905-9528A2E1A5A0}"/>
              </a:ext>
            </a:extLst>
          </p:cNvPr>
          <p:cNvSpPr/>
          <p:nvPr/>
        </p:nvSpPr>
        <p:spPr>
          <a:xfrm rot="5400000">
            <a:off x="3756333" y="17297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8" name="Google Shape;1024;p35">
            <a:extLst>
              <a:ext uri="{FF2B5EF4-FFF2-40B4-BE49-F238E27FC236}">
                <a16:creationId xmlns:a16="http://schemas.microsoft.com/office/drawing/2014/main" id="{5C0400C2-32A7-942C-9C26-C5CAE97C73FC}"/>
              </a:ext>
            </a:extLst>
          </p:cNvPr>
          <p:cNvSpPr/>
          <p:nvPr/>
        </p:nvSpPr>
        <p:spPr>
          <a:xfrm rot="5400000">
            <a:off x="3756333" y="197214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1025;p35">
            <a:extLst>
              <a:ext uri="{FF2B5EF4-FFF2-40B4-BE49-F238E27FC236}">
                <a16:creationId xmlns:a16="http://schemas.microsoft.com/office/drawing/2014/main" id="{8DFC9A1F-9FCA-8DF5-C620-97D208DD9C3C}"/>
              </a:ext>
            </a:extLst>
          </p:cNvPr>
          <p:cNvSpPr/>
          <p:nvPr/>
        </p:nvSpPr>
        <p:spPr>
          <a:xfrm rot="5400000">
            <a:off x="3756333" y="22144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1026;p35">
            <a:extLst>
              <a:ext uri="{FF2B5EF4-FFF2-40B4-BE49-F238E27FC236}">
                <a16:creationId xmlns:a16="http://schemas.microsoft.com/office/drawing/2014/main" id="{50568EA7-70CB-328F-9BDD-3E7EA5425CCC}"/>
              </a:ext>
            </a:extLst>
          </p:cNvPr>
          <p:cNvSpPr/>
          <p:nvPr/>
        </p:nvSpPr>
        <p:spPr>
          <a:xfrm rot="5400000">
            <a:off x="3756333" y="245684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1022;p35">
            <a:extLst>
              <a:ext uri="{FF2B5EF4-FFF2-40B4-BE49-F238E27FC236}">
                <a16:creationId xmlns:a16="http://schemas.microsoft.com/office/drawing/2014/main" id="{E8BA2DBB-83C9-8AC2-B8FB-88BEF7E5492E}"/>
              </a:ext>
            </a:extLst>
          </p:cNvPr>
          <p:cNvSpPr/>
          <p:nvPr/>
        </p:nvSpPr>
        <p:spPr>
          <a:xfrm rot="5400000">
            <a:off x="3756333" y="363513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1023;p35">
            <a:extLst>
              <a:ext uri="{FF2B5EF4-FFF2-40B4-BE49-F238E27FC236}">
                <a16:creationId xmlns:a16="http://schemas.microsoft.com/office/drawing/2014/main" id="{BA9BAA1D-9B2A-7700-3258-1E8205A9D4F9}"/>
              </a:ext>
            </a:extLst>
          </p:cNvPr>
          <p:cNvSpPr/>
          <p:nvPr/>
        </p:nvSpPr>
        <p:spPr>
          <a:xfrm rot="5400000">
            <a:off x="3756333" y="38774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3" name="Google Shape;1024;p35">
            <a:extLst>
              <a:ext uri="{FF2B5EF4-FFF2-40B4-BE49-F238E27FC236}">
                <a16:creationId xmlns:a16="http://schemas.microsoft.com/office/drawing/2014/main" id="{2847DA4E-C66F-03B2-C0D3-4DF5007EEACE}"/>
              </a:ext>
            </a:extLst>
          </p:cNvPr>
          <p:cNvSpPr/>
          <p:nvPr/>
        </p:nvSpPr>
        <p:spPr>
          <a:xfrm rot="5400000">
            <a:off x="3756333" y="411983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1025;p35">
            <a:extLst>
              <a:ext uri="{FF2B5EF4-FFF2-40B4-BE49-F238E27FC236}">
                <a16:creationId xmlns:a16="http://schemas.microsoft.com/office/drawing/2014/main" id="{FE94767F-540E-EE54-245B-4BD50BD17356}"/>
              </a:ext>
            </a:extLst>
          </p:cNvPr>
          <p:cNvSpPr/>
          <p:nvPr/>
        </p:nvSpPr>
        <p:spPr>
          <a:xfrm rot="5400000">
            <a:off x="3756333" y="43621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1026;p35">
            <a:extLst>
              <a:ext uri="{FF2B5EF4-FFF2-40B4-BE49-F238E27FC236}">
                <a16:creationId xmlns:a16="http://schemas.microsoft.com/office/drawing/2014/main" id="{17D406F4-D750-A498-B32F-CA39F831E48D}"/>
              </a:ext>
            </a:extLst>
          </p:cNvPr>
          <p:cNvSpPr/>
          <p:nvPr/>
        </p:nvSpPr>
        <p:spPr>
          <a:xfrm rot="5400000">
            <a:off x="3756333" y="460453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1022;p35">
            <a:extLst>
              <a:ext uri="{FF2B5EF4-FFF2-40B4-BE49-F238E27FC236}">
                <a16:creationId xmlns:a16="http://schemas.microsoft.com/office/drawing/2014/main" id="{AD4E47E0-5C80-57BC-1DF9-407B16E0AA28}"/>
              </a:ext>
            </a:extLst>
          </p:cNvPr>
          <p:cNvSpPr/>
          <p:nvPr/>
        </p:nvSpPr>
        <p:spPr>
          <a:xfrm rot="5400000">
            <a:off x="3756341" y="270170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1024;p35">
            <a:extLst>
              <a:ext uri="{FF2B5EF4-FFF2-40B4-BE49-F238E27FC236}">
                <a16:creationId xmlns:a16="http://schemas.microsoft.com/office/drawing/2014/main" id="{A0796F9E-7285-B659-BDA0-5674289A2977}"/>
              </a:ext>
            </a:extLst>
          </p:cNvPr>
          <p:cNvSpPr/>
          <p:nvPr/>
        </p:nvSpPr>
        <p:spPr>
          <a:xfrm rot="5400000">
            <a:off x="3749863" y="338894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1026;p35">
            <a:extLst>
              <a:ext uri="{FF2B5EF4-FFF2-40B4-BE49-F238E27FC236}">
                <a16:creationId xmlns:a16="http://schemas.microsoft.com/office/drawing/2014/main" id="{D537EED3-428A-9B37-4C77-C955E3051F50}"/>
              </a:ext>
            </a:extLst>
          </p:cNvPr>
          <p:cNvSpPr/>
          <p:nvPr/>
        </p:nvSpPr>
        <p:spPr>
          <a:xfrm rot="5400000">
            <a:off x="3741649" y="361794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1022;p35">
            <a:extLst>
              <a:ext uri="{FF2B5EF4-FFF2-40B4-BE49-F238E27FC236}">
                <a16:creationId xmlns:a16="http://schemas.microsoft.com/office/drawing/2014/main" id="{445BE460-951A-D527-6C18-49FC25CC6087}"/>
              </a:ext>
            </a:extLst>
          </p:cNvPr>
          <p:cNvSpPr/>
          <p:nvPr/>
        </p:nvSpPr>
        <p:spPr>
          <a:xfrm rot="5400000">
            <a:off x="6458113" y="147920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1023;p35">
            <a:extLst>
              <a:ext uri="{FF2B5EF4-FFF2-40B4-BE49-F238E27FC236}">
                <a16:creationId xmlns:a16="http://schemas.microsoft.com/office/drawing/2014/main" id="{AF8D549F-AF90-6738-B032-5A5E4CCD16B5}"/>
              </a:ext>
            </a:extLst>
          </p:cNvPr>
          <p:cNvSpPr/>
          <p:nvPr/>
        </p:nvSpPr>
        <p:spPr>
          <a:xfrm rot="5400000">
            <a:off x="6458113" y="172155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1024;p35">
            <a:extLst>
              <a:ext uri="{FF2B5EF4-FFF2-40B4-BE49-F238E27FC236}">
                <a16:creationId xmlns:a16="http://schemas.microsoft.com/office/drawing/2014/main" id="{E7DBA0E3-DEC8-6E38-656C-ACF778ACB704}"/>
              </a:ext>
            </a:extLst>
          </p:cNvPr>
          <p:cNvSpPr/>
          <p:nvPr/>
        </p:nvSpPr>
        <p:spPr>
          <a:xfrm rot="5400000">
            <a:off x="6458113" y="196390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1025;p35">
            <a:extLst>
              <a:ext uri="{FF2B5EF4-FFF2-40B4-BE49-F238E27FC236}">
                <a16:creationId xmlns:a16="http://schemas.microsoft.com/office/drawing/2014/main" id="{447458B1-27CC-77B3-BDB1-A9BCACDE4361}"/>
              </a:ext>
            </a:extLst>
          </p:cNvPr>
          <p:cNvSpPr/>
          <p:nvPr/>
        </p:nvSpPr>
        <p:spPr>
          <a:xfrm rot="5400000">
            <a:off x="6458113" y="220625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1026;p35">
            <a:extLst>
              <a:ext uri="{FF2B5EF4-FFF2-40B4-BE49-F238E27FC236}">
                <a16:creationId xmlns:a16="http://schemas.microsoft.com/office/drawing/2014/main" id="{88AA5419-2E57-D176-CAC5-1315790C2ED9}"/>
              </a:ext>
            </a:extLst>
          </p:cNvPr>
          <p:cNvSpPr/>
          <p:nvPr/>
        </p:nvSpPr>
        <p:spPr>
          <a:xfrm rot="5400000">
            <a:off x="6458113" y="244860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1022;p35">
            <a:extLst>
              <a:ext uri="{FF2B5EF4-FFF2-40B4-BE49-F238E27FC236}">
                <a16:creationId xmlns:a16="http://schemas.microsoft.com/office/drawing/2014/main" id="{37912C11-C2C3-F2D2-4A4E-8D2694D4FE8D}"/>
              </a:ext>
            </a:extLst>
          </p:cNvPr>
          <p:cNvSpPr/>
          <p:nvPr/>
        </p:nvSpPr>
        <p:spPr>
          <a:xfrm rot="5400000">
            <a:off x="6458113" y="362689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1023;p35">
            <a:extLst>
              <a:ext uri="{FF2B5EF4-FFF2-40B4-BE49-F238E27FC236}">
                <a16:creationId xmlns:a16="http://schemas.microsoft.com/office/drawing/2014/main" id="{3B9A56E6-67EC-96C3-A4F2-E765182F57C3}"/>
              </a:ext>
            </a:extLst>
          </p:cNvPr>
          <p:cNvSpPr/>
          <p:nvPr/>
        </p:nvSpPr>
        <p:spPr>
          <a:xfrm rot="5400000">
            <a:off x="6458113" y="386924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1024;p35">
            <a:extLst>
              <a:ext uri="{FF2B5EF4-FFF2-40B4-BE49-F238E27FC236}">
                <a16:creationId xmlns:a16="http://schemas.microsoft.com/office/drawing/2014/main" id="{3490C3DC-6021-AC9F-55FA-BB149E836DDD}"/>
              </a:ext>
            </a:extLst>
          </p:cNvPr>
          <p:cNvSpPr/>
          <p:nvPr/>
        </p:nvSpPr>
        <p:spPr>
          <a:xfrm rot="5400000">
            <a:off x="6458113" y="411159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1025;p35">
            <a:extLst>
              <a:ext uri="{FF2B5EF4-FFF2-40B4-BE49-F238E27FC236}">
                <a16:creationId xmlns:a16="http://schemas.microsoft.com/office/drawing/2014/main" id="{1D516346-2417-9F7A-2E88-C597D4AD169F}"/>
              </a:ext>
            </a:extLst>
          </p:cNvPr>
          <p:cNvSpPr/>
          <p:nvPr/>
        </p:nvSpPr>
        <p:spPr>
          <a:xfrm rot="5400000">
            <a:off x="6458113" y="435394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1026;p35">
            <a:extLst>
              <a:ext uri="{FF2B5EF4-FFF2-40B4-BE49-F238E27FC236}">
                <a16:creationId xmlns:a16="http://schemas.microsoft.com/office/drawing/2014/main" id="{223C27E7-90DF-9AB8-51C4-4DB5A7FDEEFB}"/>
              </a:ext>
            </a:extLst>
          </p:cNvPr>
          <p:cNvSpPr/>
          <p:nvPr/>
        </p:nvSpPr>
        <p:spPr>
          <a:xfrm rot="5400000">
            <a:off x="6458113" y="459629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1022;p35">
            <a:extLst>
              <a:ext uri="{FF2B5EF4-FFF2-40B4-BE49-F238E27FC236}">
                <a16:creationId xmlns:a16="http://schemas.microsoft.com/office/drawing/2014/main" id="{BEA77863-7BFC-4A53-E67C-9B01C5DFDCF1}"/>
              </a:ext>
            </a:extLst>
          </p:cNvPr>
          <p:cNvSpPr/>
          <p:nvPr/>
        </p:nvSpPr>
        <p:spPr>
          <a:xfrm rot="5400000">
            <a:off x="6458121" y="269347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1024;p35">
            <a:extLst>
              <a:ext uri="{FF2B5EF4-FFF2-40B4-BE49-F238E27FC236}">
                <a16:creationId xmlns:a16="http://schemas.microsoft.com/office/drawing/2014/main" id="{12DDC8CA-24B0-2AB0-BBCE-C46687192FFB}"/>
              </a:ext>
            </a:extLst>
          </p:cNvPr>
          <p:cNvSpPr/>
          <p:nvPr/>
        </p:nvSpPr>
        <p:spPr>
          <a:xfrm rot="5400000">
            <a:off x="6451643" y="338071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1026;p35">
            <a:extLst>
              <a:ext uri="{FF2B5EF4-FFF2-40B4-BE49-F238E27FC236}">
                <a16:creationId xmlns:a16="http://schemas.microsoft.com/office/drawing/2014/main" id="{70793BC1-38D9-0117-EE39-8CE4B781B427}"/>
              </a:ext>
            </a:extLst>
          </p:cNvPr>
          <p:cNvSpPr/>
          <p:nvPr/>
        </p:nvSpPr>
        <p:spPr>
          <a:xfrm rot="5400000">
            <a:off x="6443429" y="3609709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1022;p35">
            <a:extLst>
              <a:ext uri="{FF2B5EF4-FFF2-40B4-BE49-F238E27FC236}">
                <a16:creationId xmlns:a16="http://schemas.microsoft.com/office/drawing/2014/main" id="{8B8432A5-7028-322D-4EE2-04FA587C676B}"/>
              </a:ext>
            </a:extLst>
          </p:cNvPr>
          <p:cNvSpPr/>
          <p:nvPr/>
        </p:nvSpPr>
        <p:spPr>
          <a:xfrm rot="5400000">
            <a:off x="5612657" y="200426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1023;p35">
            <a:extLst>
              <a:ext uri="{FF2B5EF4-FFF2-40B4-BE49-F238E27FC236}">
                <a16:creationId xmlns:a16="http://schemas.microsoft.com/office/drawing/2014/main" id="{10A6F3C8-D356-A654-CB06-B46F77E63603}"/>
              </a:ext>
            </a:extLst>
          </p:cNvPr>
          <p:cNvSpPr/>
          <p:nvPr/>
        </p:nvSpPr>
        <p:spPr>
          <a:xfrm rot="5400000">
            <a:off x="5612657" y="224661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2" name="Google Shape;1024;p35">
            <a:extLst>
              <a:ext uri="{FF2B5EF4-FFF2-40B4-BE49-F238E27FC236}">
                <a16:creationId xmlns:a16="http://schemas.microsoft.com/office/drawing/2014/main" id="{31882FF5-CE0C-FA8A-115C-73CD44D52CCE}"/>
              </a:ext>
            </a:extLst>
          </p:cNvPr>
          <p:cNvSpPr/>
          <p:nvPr/>
        </p:nvSpPr>
        <p:spPr>
          <a:xfrm rot="5400000">
            <a:off x="5612657" y="248896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1025;p35">
            <a:extLst>
              <a:ext uri="{FF2B5EF4-FFF2-40B4-BE49-F238E27FC236}">
                <a16:creationId xmlns:a16="http://schemas.microsoft.com/office/drawing/2014/main" id="{BC86E771-B1D7-93BA-3133-D5394B0CD731}"/>
              </a:ext>
            </a:extLst>
          </p:cNvPr>
          <p:cNvSpPr/>
          <p:nvPr/>
        </p:nvSpPr>
        <p:spPr>
          <a:xfrm rot="5400000">
            <a:off x="5612657" y="273131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1026;p35">
            <a:extLst>
              <a:ext uri="{FF2B5EF4-FFF2-40B4-BE49-F238E27FC236}">
                <a16:creationId xmlns:a16="http://schemas.microsoft.com/office/drawing/2014/main" id="{E149132C-6945-B3B1-E3C1-357EAD8C364F}"/>
              </a:ext>
            </a:extLst>
          </p:cNvPr>
          <p:cNvSpPr/>
          <p:nvPr/>
        </p:nvSpPr>
        <p:spPr>
          <a:xfrm rot="5400000">
            <a:off x="5612657" y="297366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1022;p35">
            <a:extLst>
              <a:ext uri="{FF2B5EF4-FFF2-40B4-BE49-F238E27FC236}">
                <a16:creationId xmlns:a16="http://schemas.microsoft.com/office/drawing/2014/main" id="{8E5F9364-5F6D-5D65-7034-2B108F52C45D}"/>
              </a:ext>
            </a:extLst>
          </p:cNvPr>
          <p:cNvSpPr/>
          <p:nvPr/>
        </p:nvSpPr>
        <p:spPr>
          <a:xfrm rot="5400000">
            <a:off x="5605187" y="3219087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1023;p35">
            <a:extLst>
              <a:ext uri="{FF2B5EF4-FFF2-40B4-BE49-F238E27FC236}">
                <a16:creationId xmlns:a16="http://schemas.microsoft.com/office/drawing/2014/main" id="{05549B09-D26A-F940-B78F-A1873D17F431}"/>
              </a:ext>
            </a:extLst>
          </p:cNvPr>
          <p:cNvSpPr/>
          <p:nvPr/>
        </p:nvSpPr>
        <p:spPr>
          <a:xfrm rot="5400000">
            <a:off x="5605187" y="3461437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7" name="Google Shape;1024;p35">
            <a:extLst>
              <a:ext uri="{FF2B5EF4-FFF2-40B4-BE49-F238E27FC236}">
                <a16:creationId xmlns:a16="http://schemas.microsoft.com/office/drawing/2014/main" id="{213D7822-A78A-0BCA-000B-AF3F892F8AB2}"/>
              </a:ext>
            </a:extLst>
          </p:cNvPr>
          <p:cNvSpPr/>
          <p:nvPr/>
        </p:nvSpPr>
        <p:spPr>
          <a:xfrm rot="5400000">
            <a:off x="5605187" y="3703787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1025;p35">
            <a:extLst>
              <a:ext uri="{FF2B5EF4-FFF2-40B4-BE49-F238E27FC236}">
                <a16:creationId xmlns:a16="http://schemas.microsoft.com/office/drawing/2014/main" id="{78489F2C-9613-BC03-ACD7-A8043422B98C}"/>
              </a:ext>
            </a:extLst>
          </p:cNvPr>
          <p:cNvSpPr/>
          <p:nvPr/>
        </p:nvSpPr>
        <p:spPr>
          <a:xfrm rot="5400000">
            <a:off x="5605187" y="3946137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1026;p35">
            <a:extLst>
              <a:ext uri="{FF2B5EF4-FFF2-40B4-BE49-F238E27FC236}">
                <a16:creationId xmlns:a16="http://schemas.microsoft.com/office/drawing/2014/main" id="{75F9C7B4-DCBC-DA79-2787-359A74E6C63D}"/>
              </a:ext>
            </a:extLst>
          </p:cNvPr>
          <p:cNvSpPr/>
          <p:nvPr/>
        </p:nvSpPr>
        <p:spPr>
          <a:xfrm rot="5400000">
            <a:off x="5605187" y="4188487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1026;p35">
            <a:extLst>
              <a:ext uri="{FF2B5EF4-FFF2-40B4-BE49-F238E27FC236}">
                <a16:creationId xmlns:a16="http://schemas.microsoft.com/office/drawing/2014/main" id="{CD463895-CF67-5AD7-01A4-57AAD7413976}"/>
              </a:ext>
            </a:extLst>
          </p:cNvPr>
          <p:cNvSpPr/>
          <p:nvPr/>
        </p:nvSpPr>
        <p:spPr>
          <a:xfrm rot="5400000">
            <a:off x="5364648" y="4412133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1026;p35">
            <a:extLst>
              <a:ext uri="{FF2B5EF4-FFF2-40B4-BE49-F238E27FC236}">
                <a16:creationId xmlns:a16="http://schemas.microsoft.com/office/drawing/2014/main" id="{A8CABE21-6B0F-EA75-FF8E-FB652DA19863}"/>
              </a:ext>
            </a:extLst>
          </p:cNvPr>
          <p:cNvSpPr/>
          <p:nvPr/>
        </p:nvSpPr>
        <p:spPr>
          <a:xfrm rot="5400000">
            <a:off x="5602036" y="4430837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Google Shape;1026;p35">
            <a:extLst>
              <a:ext uri="{FF2B5EF4-FFF2-40B4-BE49-F238E27FC236}">
                <a16:creationId xmlns:a16="http://schemas.microsoft.com/office/drawing/2014/main" id="{44DE65F1-3FE5-0E67-019B-360FB09066FA}"/>
              </a:ext>
            </a:extLst>
          </p:cNvPr>
          <p:cNvSpPr/>
          <p:nvPr/>
        </p:nvSpPr>
        <p:spPr>
          <a:xfrm rot="5400000">
            <a:off x="4976294" y="4425449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572;p29">
            <a:extLst>
              <a:ext uri="{FF2B5EF4-FFF2-40B4-BE49-F238E27FC236}">
                <a16:creationId xmlns:a16="http://schemas.microsoft.com/office/drawing/2014/main" id="{B75ADBC3-973B-5EB1-72BD-677AC68A5D57}"/>
              </a:ext>
            </a:extLst>
          </p:cNvPr>
          <p:cNvSpPr txBox="1">
            <a:spLocks/>
          </p:cNvSpPr>
          <p:nvPr/>
        </p:nvSpPr>
        <p:spPr>
          <a:xfrm>
            <a:off x="3236940" y="2697662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6" name="Google Shape;572;p29">
            <a:extLst>
              <a:ext uri="{FF2B5EF4-FFF2-40B4-BE49-F238E27FC236}">
                <a16:creationId xmlns:a16="http://schemas.microsoft.com/office/drawing/2014/main" id="{81B6F066-74C7-169E-4E1A-0853ED9356AB}"/>
              </a:ext>
            </a:extLst>
          </p:cNvPr>
          <p:cNvSpPr txBox="1">
            <a:spLocks/>
          </p:cNvSpPr>
          <p:nvPr/>
        </p:nvSpPr>
        <p:spPr>
          <a:xfrm>
            <a:off x="3633453" y="2699648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7" name="Google Shape;572;p29">
            <a:extLst>
              <a:ext uri="{FF2B5EF4-FFF2-40B4-BE49-F238E27FC236}">
                <a16:creationId xmlns:a16="http://schemas.microsoft.com/office/drawing/2014/main" id="{C728A5BB-BD75-9F1F-92D5-EB45FB846E52}"/>
              </a:ext>
            </a:extLst>
          </p:cNvPr>
          <p:cNvSpPr txBox="1">
            <a:spLocks/>
          </p:cNvSpPr>
          <p:nvPr/>
        </p:nvSpPr>
        <p:spPr>
          <a:xfrm>
            <a:off x="5965264" y="2688360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8" name="Google Shape;572;p29">
            <a:extLst>
              <a:ext uri="{FF2B5EF4-FFF2-40B4-BE49-F238E27FC236}">
                <a16:creationId xmlns:a16="http://schemas.microsoft.com/office/drawing/2014/main" id="{536FB93E-B895-5776-A6FF-C484D00B1F49}"/>
              </a:ext>
            </a:extLst>
          </p:cNvPr>
          <p:cNvSpPr txBox="1">
            <a:spLocks/>
          </p:cNvSpPr>
          <p:nvPr/>
        </p:nvSpPr>
        <p:spPr>
          <a:xfrm>
            <a:off x="6335938" y="2686371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9" name="Google Shape;572;p29">
            <a:extLst>
              <a:ext uri="{FF2B5EF4-FFF2-40B4-BE49-F238E27FC236}">
                <a16:creationId xmlns:a16="http://schemas.microsoft.com/office/drawing/2014/main" id="{5858CA56-DAD3-DF4E-3D47-A7A5AAC8FFB1}"/>
              </a:ext>
            </a:extLst>
          </p:cNvPr>
          <p:cNvSpPr txBox="1">
            <a:spLocks/>
          </p:cNvSpPr>
          <p:nvPr/>
        </p:nvSpPr>
        <p:spPr>
          <a:xfrm>
            <a:off x="2203274" y="2739490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20" name="Google Shape;572;p29">
            <a:extLst>
              <a:ext uri="{FF2B5EF4-FFF2-40B4-BE49-F238E27FC236}">
                <a16:creationId xmlns:a16="http://schemas.microsoft.com/office/drawing/2014/main" id="{0B241F05-FB93-5280-EFF9-E51497C4B417}"/>
              </a:ext>
            </a:extLst>
          </p:cNvPr>
          <p:cNvSpPr txBox="1">
            <a:spLocks/>
          </p:cNvSpPr>
          <p:nvPr/>
        </p:nvSpPr>
        <p:spPr>
          <a:xfrm>
            <a:off x="7113048" y="2629013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21" name="Google Shape;572;p29">
            <a:extLst>
              <a:ext uri="{FF2B5EF4-FFF2-40B4-BE49-F238E27FC236}">
                <a16:creationId xmlns:a16="http://schemas.microsoft.com/office/drawing/2014/main" id="{2A1E0342-7140-A7F6-C114-8828D4AAA4AF}"/>
              </a:ext>
            </a:extLst>
          </p:cNvPr>
          <p:cNvSpPr txBox="1">
            <a:spLocks/>
          </p:cNvSpPr>
          <p:nvPr/>
        </p:nvSpPr>
        <p:spPr>
          <a:xfrm>
            <a:off x="5080192" y="2679376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Google Shape;572;p29">
            <a:extLst>
              <a:ext uri="{FF2B5EF4-FFF2-40B4-BE49-F238E27FC236}">
                <a16:creationId xmlns:a16="http://schemas.microsoft.com/office/drawing/2014/main" id="{85781FEB-11FB-D5AD-6675-83490E4A8D20}"/>
              </a:ext>
            </a:extLst>
          </p:cNvPr>
          <p:cNvSpPr txBox="1">
            <a:spLocks/>
          </p:cNvSpPr>
          <p:nvPr/>
        </p:nvSpPr>
        <p:spPr>
          <a:xfrm>
            <a:off x="1880863" y="4152945"/>
            <a:ext cx="178101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3"/>
                </a:solidFill>
              </a:rPr>
              <a:t>N(hidden) = 100</a:t>
            </a:r>
          </a:p>
        </p:txBody>
      </p:sp>
      <p:sp>
        <p:nvSpPr>
          <p:cNvPr id="4" name="Google Shape;572;p29">
            <a:extLst>
              <a:ext uri="{FF2B5EF4-FFF2-40B4-BE49-F238E27FC236}">
                <a16:creationId xmlns:a16="http://schemas.microsoft.com/office/drawing/2014/main" id="{C12356D7-F1F0-EAF8-67B7-36E2D33403EA}"/>
              </a:ext>
            </a:extLst>
          </p:cNvPr>
          <p:cNvSpPr txBox="1">
            <a:spLocks/>
          </p:cNvSpPr>
          <p:nvPr/>
        </p:nvSpPr>
        <p:spPr>
          <a:xfrm>
            <a:off x="4113664" y="1368142"/>
            <a:ext cx="178101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5"/>
                </a:solidFill>
              </a:rPr>
              <a:t>N(encoded) = 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2525B7-F721-DFF2-202A-E457B9E1BEC3}"/>
              </a:ext>
            </a:extLst>
          </p:cNvPr>
          <p:cNvSpPr/>
          <p:nvPr/>
        </p:nvSpPr>
        <p:spPr>
          <a:xfrm>
            <a:off x="4185920" y="1856004"/>
            <a:ext cx="528320" cy="26409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55AABA-8AAC-A886-ABC1-D2B26C63D7C8}"/>
              </a:ext>
            </a:extLst>
          </p:cNvPr>
          <p:cNvCxnSpPr>
            <a:cxnSpLocks/>
          </p:cNvCxnSpPr>
          <p:nvPr/>
        </p:nvCxnSpPr>
        <p:spPr>
          <a:xfrm flipV="1">
            <a:off x="2911719" y="1569146"/>
            <a:ext cx="342564" cy="1401878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EA256-D274-C426-22AD-855F1232C30E}"/>
              </a:ext>
            </a:extLst>
          </p:cNvPr>
          <p:cNvCxnSpPr>
            <a:cxnSpLocks/>
          </p:cNvCxnSpPr>
          <p:nvPr/>
        </p:nvCxnSpPr>
        <p:spPr>
          <a:xfrm>
            <a:off x="3485255" y="1357005"/>
            <a:ext cx="2979378" cy="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42861A-29A7-FF4F-D55B-A91295479E00}"/>
              </a:ext>
            </a:extLst>
          </p:cNvPr>
          <p:cNvCxnSpPr>
            <a:cxnSpLocks/>
          </p:cNvCxnSpPr>
          <p:nvPr/>
        </p:nvCxnSpPr>
        <p:spPr>
          <a:xfrm>
            <a:off x="6702076" y="1519471"/>
            <a:ext cx="325987" cy="1063583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AUTO-ENCODERS LACK </a:t>
            </a:r>
            <a:r>
              <a:rPr lang="en" dirty="0">
                <a:solidFill>
                  <a:schemeClr val="accent2"/>
                </a:solidFill>
              </a:rPr>
              <a:t>REGULARIZATION</a:t>
            </a:r>
            <a:endParaRPr sz="3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Understanding Variational Autoencoders (VAEs) | by Joseph Rocca | Towards  Data Science">
            <a:extLst>
              <a:ext uri="{FF2B5EF4-FFF2-40B4-BE49-F238E27FC236}">
                <a16:creationId xmlns:a16="http://schemas.microsoft.com/office/drawing/2014/main" id="{6A4E5462-10DA-FF03-36CF-270ED785E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44"/>
          <a:stretch/>
        </p:blipFill>
        <p:spPr bwMode="auto">
          <a:xfrm>
            <a:off x="458591" y="430654"/>
            <a:ext cx="8226818" cy="23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9FFF972-B316-CBFB-6CD5-DEA72FCDAC65}"/>
              </a:ext>
            </a:extLst>
          </p:cNvPr>
          <p:cNvSpPr/>
          <p:nvPr/>
        </p:nvSpPr>
        <p:spPr>
          <a:xfrm>
            <a:off x="581925" y="284480"/>
            <a:ext cx="3309355" cy="2956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59B202-51DC-C4DB-2616-AA28F239925D}"/>
              </a:ext>
            </a:extLst>
          </p:cNvPr>
          <p:cNvSpPr/>
          <p:nvPr/>
        </p:nvSpPr>
        <p:spPr>
          <a:xfrm>
            <a:off x="5021845" y="284480"/>
            <a:ext cx="3309355" cy="2956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573;p29">
            <a:extLst>
              <a:ext uri="{FF2B5EF4-FFF2-40B4-BE49-F238E27FC236}">
                <a16:creationId xmlns:a16="http://schemas.microsoft.com/office/drawing/2014/main" id="{E03CC66B-C7E7-34EE-9C2E-EF1BA901F3B3}"/>
              </a:ext>
            </a:extLst>
          </p:cNvPr>
          <p:cNvSpPr txBox="1">
            <a:spLocks/>
          </p:cNvSpPr>
          <p:nvPr/>
        </p:nvSpPr>
        <p:spPr>
          <a:xfrm>
            <a:off x="581925" y="2878767"/>
            <a:ext cx="1933101" cy="362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Without regularization</a:t>
            </a:r>
          </a:p>
        </p:txBody>
      </p:sp>
      <p:sp>
        <p:nvSpPr>
          <p:cNvPr id="25" name="Google Shape;573;p29">
            <a:extLst>
              <a:ext uri="{FF2B5EF4-FFF2-40B4-BE49-F238E27FC236}">
                <a16:creationId xmlns:a16="http://schemas.microsoft.com/office/drawing/2014/main" id="{AC0281FF-0B2E-B45E-D8E0-2D6A2D7EF47F}"/>
              </a:ext>
            </a:extLst>
          </p:cNvPr>
          <p:cNvSpPr txBox="1">
            <a:spLocks/>
          </p:cNvSpPr>
          <p:nvPr/>
        </p:nvSpPr>
        <p:spPr>
          <a:xfrm>
            <a:off x="5021845" y="2850061"/>
            <a:ext cx="1933101" cy="362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With regularization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88DB63-A60A-E87B-AD15-688E7C5F5C02}"/>
              </a:ext>
            </a:extLst>
          </p:cNvPr>
          <p:cNvCxnSpPr>
            <a:cxnSpLocks/>
          </p:cNvCxnSpPr>
          <p:nvPr/>
        </p:nvCxnSpPr>
        <p:spPr>
          <a:xfrm flipH="1">
            <a:off x="1249680" y="1188720"/>
            <a:ext cx="555995" cy="203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A26465-A986-4217-EF24-66B7D7610310}"/>
              </a:ext>
            </a:extLst>
          </p:cNvPr>
          <p:cNvCxnSpPr>
            <a:cxnSpLocks/>
          </p:cNvCxnSpPr>
          <p:nvPr/>
        </p:nvCxnSpPr>
        <p:spPr>
          <a:xfrm>
            <a:off x="2936240" y="985520"/>
            <a:ext cx="111760" cy="538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7CBEB5-8792-0F18-D235-919F5971A15C}"/>
              </a:ext>
            </a:extLst>
          </p:cNvPr>
          <p:cNvCxnSpPr>
            <a:cxnSpLocks/>
          </p:cNvCxnSpPr>
          <p:nvPr/>
        </p:nvCxnSpPr>
        <p:spPr>
          <a:xfrm flipH="1" flipV="1">
            <a:off x="1706880" y="2302386"/>
            <a:ext cx="426720" cy="3474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1E5FA7-3286-60E8-4049-D525845B5F3B}"/>
              </a:ext>
            </a:extLst>
          </p:cNvPr>
          <p:cNvCxnSpPr>
            <a:cxnSpLocks/>
          </p:cNvCxnSpPr>
          <p:nvPr/>
        </p:nvCxnSpPr>
        <p:spPr>
          <a:xfrm flipH="1" flipV="1">
            <a:off x="2236602" y="1775774"/>
            <a:ext cx="408573" cy="337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0023D7-3398-3709-D567-9C7353560E0E}"/>
              </a:ext>
            </a:extLst>
          </p:cNvPr>
          <p:cNvCxnSpPr>
            <a:cxnSpLocks/>
          </p:cNvCxnSpPr>
          <p:nvPr/>
        </p:nvCxnSpPr>
        <p:spPr>
          <a:xfrm flipH="1" flipV="1">
            <a:off x="5595488" y="1062564"/>
            <a:ext cx="1081034" cy="126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0AEB31-8C65-216D-A828-0E9AB8CB79F4}"/>
              </a:ext>
            </a:extLst>
          </p:cNvPr>
          <p:cNvCxnSpPr>
            <a:cxnSpLocks/>
          </p:cNvCxnSpPr>
          <p:nvPr/>
        </p:nvCxnSpPr>
        <p:spPr>
          <a:xfrm flipH="1">
            <a:off x="5463408" y="2113280"/>
            <a:ext cx="774832" cy="1891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276559-F333-5D7B-A78A-04E95895B89E}"/>
              </a:ext>
            </a:extLst>
          </p:cNvPr>
          <p:cNvCxnSpPr>
            <a:cxnSpLocks/>
          </p:cNvCxnSpPr>
          <p:nvPr/>
        </p:nvCxnSpPr>
        <p:spPr>
          <a:xfrm flipH="1">
            <a:off x="6847840" y="1188720"/>
            <a:ext cx="883920" cy="434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109B54-134A-00BA-02E3-963B64898E02}"/>
              </a:ext>
            </a:extLst>
          </p:cNvPr>
          <p:cNvCxnSpPr>
            <a:cxnSpLocks/>
          </p:cNvCxnSpPr>
          <p:nvPr/>
        </p:nvCxnSpPr>
        <p:spPr>
          <a:xfrm flipH="1" flipV="1">
            <a:off x="6979010" y="2030500"/>
            <a:ext cx="915310" cy="271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139;p41">
            <a:extLst>
              <a:ext uri="{FF2B5EF4-FFF2-40B4-BE49-F238E27FC236}">
                <a16:creationId xmlns:a16="http://schemas.microsoft.com/office/drawing/2014/main" id="{8D374009-10D9-39B9-6DE7-671190CDF580}"/>
              </a:ext>
            </a:extLst>
          </p:cNvPr>
          <p:cNvSpPr txBox="1">
            <a:spLocks/>
          </p:cNvSpPr>
          <p:nvPr/>
        </p:nvSpPr>
        <p:spPr>
          <a:xfrm>
            <a:off x="4784590" y="3324412"/>
            <a:ext cx="4126500" cy="1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dirty="0"/>
              <a:t>LATENT SPACE IS UNPREDICTABLE; WILL INCORRECTLY DECODE TYPE-AMBIGUOUS SUPERNOVAE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FB1F63-D36C-82A1-7B27-650092C8EECD}"/>
              </a:ext>
            </a:extLst>
          </p:cNvPr>
          <p:cNvCxnSpPr>
            <a:endCxn id="1139" idx="3"/>
          </p:cNvCxnSpPr>
          <p:nvPr/>
        </p:nvCxnSpPr>
        <p:spPr>
          <a:xfrm>
            <a:off x="4062598" y="4052246"/>
            <a:ext cx="64582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3">
            <a:extLst>
              <a:ext uri="{FF2B5EF4-FFF2-40B4-BE49-F238E27FC236}">
                <a16:creationId xmlns:a16="http://schemas.microsoft.com/office/drawing/2014/main" id="{639DF1A3-AC9D-FE39-29C0-A70CB34FAFCE}"/>
              </a:ext>
            </a:extLst>
          </p:cNvPr>
          <p:cNvSpPr txBox="1">
            <a:spLocks/>
          </p:cNvSpPr>
          <p:nvPr/>
        </p:nvSpPr>
        <p:spPr>
          <a:xfrm>
            <a:off x="923937" y="3263652"/>
            <a:ext cx="3808356" cy="10522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Source: https://</a:t>
            </a:r>
            <a:r>
              <a:rPr lang="en-US" sz="1200" dirty="0" err="1">
                <a:solidFill>
                  <a:schemeClr val="accent1"/>
                </a:solidFill>
              </a:rPr>
              <a:t>towardsdatascience.com</a:t>
            </a:r>
            <a:r>
              <a:rPr lang="en-US" sz="1200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2516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022;p35">
            <a:extLst>
              <a:ext uri="{FF2B5EF4-FFF2-40B4-BE49-F238E27FC236}">
                <a16:creationId xmlns:a16="http://schemas.microsoft.com/office/drawing/2014/main" id="{B5500AC0-9DB6-4050-9388-DE169E7C34E0}"/>
              </a:ext>
            </a:extLst>
          </p:cNvPr>
          <p:cNvSpPr/>
          <p:nvPr/>
        </p:nvSpPr>
        <p:spPr>
          <a:xfrm rot="5400000">
            <a:off x="5347229" y="18505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23;p35">
            <a:extLst>
              <a:ext uri="{FF2B5EF4-FFF2-40B4-BE49-F238E27FC236}">
                <a16:creationId xmlns:a16="http://schemas.microsoft.com/office/drawing/2014/main" id="{C16ECA60-81E7-D1ED-40D9-431BE7DA348C}"/>
              </a:ext>
            </a:extLst>
          </p:cNvPr>
          <p:cNvSpPr/>
          <p:nvPr/>
        </p:nvSpPr>
        <p:spPr>
          <a:xfrm rot="5400000">
            <a:off x="5347229" y="20928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024;p35">
            <a:extLst>
              <a:ext uri="{FF2B5EF4-FFF2-40B4-BE49-F238E27FC236}">
                <a16:creationId xmlns:a16="http://schemas.microsoft.com/office/drawing/2014/main" id="{A964206A-DE7C-10E3-63D8-13EB89AB77F1}"/>
              </a:ext>
            </a:extLst>
          </p:cNvPr>
          <p:cNvSpPr/>
          <p:nvPr/>
        </p:nvSpPr>
        <p:spPr>
          <a:xfrm rot="5400000">
            <a:off x="5347229" y="23352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25;p35">
            <a:extLst>
              <a:ext uri="{FF2B5EF4-FFF2-40B4-BE49-F238E27FC236}">
                <a16:creationId xmlns:a16="http://schemas.microsoft.com/office/drawing/2014/main" id="{AD6A65D6-6C15-6D19-FA21-E385E81CD8E2}"/>
              </a:ext>
            </a:extLst>
          </p:cNvPr>
          <p:cNvSpPr/>
          <p:nvPr/>
        </p:nvSpPr>
        <p:spPr>
          <a:xfrm rot="5400000">
            <a:off x="5347229" y="25775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26;p35">
            <a:extLst>
              <a:ext uri="{FF2B5EF4-FFF2-40B4-BE49-F238E27FC236}">
                <a16:creationId xmlns:a16="http://schemas.microsoft.com/office/drawing/2014/main" id="{170D37FA-7DF3-038D-C4C6-EF51FF4A2B5A}"/>
              </a:ext>
            </a:extLst>
          </p:cNvPr>
          <p:cNvSpPr/>
          <p:nvPr/>
        </p:nvSpPr>
        <p:spPr>
          <a:xfrm rot="5400000">
            <a:off x="5347229" y="28199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022;p35">
            <a:extLst>
              <a:ext uri="{FF2B5EF4-FFF2-40B4-BE49-F238E27FC236}">
                <a16:creationId xmlns:a16="http://schemas.microsoft.com/office/drawing/2014/main" id="{0C8D9301-6D90-32C8-597B-174DF0E39FCA}"/>
              </a:ext>
            </a:extLst>
          </p:cNvPr>
          <p:cNvSpPr/>
          <p:nvPr/>
        </p:nvSpPr>
        <p:spPr>
          <a:xfrm rot="5400000">
            <a:off x="5339759" y="30653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23;p35">
            <a:extLst>
              <a:ext uri="{FF2B5EF4-FFF2-40B4-BE49-F238E27FC236}">
                <a16:creationId xmlns:a16="http://schemas.microsoft.com/office/drawing/2014/main" id="{07044ADC-D24E-D551-6766-9BE54E945BCB}"/>
              </a:ext>
            </a:extLst>
          </p:cNvPr>
          <p:cNvSpPr/>
          <p:nvPr/>
        </p:nvSpPr>
        <p:spPr>
          <a:xfrm rot="5400000">
            <a:off x="5339759" y="33077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24;p35">
            <a:extLst>
              <a:ext uri="{FF2B5EF4-FFF2-40B4-BE49-F238E27FC236}">
                <a16:creationId xmlns:a16="http://schemas.microsoft.com/office/drawing/2014/main" id="{580762B9-00F2-0D58-2C9C-5CC3168E0062}"/>
              </a:ext>
            </a:extLst>
          </p:cNvPr>
          <p:cNvSpPr/>
          <p:nvPr/>
        </p:nvSpPr>
        <p:spPr>
          <a:xfrm rot="5400000">
            <a:off x="5339759" y="35500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25;p35">
            <a:extLst>
              <a:ext uri="{FF2B5EF4-FFF2-40B4-BE49-F238E27FC236}">
                <a16:creationId xmlns:a16="http://schemas.microsoft.com/office/drawing/2014/main" id="{A0ADFE40-F4DE-DDCF-08F6-3D12EB995712}"/>
              </a:ext>
            </a:extLst>
          </p:cNvPr>
          <p:cNvSpPr/>
          <p:nvPr/>
        </p:nvSpPr>
        <p:spPr>
          <a:xfrm rot="5400000">
            <a:off x="5339759" y="37924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26;p35">
            <a:extLst>
              <a:ext uri="{FF2B5EF4-FFF2-40B4-BE49-F238E27FC236}">
                <a16:creationId xmlns:a16="http://schemas.microsoft.com/office/drawing/2014/main" id="{4F35F38A-08B0-D6BA-AAEE-23F9122DB046}"/>
              </a:ext>
            </a:extLst>
          </p:cNvPr>
          <p:cNvSpPr/>
          <p:nvPr/>
        </p:nvSpPr>
        <p:spPr>
          <a:xfrm rot="5400000">
            <a:off x="5339759" y="40347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1022;p35">
            <a:extLst>
              <a:ext uri="{FF2B5EF4-FFF2-40B4-BE49-F238E27FC236}">
                <a16:creationId xmlns:a16="http://schemas.microsoft.com/office/drawing/2014/main" id="{27D5A86A-3722-B716-073A-FD84CCF1C481}"/>
              </a:ext>
            </a:extLst>
          </p:cNvPr>
          <p:cNvSpPr/>
          <p:nvPr/>
        </p:nvSpPr>
        <p:spPr>
          <a:xfrm rot="5400000">
            <a:off x="5959552" y="18505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1023;p35">
            <a:extLst>
              <a:ext uri="{FF2B5EF4-FFF2-40B4-BE49-F238E27FC236}">
                <a16:creationId xmlns:a16="http://schemas.microsoft.com/office/drawing/2014/main" id="{A36BD622-6B12-213E-451B-C08F64C10571}"/>
              </a:ext>
            </a:extLst>
          </p:cNvPr>
          <p:cNvSpPr/>
          <p:nvPr/>
        </p:nvSpPr>
        <p:spPr>
          <a:xfrm rot="5400000">
            <a:off x="5959552" y="20928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1024;p35">
            <a:extLst>
              <a:ext uri="{FF2B5EF4-FFF2-40B4-BE49-F238E27FC236}">
                <a16:creationId xmlns:a16="http://schemas.microsoft.com/office/drawing/2014/main" id="{754FEDD6-D1F9-C250-C953-C65BE7F62C89}"/>
              </a:ext>
            </a:extLst>
          </p:cNvPr>
          <p:cNvSpPr/>
          <p:nvPr/>
        </p:nvSpPr>
        <p:spPr>
          <a:xfrm rot="5400000">
            <a:off x="5959552" y="23352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1025;p35">
            <a:extLst>
              <a:ext uri="{FF2B5EF4-FFF2-40B4-BE49-F238E27FC236}">
                <a16:creationId xmlns:a16="http://schemas.microsoft.com/office/drawing/2014/main" id="{EDF56ECE-DEB1-757B-3452-F388C28A2B45}"/>
              </a:ext>
            </a:extLst>
          </p:cNvPr>
          <p:cNvSpPr/>
          <p:nvPr/>
        </p:nvSpPr>
        <p:spPr>
          <a:xfrm rot="5400000">
            <a:off x="5959552" y="25775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1026;p35">
            <a:extLst>
              <a:ext uri="{FF2B5EF4-FFF2-40B4-BE49-F238E27FC236}">
                <a16:creationId xmlns:a16="http://schemas.microsoft.com/office/drawing/2014/main" id="{77BB5E9A-5491-8036-0EE9-DC0E9A9E8C9D}"/>
              </a:ext>
            </a:extLst>
          </p:cNvPr>
          <p:cNvSpPr/>
          <p:nvPr/>
        </p:nvSpPr>
        <p:spPr>
          <a:xfrm rot="5400000">
            <a:off x="5959552" y="28199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1022;p35">
            <a:extLst>
              <a:ext uri="{FF2B5EF4-FFF2-40B4-BE49-F238E27FC236}">
                <a16:creationId xmlns:a16="http://schemas.microsoft.com/office/drawing/2014/main" id="{23961EB3-D345-78A2-015F-98566BD5FF48}"/>
              </a:ext>
            </a:extLst>
          </p:cNvPr>
          <p:cNvSpPr/>
          <p:nvPr/>
        </p:nvSpPr>
        <p:spPr>
          <a:xfrm rot="5400000">
            <a:off x="5952082" y="30653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1023;p35">
            <a:extLst>
              <a:ext uri="{FF2B5EF4-FFF2-40B4-BE49-F238E27FC236}">
                <a16:creationId xmlns:a16="http://schemas.microsoft.com/office/drawing/2014/main" id="{C08B7620-0571-0287-B72C-44664502823C}"/>
              </a:ext>
            </a:extLst>
          </p:cNvPr>
          <p:cNvSpPr/>
          <p:nvPr/>
        </p:nvSpPr>
        <p:spPr>
          <a:xfrm rot="5400000">
            <a:off x="5952082" y="33077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1024;p35">
            <a:extLst>
              <a:ext uri="{FF2B5EF4-FFF2-40B4-BE49-F238E27FC236}">
                <a16:creationId xmlns:a16="http://schemas.microsoft.com/office/drawing/2014/main" id="{3BDDE2C0-010A-867B-496E-D85656D8FB04}"/>
              </a:ext>
            </a:extLst>
          </p:cNvPr>
          <p:cNvSpPr/>
          <p:nvPr/>
        </p:nvSpPr>
        <p:spPr>
          <a:xfrm rot="5400000">
            <a:off x="5952082" y="35500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1025;p35">
            <a:extLst>
              <a:ext uri="{FF2B5EF4-FFF2-40B4-BE49-F238E27FC236}">
                <a16:creationId xmlns:a16="http://schemas.microsoft.com/office/drawing/2014/main" id="{8FAF8FB5-AEFB-8A18-6A23-39505E36CDA1}"/>
              </a:ext>
            </a:extLst>
          </p:cNvPr>
          <p:cNvSpPr/>
          <p:nvPr/>
        </p:nvSpPr>
        <p:spPr>
          <a:xfrm rot="5400000">
            <a:off x="5952082" y="37924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1026;p35">
            <a:extLst>
              <a:ext uri="{FF2B5EF4-FFF2-40B4-BE49-F238E27FC236}">
                <a16:creationId xmlns:a16="http://schemas.microsoft.com/office/drawing/2014/main" id="{9F2748C4-965A-5008-92C5-E0708BA602AA}"/>
              </a:ext>
            </a:extLst>
          </p:cNvPr>
          <p:cNvSpPr/>
          <p:nvPr/>
        </p:nvSpPr>
        <p:spPr>
          <a:xfrm rot="5400000">
            <a:off x="5952082" y="40347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1022;p35">
            <a:extLst>
              <a:ext uri="{FF2B5EF4-FFF2-40B4-BE49-F238E27FC236}">
                <a16:creationId xmlns:a16="http://schemas.microsoft.com/office/drawing/2014/main" id="{DE1E6D0F-C3E0-CD5E-C95D-B8726EB433FE}"/>
              </a:ext>
            </a:extLst>
          </p:cNvPr>
          <p:cNvSpPr/>
          <p:nvPr/>
        </p:nvSpPr>
        <p:spPr>
          <a:xfrm rot="5400000">
            <a:off x="6351985" y="18505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1023;p35">
            <a:extLst>
              <a:ext uri="{FF2B5EF4-FFF2-40B4-BE49-F238E27FC236}">
                <a16:creationId xmlns:a16="http://schemas.microsoft.com/office/drawing/2014/main" id="{01BB00EE-6B07-17BB-1A99-BFBB20F45E38}"/>
              </a:ext>
            </a:extLst>
          </p:cNvPr>
          <p:cNvSpPr/>
          <p:nvPr/>
        </p:nvSpPr>
        <p:spPr>
          <a:xfrm rot="5400000">
            <a:off x="6351985" y="20928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9" name="Google Shape;1024;p35">
            <a:extLst>
              <a:ext uri="{FF2B5EF4-FFF2-40B4-BE49-F238E27FC236}">
                <a16:creationId xmlns:a16="http://schemas.microsoft.com/office/drawing/2014/main" id="{76032965-A6CD-5906-BFC5-1BD650C2CE99}"/>
              </a:ext>
            </a:extLst>
          </p:cNvPr>
          <p:cNvSpPr/>
          <p:nvPr/>
        </p:nvSpPr>
        <p:spPr>
          <a:xfrm rot="5400000">
            <a:off x="6351985" y="23352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1025;p35">
            <a:extLst>
              <a:ext uri="{FF2B5EF4-FFF2-40B4-BE49-F238E27FC236}">
                <a16:creationId xmlns:a16="http://schemas.microsoft.com/office/drawing/2014/main" id="{CF0E6809-08A0-49D1-EBEA-3C5A35278B0E}"/>
              </a:ext>
            </a:extLst>
          </p:cNvPr>
          <p:cNvSpPr/>
          <p:nvPr/>
        </p:nvSpPr>
        <p:spPr>
          <a:xfrm rot="5400000">
            <a:off x="6351985" y="25775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1026;p35">
            <a:extLst>
              <a:ext uri="{FF2B5EF4-FFF2-40B4-BE49-F238E27FC236}">
                <a16:creationId xmlns:a16="http://schemas.microsoft.com/office/drawing/2014/main" id="{3F225E03-62E8-BA33-C41B-E90ECF6711D0}"/>
              </a:ext>
            </a:extLst>
          </p:cNvPr>
          <p:cNvSpPr/>
          <p:nvPr/>
        </p:nvSpPr>
        <p:spPr>
          <a:xfrm rot="5400000">
            <a:off x="6351985" y="28199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1022;p35">
            <a:extLst>
              <a:ext uri="{FF2B5EF4-FFF2-40B4-BE49-F238E27FC236}">
                <a16:creationId xmlns:a16="http://schemas.microsoft.com/office/drawing/2014/main" id="{4CD3513E-D358-EEEF-1545-0060B522DC6D}"/>
              </a:ext>
            </a:extLst>
          </p:cNvPr>
          <p:cNvSpPr/>
          <p:nvPr/>
        </p:nvSpPr>
        <p:spPr>
          <a:xfrm rot="5400000">
            <a:off x="6344515" y="30653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1023;p35">
            <a:extLst>
              <a:ext uri="{FF2B5EF4-FFF2-40B4-BE49-F238E27FC236}">
                <a16:creationId xmlns:a16="http://schemas.microsoft.com/office/drawing/2014/main" id="{AB04DD52-A922-B934-BFF4-6262472F9D5B}"/>
              </a:ext>
            </a:extLst>
          </p:cNvPr>
          <p:cNvSpPr/>
          <p:nvPr/>
        </p:nvSpPr>
        <p:spPr>
          <a:xfrm rot="5400000">
            <a:off x="6344515" y="33077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4" name="Google Shape;1024;p35">
            <a:extLst>
              <a:ext uri="{FF2B5EF4-FFF2-40B4-BE49-F238E27FC236}">
                <a16:creationId xmlns:a16="http://schemas.microsoft.com/office/drawing/2014/main" id="{BDD1B883-7B9C-938C-2111-1F222AE5ADAA}"/>
              </a:ext>
            </a:extLst>
          </p:cNvPr>
          <p:cNvSpPr/>
          <p:nvPr/>
        </p:nvSpPr>
        <p:spPr>
          <a:xfrm rot="5400000">
            <a:off x="6344515" y="35500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1025;p35">
            <a:extLst>
              <a:ext uri="{FF2B5EF4-FFF2-40B4-BE49-F238E27FC236}">
                <a16:creationId xmlns:a16="http://schemas.microsoft.com/office/drawing/2014/main" id="{0A66EA0B-F190-C26B-9548-904AA585A1DB}"/>
              </a:ext>
            </a:extLst>
          </p:cNvPr>
          <p:cNvSpPr/>
          <p:nvPr/>
        </p:nvSpPr>
        <p:spPr>
          <a:xfrm rot="5400000">
            <a:off x="6344515" y="37924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1026;p35">
            <a:extLst>
              <a:ext uri="{FF2B5EF4-FFF2-40B4-BE49-F238E27FC236}">
                <a16:creationId xmlns:a16="http://schemas.microsoft.com/office/drawing/2014/main" id="{E003E700-DD6E-1BDE-5CB2-54E6A63CD971}"/>
              </a:ext>
            </a:extLst>
          </p:cNvPr>
          <p:cNvSpPr/>
          <p:nvPr/>
        </p:nvSpPr>
        <p:spPr>
          <a:xfrm rot="5400000">
            <a:off x="6344515" y="40347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1022;p35">
            <a:extLst>
              <a:ext uri="{FF2B5EF4-FFF2-40B4-BE49-F238E27FC236}">
                <a16:creationId xmlns:a16="http://schemas.microsoft.com/office/drawing/2014/main" id="{ECEE56EA-F77C-B699-2CB2-2F428A59B502}"/>
              </a:ext>
            </a:extLst>
          </p:cNvPr>
          <p:cNvSpPr/>
          <p:nvPr/>
        </p:nvSpPr>
        <p:spPr>
          <a:xfrm rot="5400000">
            <a:off x="2151119" y="131047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1023;p35">
            <a:extLst>
              <a:ext uri="{FF2B5EF4-FFF2-40B4-BE49-F238E27FC236}">
                <a16:creationId xmlns:a16="http://schemas.microsoft.com/office/drawing/2014/main" id="{07B12C1F-7F70-6A30-2780-5D134158F64D}"/>
              </a:ext>
            </a:extLst>
          </p:cNvPr>
          <p:cNvSpPr/>
          <p:nvPr/>
        </p:nvSpPr>
        <p:spPr>
          <a:xfrm rot="5400000">
            <a:off x="2151119" y="155282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2" name="Google Shape;1024;p35">
            <a:extLst>
              <a:ext uri="{FF2B5EF4-FFF2-40B4-BE49-F238E27FC236}">
                <a16:creationId xmlns:a16="http://schemas.microsoft.com/office/drawing/2014/main" id="{641A9EF8-AF35-0B17-6A4D-EFB6E0B0583B}"/>
              </a:ext>
            </a:extLst>
          </p:cNvPr>
          <p:cNvSpPr/>
          <p:nvPr/>
        </p:nvSpPr>
        <p:spPr>
          <a:xfrm rot="5400000">
            <a:off x="2151119" y="179517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1025;p35">
            <a:extLst>
              <a:ext uri="{FF2B5EF4-FFF2-40B4-BE49-F238E27FC236}">
                <a16:creationId xmlns:a16="http://schemas.microsoft.com/office/drawing/2014/main" id="{6E77938F-B098-BC34-6856-F6C5690D86D3}"/>
              </a:ext>
            </a:extLst>
          </p:cNvPr>
          <p:cNvSpPr/>
          <p:nvPr/>
        </p:nvSpPr>
        <p:spPr>
          <a:xfrm rot="5400000">
            <a:off x="2151119" y="203752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1026;p35">
            <a:extLst>
              <a:ext uri="{FF2B5EF4-FFF2-40B4-BE49-F238E27FC236}">
                <a16:creationId xmlns:a16="http://schemas.microsoft.com/office/drawing/2014/main" id="{87562437-A407-0FF5-86A9-27F80CC11C3C}"/>
              </a:ext>
            </a:extLst>
          </p:cNvPr>
          <p:cNvSpPr/>
          <p:nvPr/>
        </p:nvSpPr>
        <p:spPr>
          <a:xfrm rot="5400000">
            <a:off x="2151119" y="227987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1022;p35">
            <a:extLst>
              <a:ext uri="{FF2B5EF4-FFF2-40B4-BE49-F238E27FC236}">
                <a16:creationId xmlns:a16="http://schemas.microsoft.com/office/drawing/2014/main" id="{76B8E0AB-09E6-19FC-0C1B-0FC550F63D95}"/>
              </a:ext>
            </a:extLst>
          </p:cNvPr>
          <p:cNvSpPr/>
          <p:nvPr/>
        </p:nvSpPr>
        <p:spPr>
          <a:xfrm rot="5400000">
            <a:off x="2151119" y="345816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1023;p35">
            <a:extLst>
              <a:ext uri="{FF2B5EF4-FFF2-40B4-BE49-F238E27FC236}">
                <a16:creationId xmlns:a16="http://schemas.microsoft.com/office/drawing/2014/main" id="{3F19F498-A32C-D1B9-ED3F-DDD508E2F2A9}"/>
              </a:ext>
            </a:extLst>
          </p:cNvPr>
          <p:cNvSpPr/>
          <p:nvPr/>
        </p:nvSpPr>
        <p:spPr>
          <a:xfrm rot="5400000">
            <a:off x="2151119" y="370051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1024;p35">
            <a:extLst>
              <a:ext uri="{FF2B5EF4-FFF2-40B4-BE49-F238E27FC236}">
                <a16:creationId xmlns:a16="http://schemas.microsoft.com/office/drawing/2014/main" id="{764400A6-A014-A146-03CD-01D9BFCAB097}"/>
              </a:ext>
            </a:extLst>
          </p:cNvPr>
          <p:cNvSpPr/>
          <p:nvPr/>
        </p:nvSpPr>
        <p:spPr>
          <a:xfrm rot="5400000">
            <a:off x="2151119" y="394286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1025;p35">
            <a:extLst>
              <a:ext uri="{FF2B5EF4-FFF2-40B4-BE49-F238E27FC236}">
                <a16:creationId xmlns:a16="http://schemas.microsoft.com/office/drawing/2014/main" id="{54932D5B-3140-56FF-7105-E10D1722FD07}"/>
              </a:ext>
            </a:extLst>
          </p:cNvPr>
          <p:cNvSpPr/>
          <p:nvPr/>
        </p:nvSpPr>
        <p:spPr>
          <a:xfrm rot="5400000">
            <a:off x="2151119" y="418521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1026;p35">
            <a:extLst>
              <a:ext uri="{FF2B5EF4-FFF2-40B4-BE49-F238E27FC236}">
                <a16:creationId xmlns:a16="http://schemas.microsoft.com/office/drawing/2014/main" id="{B2A0CCFE-55F0-E3AF-3E3C-DC3F859B87A8}"/>
              </a:ext>
            </a:extLst>
          </p:cNvPr>
          <p:cNvSpPr/>
          <p:nvPr/>
        </p:nvSpPr>
        <p:spPr>
          <a:xfrm rot="5400000">
            <a:off x="2151119" y="442756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1022;p35">
            <a:extLst>
              <a:ext uri="{FF2B5EF4-FFF2-40B4-BE49-F238E27FC236}">
                <a16:creationId xmlns:a16="http://schemas.microsoft.com/office/drawing/2014/main" id="{0240E85B-4DD2-2198-CFB6-55DBF71C958B}"/>
              </a:ext>
            </a:extLst>
          </p:cNvPr>
          <p:cNvSpPr/>
          <p:nvPr/>
        </p:nvSpPr>
        <p:spPr>
          <a:xfrm rot="5400000">
            <a:off x="2151127" y="2524743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1024;p35">
            <a:extLst>
              <a:ext uri="{FF2B5EF4-FFF2-40B4-BE49-F238E27FC236}">
                <a16:creationId xmlns:a16="http://schemas.microsoft.com/office/drawing/2014/main" id="{AFFDED88-1ED1-F347-7C98-C2C83BB99707}"/>
              </a:ext>
            </a:extLst>
          </p:cNvPr>
          <p:cNvSpPr/>
          <p:nvPr/>
        </p:nvSpPr>
        <p:spPr>
          <a:xfrm rot="5400000">
            <a:off x="2144649" y="321198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1026;p35">
            <a:extLst>
              <a:ext uri="{FF2B5EF4-FFF2-40B4-BE49-F238E27FC236}">
                <a16:creationId xmlns:a16="http://schemas.microsoft.com/office/drawing/2014/main" id="{FAAB2C86-3B6E-946A-E420-F2CE8A3E1F3F}"/>
              </a:ext>
            </a:extLst>
          </p:cNvPr>
          <p:cNvSpPr/>
          <p:nvPr/>
        </p:nvSpPr>
        <p:spPr>
          <a:xfrm rot="5400000">
            <a:off x="2136435" y="344097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1022;p35">
            <a:extLst>
              <a:ext uri="{FF2B5EF4-FFF2-40B4-BE49-F238E27FC236}">
                <a16:creationId xmlns:a16="http://schemas.microsoft.com/office/drawing/2014/main" id="{333F26B4-4E4A-F7E6-0949-6672C61676BE}"/>
              </a:ext>
            </a:extLst>
          </p:cNvPr>
          <p:cNvSpPr/>
          <p:nvPr/>
        </p:nvSpPr>
        <p:spPr>
          <a:xfrm rot="5400000">
            <a:off x="7055872" y="13165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1023;p35">
            <a:extLst>
              <a:ext uri="{FF2B5EF4-FFF2-40B4-BE49-F238E27FC236}">
                <a16:creationId xmlns:a16="http://schemas.microsoft.com/office/drawing/2014/main" id="{725C425F-1942-CC19-20D0-B39161781697}"/>
              </a:ext>
            </a:extLst>
          </p:cNvPr>
          <p:cNvSpPr/>
          <p:nvPr/>
        </p:nvSpPr>
        <p:spPr>
          <a:xfrm rot="5400000">
            <a:off x="7055872" y="155894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1024;p35">
            <a:extLst>
              <a:ext uri="{FF2B5EF4-FFF2-40B4-BE49-F238E27FC236}">
                <a16:creationId xmlns:a16="http://schemas.microsoft.com/office/drawing/2014/main" id="{FF217F00-23DD-5A24-4DCB-E67E4B110758}"/>
              </a:ext>
            </a:extLst>
          </p:cNvPr>
          <p:cNvSpPr/>
          <p:nvPr/>
        </p:nvSpPr>
        <p:spPr>
          <a:xfrm rot="5400000">
            <a:off x="7055872" y="18012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1025;p35">
            <a:extLst>
              <a:ext uri="{FF2B5EF4-FFF2-40B4-BE49-F238E27FC236}">
                <a16:creationId xmlns:a16="http://schemas.microsoft.com/office/drawing/2014/main" id="{161E1721-7C0A-7989-172C-DF0990EFD81B}"/>
              </a:ext>
            </a:extLst>
          </p:cNvPr>
          <p:cNvSpPr/>
          <p:nvPr/>
        </p:nvSpPr>
        <p:spPr>
          <a:xfrm rot="5400000">
            <a:off x="7055872" y="204364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1026;p35">
            <a:extLst>
              <a:ext uri="{FF2B5EF4-FFF2-40B4-BE49-F238E27FC236}">
                <a16:creationId xmlns:a16="http://schemas.microsoft.com/office/drawing/2014/main" id="{22F5B14F-0F10-881D-B2B8-2E1CED9A5F8C}"/>
              </a:ext>
            </a:extLst>
          </p:cNvPr>
          <p:cNvSpPr/>
          <p:nvPr/>
        </p:nvSpPr>
        <p:spPr>
          <a:xfrm rot="5400000">
            <a:off x="7055872" y="22859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1022;p35">
            <a:extLst>
              <a:ext uri="{FF2B5EF4-FFF2-40B4-BE49-F238E27FC236}">
                <a16:creationId xmlns:a16="http://schemas.microsoft.com/office/drawing/2014/main" id="{022F4002-D12A-7262-5870-06F8F19C79A0}"/>
              </a:ext>
            </a:extLst>
          </p:cNvPr>
          <p:cNvSpPr/>
          <p:nvPr/>
        </p:nvSpPr>
        <p:spPr>
          <a:xfrm rot="5400000">
            <a:off x="7055872" y="34642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1023;p35">
            <a:extLst>
              <a:ext uri="{FF2B5EF4-FFF2-40B4-BE49-F238E27FC236}">
                <a16:creationId xmlns:a16="http://schemas.microsoft.com/office/drawing/2014/main" id="{517B2362-AE44-B2A5-328E-27F1876F4E0F}"/>
              </a:ext>
            </a:extLst>
          </p:cNvPr>
          <p:cNvSpPr/>
          <p:nvPr/>
        </p:nvSpPr>
        <p:spPr>
          <a:xfrm rot="5400000">
            <a:off x="7055872" y="370663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1024;p35">
            <a:extLst>
              <a:ext uri="{FF2B5EF4-FFF2-40B4-BE49-F238E27FC236}">
                <a16:creationId xmlns:a16="http://schemas.microsoft.com/office/drawing/2014/main" id="{1F97BDAC-176C-F64E-9450-D324980FBC71}"/>
              </a:ext>
            </a:extLst>
          </p:cNvPr>
          <p:cNvSpPr/>
          <p:nvPr/>
        </p:nvSpPr>
        <p:spPr>
          <a:xfrm rot="5400000">
            <a:off x="7055872" y="39489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1025;p35">
            <a:extLst>
              <a:ext uri="{FF2B5EF4-FFF2-40B4-BE49-F238E27FC236}">
                <a16:creationId xmlns:a16="http://schemas.microsoft.com/office/drawing/2014/main" id="{2B932B7E-B2B6-4A49-FBA8-C42480B53F0A}"/>
              </a:ext>
            </a:extLst>
          </p:cNvPr>
          <p:cNvSpPr/>
          <p:nvPr/>
        </p:nvSpPr>
        <p:spPr>
          <a:xfrm rot="5400000">
            <a:off x="7055872" y="419133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1026;p35">
            <a:extLst>
              <a:ext uri="{FF2B5EF4-FFF2-40B4-BE49-F238E27FC236}">
                <a16:creationId xmlns:a16="http://schemas.microsoft.com/office/drawing/2014/main" id="{A5B1822B-2CAE-FD86-8A09-593C9B6AF5E8}"/>
              </a:ext>
            </a:extLst>
          </p:cNvPr>
          <p:cNvSpPr/>
          <p:nvPr/>
        </p:nvSpPr>
        <p:spPr>
          <a:xfrm rot="5400000">
            <a:off x="7055872" y="44336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1022;p35">
            <a:extLst>
              <a:ext uri="{FF2B5EF4-FFF2-40B4-BE49-F238E27FC236}">
                <a16:creationId xmlns:a16="http://schemas.microsoft.com/office/drawing/2014/main" id="{4AABB932-2671-7A4C-26FB-B55CE35A0738}"/>
              </a:ext>
            </a:extLst>
          </p:cNvPr>
          <p:cNvSpPr/>
          <p:nvPr/>
        </p:nvSpPr>
        <p:spPr>
          <a:xfrm rot="5400000">
            <a:off x="7055880" y="253085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1024;p35">
            <a:extLst>
              <a:ext uri="{FF2B5EF4-FFF2-40B4-BE49-F238E27FC236}">
                <a16:creationId xmlns:a16="http://schemas.microsoft.com/office/drawing/2014/main" id="{925DEF55-F93C-C5FD-383E-C3B66D7456A9}"/>
              </a:ext>
            </a:extLst>
          </p:cNvPr>
          <p:cNvSpPr/>
          <p:nvPr/>
        </p:nvSpPr>
        <p:spPr>
          <a:xfrm rot="5400000">
            <a:off x="7049402" y="321809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1026;p35">
            <a:extLst>
              <a:ext uri="{FF2B5EF4-FFF2-40B4-BE49-F238E27FC236}">
                <a16:creationId xmlns:a16="http://schemas.microsoft.com/office/drawing/2014/main" id="{3E7F2C56-C13E-2AC5-365C-90542C77E1A6}"/>
              </a:ext>
            </a:extLst>
          </p:cNvPr>
          <p:cNvSpPr/>
          <p:nvPr/>
        </p:nvSpPr>
        <p:spPr>
          <a:xfrm rot="5400000">
            <a:off x="7041188" y="344709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407B260E-C44A-A8F9-DABD-931A78723898}"/>
              </a:ext>
            </a:extLst>
          </p:cNvPr>
          <p:cNvGrpSpPr/>
          <p:nvPr/>
        </p:nvGrpSpPr>
        <p:grpSpPr>
          <a:xfrm>
            <a:off x="1538395" y="2673460"/>
            <a:ext cx="143000" cy="870050"/>
            <a:chOff x="3233994" y="2842191"/>
            <a:chExt cx="143000" cy="870050"/>
          </a:xfrm>
        </p:grpSpPr>
        <p:sp>
          <p:nvSpPr>
            <p:cNvPr id="610" name="Google Shape;1023;p35">
              <a:extLst>
                <a:ext uri="{FF2B5EF4-FFF2-40B4-BE49-F238E27FC236}">
                  <a16:creationId xmlns:a16="http://schemas.microsoft.com/office/drawing/2014/main" id="{FE263C86-F508-271B-4616-14BC2E7D60FC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1024;p35">
              <a:extLst>
                <a:ext uri="{FF2B5EF4-FFF2-40B4-BE49-F238E27FC236}">
                  <a16:creationId xmlns:a16="http://schemas.microsoft.com/office/drawing/2014/main" id="{1E4CEEED-9FAF-2096-4EF4-54B85F45B25C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025;p35">
              <a:extLst>
                <a:ext uri="{FF2B5EF4-FFF2-40B4-BE49-F238E27FC236}">
                  <a16:creationId xmlns:a16="http://schemas.microsoft.com/office/drawing/2014/main" id="{CCC1EF6B-063E-6402-BFD5-71DB75C6F1DC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026;p35">
              <a:extLst>
                <a:ext uri="{FF2B5EF4-FFF2-40B4-BE49-F238E27FC236}">
                  <a16:creationId xmlns:a16="http://schemas.microsoft.com/office/drawing/2014/main" id="{39C536EB-029E-B9C6-51F6-2F080BE47BC9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A40EADF9-FDB4-3CE4-82E2-88F03D0A033C}"/>
              </a:ext>
            </a:extLst>
          </p:cNvPr>
          <p:cNvGrpSpPr/>
          <p:nvPr/>
        </p:nvGrpSpPr>
        <p:grpSpPr>
          <a:xfrm>
            <a:off x="1315783" y="2679895"/>
            <a:ext cx="143000" cy="870050"/>
            <a:chOff x="3233994" y="2842191"/>
            <a:chExt cx="143000" cy="870050"/>
          </a:xfrm>
        </p:grpSpPr>
        <p:sp>
          <p:nvSpPr>
            <p:cNvPr id="618" name="Google Shape;1023;p35">
              <a:extLst>
                <a:ext uri="{FF2B5EF4-FFF2-40B4-BE49-F238E27FC236}">
                  <a16:creationId xmlns:a16="http://schemas.microsoft.com/office/drawing/2014/main" id="{301CA316-6CC5-A707-4D8F-03A26E41389B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1024;p35">
              <a:extLst>
                <a:ext uri="{FF2B5EF4-FFF2-40B4-BE49-F238E27FC236}">
                  <a16:creationId xmlns:a16="http://schemas.microsoft.com/office/drawing/2014/main" id="{973A0C4E-D7B7-76C8-6C98-C3413917F856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025;p35">
              <a:extLst>
                <a:ext uri="{FF2B5EF4-FFF2-40B4-BE49-F238E27FC236}">
                  <a16:creationId xmlns:a16="http://schemas.microsoft.com/office/drawing/2014/main" id="{3F10E387-68F2-1B47-5C82-058339EFC5B3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026;p35">
              <a:extLst>
                <a:ext uri="{FF2B5EF4-FFF2-40B4-BE49-F238E27FC236}">
                  <a16:creationId xmlns:a16="http://schemas.microsoft.com/office/drawing/2014/main" id="{C679DAA3-70FB-B26E-D2B1-0E8BC4FE5892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FA43715B-00AA-C9D6-D519-EAF5771B17AC}"/>
              </a:ext>
            </a:extLst>
          </p:cNvPr>
          <p:cNvGrpSpPr/>
          <p:nvPr/>
        </p:nvGrpSpPr>
        <p:grpSpPr>
          <a:xfrm>
            <a:off x="889983" y="2679895"/>
            <a:ext cx="143000" cy="870050"/>
            <a:chOff x="3233994" y="2842191"/>
            <a:chExt cx="143000" cy="870050"/>
          </a:xfrm>
        </p:grpSpPr>
        <p:sp>
          <p:nvSpPr>
            <p:cNvPr id="624" name="Google Shape;1023;p35">
              <a:extLst>
                <a:ext uri="{FF2B5EF4-FFF2-40B4-BE49-F238E27FC236}">
                  <a16:creationId xmlns:a16="http://schemas.microsoft.com/office/drawing/2014/main" id="{44C79B58-9C5C-1CF2-E61E-46B2A709D524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1024;p35">
              <a:extLst>
                <a:ext uri="{FF2B5EF4-FFF2-40B4-BE49-F238E27FC236}">
                  <a16:creationId xmlns:a16="http://schemas.microsoft.com/office/drawing/2014/main" id="{86C74A5A-2236-493D-1059-2E76D123485C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025;p35">
              <a:extLst>
                <a:ext uri="{FF2B5EF4-FFF2-40B4-BE49-F238E27FC236}">
                  <a16:creationId xmlns:a16="http://schemas.microsoft.com/office/drawing/2014/main" id="{386B0748-97A7-1BEB-0677-12920828504A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026;p35">
              <a:extLst>
                <a:ext uri="{FF2B5EF4-FFF2-40B4-BE49-F238E27FC236}">
                  <a16:creationId xmlns:a16="http://schemas.microsoft.com/office/drawing/2014/main" id="{E5D09E05-486C-0617-8AAD-48DA09181756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2E35AEB0-76F2-C514-3E5F-A06C3DCEDAE3}"/>
              </a:ext>
            </a:extLst>
          </p:cNvPr>
          <p:cNvGrpSpPr/>
          <p:nvPr/>
        </p:nvGrpSpPr>
        <p:grpSpPr>
          <a:xfrm>
            <a:off x="8616429" y="2787478"/>
            <a:ext cx="143000" cy="385350"/>
            <a:chOff x="3233994" y="2842191"/>
            <a:chExt cx="143000" cy="385350"/>
          </a:xfrm>
        </p:grpSpPr>
        <p:sp>
          <p:nvSpPr>
            <p:cNvPr id="630" name="Google Shape;1023;p35">
              <a:extLst>
                <a:ext uri="{FF2B5EF4-FFF2-40B4-BE49-F238E27FC236}">
                  <a16:creationId xmlns:a16="http://schemas.microsoft.com/office/drawing/2014/main" id="{7A33E709-8FC2-E9A7-C989-4DB35DAF3324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1024;p35">
              <a:extLst>
                <a:ext uri="{FF2B5EF4-FFF2-40B4-BE49-F238E27FC236}">
                  <a16:creationId xmlns:a16="http://schemas.microsoft.com/office/drawing/2014/main" id="{08A86865-22FC-E852-8493-CB5B429200D1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834A814-3BBA-9B2C-27C3-4A30BCFE45B7}"/>
              </a:ext>
            </a:extLst>
          </p:cNvPr>
          <p:cNvGrpSpPr/>
          <p:nvPr/>
        </p:nvGrpSpPr>
        <p:grpSpPr>
          <a:xfrm>
            <a:off x="8393817" y="2793913"/>
            <a:ext cx="143000" cy="385350"/>
            <a:chOff x="3233994" y="2842191"/>
            <a:chExt cx="143000" cy="385350"/>
          </a:xfrm>
        </p:grpSpPr>
        <p:sp>
          <p:nvSpPr>
            <p:cNvPr id="636" name="Google Shape;1023;p35">
              <a:extLst>
                <a:ext uri="{FF2B5EF4-FFF2-40B4-BE49-F238E27FC236}">
                  <a16:creationId xmlns:a16="http://schemas.microsoft.com/office/drawing/2014/main" id="{EBE898EB-F426-DF1F-F44F-1FC1A5BB4A56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1024;p35">
              <a:extLst>
                <a:ext uri="{FF2B5EF4-FFF2-40B4-BE49-F238E27FC236}">
                  <a16:creationId xmlns:a16="http://schemas.microsoft.com/office/drawing/2014/main" id="{B2757DB8-DA89-AA0F-B8B9-83C9EDFF9014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A05E0E09-28AB-473C-C0C5-9C0052ADA738}"/>
              </a:ext>
            </a:extLst>
          </p:cNvPr>
          <p:cNvGrpSpPr/>
          <p:nvPr/>
        </p:nvGrpSpPr>
        <p:grpSpPr>
          <a:xfrm>
            <a:off x="7968017" y="2793913"/>
            <a:ext cx="143000" cy="385350"/>
            <a:chOff x="3233994" y="2842191"/>
            <a:chExt cx="143000" cy="385350"/>
          </a:xfrm>
        </p:grpSpPr>
        <p:sp>
          <p:nvSpPr>
            <p:cNvPr id="642" name="Google Shape;1023;p35">
              <a:extLst>
                <a:ext uri="{FF2B5EF4-FFF2-40B4-BE49-F238E27FC236}">
                  <a16:creationId xmlns:a16="http://schemas.microsoft.com/office/drawing/2014/main" id="{40FD6D4A-1B2E-0BAD-69B0-124A0B489B12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1024;p35">
              <a:extLst>
                <a:ext uri="{FF2B5EF4-FFF2-40B4-BE49-F238E27FC236}">
                  <a16:creationId xmlns:a16="http://schemas.microsoft.com/office/drawing/2014/main" id="{D6446820-8ACC-9F12-8F3B-40E999102D42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1022;p35">
            <a:extLst>
              <a:ext uri="{FF2B5EF4-FFF2-40B4-BE49-F238E27FC236}">
                <a16:creationId xmlns:a16="http://schemas.microsoft.com/office/drawing/2014/main" id="{FA0D136E-24C9-6458-4A8A-BB6F151D7991}"/>
              </a:ext>
            </a:extLst>
          </p:cNvPr>
          <p:cNvSpPr/>
          <p:nvPr/>
        </p:nvSpPr>
        <p:spPr>
          <a:xfrm rot="5400000">
            <a:off x="2558188" y="131871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1023;p35">
            <a:extLst>
              <a:ext uri="{FF2B5EF4-FFF2-40B4-BE49-F238E27FC236}">
                <a16:creationId xmlns:a16="http://schemas.microsoft.com/office/drawing/2014/main" id="{D102BA8A-68B0-3E80-0905-9528A2E1A5A0}"/>
              </a:ext>
            </a:extLst>
          </p:cNvPr>
          <p:cNvSpPr/>
          <p:nvPr/>
        </p:nvSpPr>
        <p:spPr>
          <a:xfrm rot="5400000">
            <a:off x="2558188" y="156106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8" name="Google Shape;1024;p35">
            <a:extLst>
              <a:ext uri="{FF2B5EF4-FFF2-40B4-BE49-F238E27FC236}">
                <a16:creationId xmlns:a16="http://schemas.microsoft.com/office/drawing/2014/main" id="{5C0400C2-32A7-942C-9C26-C5CAE97C73FC}"/>
              </a:ext>
            </a:extLst>
          </p:cNvPr>
          <p:cNvSpPr/>
          <p:nvPr/>
        </p:nvSpPr>
        <p:spPr>
          <a:xfrm rot="5400000">
            <a:off x="2558188" y="180341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1025;p35">
            <a:extLst>
              <a:ext uri="{FF2B5EF4-FFF2-40B4-BE49-F238E27FC236}">
                <a16:creationId xmlns:a16="http://schemas.microsoft.com/office/drawing/2014/main" id="{8DFC9A1F-9FCA-8DF5-C620-97D208DD9C3C}"/>
              </a:ext>
            </a:extLst>
          </p:cNvPr>
          <p:cNvSpPr/>
          <p:nvPr/>
        </p:nvSpPr>
        <p:spPr>
          <a:xfrm rot="5400000">
            <a:off x="2558188" y="204576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1026;p35">
            <a:extLst>
              <a:ext uri="{FF2B5EF4-FFF2-40B4-BE49-F238E27FC236}">
                <a16:creationId xmlns:a16="http://schemas.microsoft.com/office/drawing/2014/main" id="{50568EA7-70CB-328F-9BDD-3E7EA5425CCC}"/>
              </a:ext>
            </a:extLst>
          </p:cNvPr>
          <p:cNvSpPr/>
          <p:nvPr/>
        </p:nvSpPr>
        <p:spPr>
          <a:xfrm rot="5400000">
            <a:off x="2558188" y="228811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1022;p35">
            <a:extLst>
              <a:ext uri="{FF2B5EF4-FFF2-40B4-BE49-F238E27FC236}">
                <a16:creationId xmlns:a16="http://schemas.microsoft.com/office/drawing/2014/main" id="{E8BA2DBB-83C9-8AC2-B8FB-88BEF7E5492E}"/>
              </a:ext>
            </a:extLst>
          </p:cNvPr>
          <p:cNvSpPr/>
          <p:nvPr/>
        </p:nvSpPr>
        <p:spPr>
          <a:xfrm rot="5400000">
            <a:off x="2558188" y="346640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1023;p35">
            <a:extLst>
              <a:ext uri="{FF2B5EF4-FFF2-40B4-BE49-F238E27FC236}">
                <a16:creationId xmlns:a16="http://schemas.microsoft.com/office/drawing/2014/main" id="{BA9BAA1D-9B2A-7700-3258-1E8205A9D4F9}"/>
              </a:ext>
            </a:extLst>
          </p:cNvPr>
          <p:cNvSpPr/>
          <p:nvPr/>
        </p:nvSpPr>
        <p:spPr>
          <a:xfrm rot="5400000">
            <a:off x="2558188" y="370875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3" name="Google Shape;1024;p35">
            <a:extLst>
              <a:ext uri="{FF2B5EF4-FFF2-40B4-BE49-F238E27FC236}">
                <a16:creationId xmlns:a16="http://schemas.microsoft.com/office/drawing/2014/main" id="{2847DA4E-C66F-03B2-C0D3-4DF5007EEACE}"/>
              </a:ext>
            </a:extLst>
          </p:cNvPr>
          <p:cNvSpPr/>
          <p:nvPr/>
        </p:nvSpPr>
        <p:spPr>
          <a:xfrm rot="5400000">
            <a:off x="2558188" y="395110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1025;p35">
            <a:extLst>
              <a:ext uri="{FF2B5EF4-FFF2-40B4-BE49-F238E27FC236}">
                <a16:creationId xmlns:a16="http://schemas.microsoft.com/office/drawing/2014/main" id="{FE94767F-540E-EE54-245B-4BD50BD17356}"/>
              </a:ext>
            </a:extLst>
          </p:cNvPr>
          <p:cNvSpPr/>
          <p:nvPr/>
        </p:nvSpPr>
        <p:spPr>
          <a:xfrm rot="5400000">
            <a:off x="2558188" y="419345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1026;p35">
            <a:extLst>
              <a:ext uri="{FF2B5EF4-FFF2-40B4-BE49-F238E27FC236}">
                <a16:creationId xmlns:a16="http://schemas.microsoft.com/office/drawing/2014/main" id="{17D406F4-D750-A498-B32F-CA39F831E48D}"/>
              </a:ext>
            </a:extLst>
          </p:cNvPr>
          <p:cNvSpPr/>
          <p:nvPr/>
        </p:nvSpPr>
        <p:spPr>
          <a:xfrm rot="5400000">
            <a:off x="2558188" y="443580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1022;p35">
            <a:extLst>
              <a:ext uri="{FF2B5EF4-FFF2-40B4-BE49-F238E27FC236}">
                <a16:creationId xmlns:a16="http://schemas.microsoft.com/office/drawing/2014/main" id="{AD4E47E0-5C80-57BC-1DF9-407B16E0AA28}"/>
              </a:ext>
            </a:extLst>
          </p:cNvPr>
          <p:cNvSpPr/>
          <p:nvPr/>
        </p:nvSpPr>
        <p:spPr>
          <a:xfrm rot="5400000">
            <a:off x="2558196" y="253297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1024;p35">
            <a:extLst>
              <a:ext uri="{FF2B5EF4-FFF2-40B4-BE49-F238E27FC236}">
                <a16:creationId xmlns:a16="http://schemas.microsoft.com/office/drawing/2014/main" id="{A0796F9E-7285-B659-BDA0-5674289A2977}"/>
              </a:ext>
            </a:extLst>
          </p:cNvPr>
          <p:cNvSpPr/>
          <p:nvPr/>
        </p:nvSpPr>
        <p:spPr>
          <a:xfrm rot="5400000">
            <a:off x="2551718" y="3220213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1026;p35">
            <a:extLst>
              <a:ext uri="{FF2B5EF4-FFF2-40B4-BE49-F238E27FC236}">
                <a16:creationId xmlns:a16="http://schemas.microsoft.com/office/drawing/2014/main" id="{D537EED3-428A-9B37-4C77-C955E3051F50}"/>
              </a:ext>
            </a:extLst>
          </p:cNvPr>
          <p:cNvSpPr/>
          <p:nvPr/>
        </p:nvSpPr>
        <p:spPr>
          <a:xfrm rot="5400000">
            <a:off x="2543504" y="344921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1022;p35">
            <a:extLst>
              <a:ext uri="{FF2B5EF4-FFF2-40B4-BE49-F238E27FC236}">
                <a16:creationId xmlns:a16="http://schemas.microsoft.com/office/drawing/2014/main" id="{445BE460-951A-D527-6C18-49FC25CC6087}"/>
              </a:ext>
            </a:extLst>
          </p:cNvPr>
          <p:cNvSpPr/>
          <p:nvPr/>
        </p:nvSpPr>
        <p:spPr>
          <a:xfrm rot="5400000">
            <a:off x="7434892" y="13251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1023;p35">
            <a:extLst>
              <a:ext uri="{FF2B5EF4-FFF2-40B4-BE49-F238E27FC236}">
                <a16:creationId xmlns:a16="http://schemas.microsoft.com/office/drawing/2014/main" id="{AF8D549F-AF90-6738-B032-5A5E4CCD16B5}"/>
              </a:ext>
            </a:extLst>
          </p:cNvPr>
          <p:cNvSpPr/>
          <p:nvPr/>
        </p:nvSpPr>
        <p:spPr>
          <a:xfrm rot="5400000">
            <a:off x="7434892" y="156749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1024;p35">
            <a:extLst>
              <a:ext uri="{FF2B5EF4-FFF2-40B4-BE49-F238E27FC236}">
                <a16:creationId xmlns:a16="http://schemas.microsoft.com/office/drawing/2014/main" id="{E7DBA0E3-DEC8-6E38-656C-ACF778ACB704}"/>
              </a:ext>
            </a:extLst>
          </p:cNvPr>
          <p:cNvSpPr/>
          <p:nvPr/>
        </p:nvSpPr>
        <p:spPr>
          <a:xfrm rot="5400000">
            <a:off x="7434892" y="18098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1025;p35">
            <a:extLst>
              <a:ext uri="{FF2B5EF4-FFF2-40B4-BE49-F238E27FC236}">
                <a16:creationId xmlns:a16="http://schemas.microsoft.com/office/drawing/2014/main" id="{447458B1-27CC-77B3-BDB1-A9BCACDE4361}"/>
              </a:ext>
            </a:extLst>
          </p:cNvPr>
          <p:cNvSpPr/>
          <p:nvPr/>
        </p:nvSpPr>
        <p:spPr>
          <a:xfrm rot="5400000">
            <a:off x="7434892" y="205219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1026;p35">
            <a:extLst>
              <a:ext uri="{FF2B5EF4-FFF2-40B4-BE49-F238E27FC236}">
                <a16:creationId xmlns:a16="http://schemas.microsoft.com/office/drawing/2014/main" id="{88AA5419-2E57-D176-CAC5-1315790C2ED9}"/>
              </a:ext>
            </a:extLst>
          </p:cNvPr>
          <p:cNvSpPr/>
          <p:nvPr/>
        </p:nvSpPr>
        <p:spPr>
          <a:xfrm rot="5400000">
            <a:off x="7434892" y="22945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1022;p35">
            <a:extLst>
              <a:ext uri="{FF2B5EF4-FFF2-40B4-BE49-F238E27FC236}">
                <a16:creationId xmlns:a16="http://schemas.microsoft.com/office/drawing/2014/main" id="{37912C11-C2C3-F2D2-4A4E-8D2694D4FE8D}"/>
              </a:ext>
            </a:extLst>
          </p:cNvPr>
          <p:cNvSpPr/>
          <p:nvPr/>
        </p:nvSpPr>
        <p:spPr>
          <a:xfrm rot="5400000">
            <a:off x="7434892" y="347283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1023;p35">
            <a:extLst>
              <a:ext uri="{FF2B5EF4-FFF2-40B4-BE49-F238E27FC236}">
                <a16:creationId xmlns:a16="http://schemas.microsoft.com/office/drawing/2014/main" id="{3B9A56E6-67EC-96C3-A4F2-E765182F57C3}"/>
              </a:ext>
            </a:extLst>
          </p:cNvPr>
          <p:cNvSpPr/>
          <p:nvPr/>
        </p:nvSpPr>
        <p:spPr>
          <a:xfrm rot="5400000">
            <a:off x="7434892" y="371518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1024;p35">
            <a:extLst>
              <a:ext uri="{FF2B5EF4-FFF2-40B4-BE49-F238E27FC236}">
                <a16:creationId xmlns:a16="http://schemas.microsoft.com/office/drawing/2014/main" id="{3490C3DC-6021-AC9F-55FA-BB149E836DDD}"/>
              </a:ext>
            </a:extLst>
          </p:cNvPr>
          <p:cNvSpPr/>
          <p:nvPr/>
        </p:nvSpPr>
        <p:spPr>
          <a:xfrm rot="5400000">
            <a:off x="7434892" y="395753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1025;p35">
            <a:extLst>
              <a:ext uri="{FF2B5EF4-FFF2-40B4-BE49-F238E27FC236}">
                <a16:creationId xmlns:a16="http://schemas.microsoft.com/office/drawing/2014/main" id="{1D516346-2417-9F7A-2E88-C597D4AD169F}"/>
              </a:ext>
            </a:extLst>
          </p:cNvPr>
          <p:cNvSpPr/>
          <p:nvPr/>
        </p:nvSpPr>
        <p:spPr>
          <a:xfrm rot="5400000">
            <a:off x="7434892" y="419988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1026;p35">
            <a:extLst>
              <a:ext uri="{FF2B5EF4-FFF2-40B4-BE49-F238E27FC236}">
                <a16:creationId xmlns:a16="http://schemas.microsoft.com/office/drawing/2014/main" id="{223C27E7-90DF-9AB8-51C4-4DB5A7FDEEFB}"/>
              </a:ext>
            </a:extLst>
          </p:cNvPr>
          <p:cNvSpPr/>
          <p:nvPr/>
        </p:nvSpPr>
        <p:spPr>
          <a:xfrm rot="5400000">
            <a:off x="7434892" y="444223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1022;p35">
            <a:extLst>
              <a:ext uri="{FF2B5EF4-FFF2-40B4-BE49-F238E27FC236}">
                <a16:creationId xmlns:a16="http://schemas.microsoft.com/office/drawing/2014/main" id="{BEA77863-7BFC-4A53-E67C-9B01C5DFDCF1}"/>
              </a:ext>
            </a:extLst>
          </p:cNvPr>
          <p:cNvSpPr/>
          <p:nvPr/>
        </p:nvSpPr>
        <p:spPr>
          <a:xfrm rot="5400000">
            <a:off x="7434900" y="253941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1024;p35">
            <a:extLst>
              <a:ext uri="{FF2B5EF4-FFF2-40B4-BE49-F238E27FC236}">
                <a16:creationId xmlns:a16="http://schemas.microsoft.com/office/drawing/2014/main" id="{12DDC8CA-24B0-2AB0-BBCE-C46687192FFB}"/>
              </a:ext>
            </a:extLst>
          </p:cNvPr>
          <p:cNvSpPr/>
          <p:nvPr/>
        </p:nvSpPr>
        <p:spPr>
          <a:xfrm rot="5400000">
            <a:off x="7428422" y="322664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1026;p35">
            <a:extLst>
              <a:ext uri="{FF2B5EF4-FFF2-40B4-BE49-F238E27FC236}">
                <a16:creationId xmlns:a16="http://schemas.microsoft.com/office/drawing/2014/main" id="{70793BC1-38D9-0117-EE39-8CE4B781B427}"/>
              </a:ext>
            </a:extLst>
          </p:cNvPr>
          <p:cNvSpPr/>
          <p:nvPr/>
        </p:nvSpPr>
        <p:spPr>
          <a:xfrm rot="5400000">
            <a:off x="7420208" y="345564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1022;p35">
            <a:extLst>
              <a:ext uri="{FF2B5EF4-FFF2-40B4-BE49-F238E27FC236}">
                <a16:creationId xmlns:a16="http://schemas.microsoft.com/office/drawing/2014/main" id="{8B8432A5-7028-322D-4EE2-04FA587C676B}"/>
              </a:ext>
            </a:extLst>
          </p:cNvPr>
          <p:cNvSpPr/>
          <p:nvPr/>
        </p:nvSpPr>
        <p:spPr>
          <a:xfrm rot="5400000">
            <a:off x="6589436" y="185020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1023;p35">
            <a:extLst>
              <a:ext uri="{FF2B5EF4-FFF2-40B4-BE49-F238E27FC236}">
                <a16:creationId xmlns:a16="http://schemas.microsoft.com/office/drawing/2014/main" id="{10A6F3C8-D356-A654-CB06-B46F77E63603}"/>
              </a:ext>
            </a:extLst>
          </p:cNvPr>
          <p:cNvSpPr/>
          <p:nvPr/>
        </p:nvSpPr>
        <p:spPr>
          <a:xfrm rot="5400000">
            <a:off x="6589436" y="209255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2" name="Google Shape;1024;p35">
            <a:extLst>
              <a:ext uri="{FF2B5EF4-FFF2-40B4-BE49-F238E27FC236}">
                <a16:creationId xmlns:a16="http://schemas.microsoft.com/office/drawing/2014/main" id="{31882FF5-CE0C-FA8A-115C-73CD44D52CCE}"/>
              </a:ext>
            </a:extLst>
          </p:cNvPr>
          <p:cNvSpPr/>
          <p:nvPr/>
        </p:nvSpPr>
        <p:spPr>
          <a:xfrm rot="5400000">
            <a:off x="6589436" y="233490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1025;p35">
            <a:extLst>
              <a:ext uri="{FF2B5EF4-FFF2-40B4-BE49-F238E27FC236}">
                <a16:creationId xmlns:a16="http://schemas.microsoft.com/office/drawing/2014/main" id="{BC86E771-B1D7-93BA-3133-D5394B0CD731}"/>
              </a:ext>
            </a:extLst>
          </p:cNvPr>
          <p:cNvSpPr/>
          <p:nvPr/>
        </p:nvSpPr>
        <p:spPr>
          <a:xfrm rot="5400000">
            <a:off x="6589436" y="257725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1026;p35">
            <a:extLst>
              <a:ext uri="{FF2B5EF4-FFF2-40B4-BE49-F238E27FC236}">
                <a16:creationId xmlns:a16="http://schemas.microsoft.com/office/drawing/2014/main" id="{E149132C-6945-B3B1-E3C1-357EAD8C364F}"/>
              </a:ext>
            </a:extLst>
          </p:cNvPr>
          <p:cNvSpPr/>
          <p:nvPr/>
        </p:nvSpPr>
        <p:spPr>
          <a:xfrm rot="5400000">
            <a:off x="6589436" y="281960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1022;p35">
            <a:extLst>
              <a:ext uri="{FF2B5EF4-FFF2-40B4-BE49-F238E27FC236}">
                <a16:creationId xmlns:a16="http://schemas.microsoft.com/office/drawing/2014/main" id="{8E5F9364-5F6D-5D65-7034-2B108F52C45D}"/>
              </a:ext>
            </a:extLst>
          </p:cNvPr>
          <p:cNvSpPr/>
          <p:nvPr/>
        </p:nvSpPr>
        <p:spPr>
          <a:xfrm rot="5400000">
            <a:off x="6581966" y="306502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1023;p35">
            <a:extLst>
              <a:ext uri="{FF2B5EF4-FFF2-40B4-BE49-F238E27FC236}">
                <a16:creationId xmlns:a16="http://schemas.microsoft.com/office/drawing/2014/main" id="{05549B09-D26A-F940-B78F-A1873D17F431}"/>
              </a:ext>
            </a:extLst>
          </p:cNvPr>
          <p:cNvSpPr/>
          <p:nvPr/>
        </p:nvSpPr>
        <p:spPr>
          <a:xfrm rot="5400000">
            <a:off x="6581966" y="330737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7" name="Google Shape;1024;p35">
            <a:extLst>
              <a:ext uri="{FF2B5EF4-FFF2-40B4-BE49-F238E27FC236}">
                <a16:creationId xmlns:a16="http://schemas.microsoft.com/office/drawing/2014/main" id="{213D7822-A78A-0BCA-000B-AF3F892F8AB2}"/>
              </a:ext>
            </a:extLst>
          </p:cNvPr>
          <p:cNvSpPr/>
          <p:nvPr/>
        </p:nvSpPr>
        <p:spPr>
          <a:xfrm rot="5400000">
            <a:off x="6581966" y="354972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1025;p35">
            <a:extLst>
              <a:ext uri="{FF2B5EF4-FFF2-40B4-BE49-F238E27FC236}">
                <a16:creationId xmlns:a16="http://schemas.microsoft.com/office/drawing/2014/main" id="{78489F2C-9613-BC03-ACD7-A8043422B98C}"/>
              </a:ext>
            </a:extLst>
          </p:cNvPr>
          <p:cNvSpPr/>
          <p:nvPr/>
        </p:nvSpPr>
        <p:spPr>
          <a:xfrm rot="5400000">
            <a:off x="6581966" y="379207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1026;p35">
            <a:extLst>
              <a:ext uri="{FF2B5EF4-FFF2-40B4-BE49-F238E27FC236}">
                <a16:creationId xmlns:a16="http://schemas.microsoft.com/office/drawing/2014/main" id="{75F9C7B4-DCBC-DA79-2787-359A74E6C63D}"/>
              </a:ext>
            </a:extLst>
          </p:cNvPr>
          <p:cNvSpPr/>
          <p:nvPr/>
        </p:nvSpPr>
        <p:spPr>
          <a:xfrm rot="5400000">
            <a:off x="6581966" y="403442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1026;p35">
            <a:extLst>
              <a:ext uri="{FF2B5EF4-FFF2-40B4-BE49-F238E27FC236}">
                <a16:creationId xmlns:a16="http://schemas.microsoft.com/office/drawing/2014/main" id="{CD463895-CF67-5AD7-01A4-57AAD7413976}"/>
              </a:ext>
            </a:extLst>
          </p:cNvPr>
          <p:cNvSpPr/>
          <p:nvPr/>
        </p:nvSpPr>
        <p:spPr>
          <a:xfrm rot="5400000">
            <a:off x="6341427" y="4258070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1026;p35">
            <a:extLst>
              <a:ext uri="{FF2B5EF4-FFF2-40B4-BE49-F238E27FC236}">
                <a16:creationId xmlns:a16="http://schemas.microsoft.com/office/drawing/2014/main" id="{A8CABE21-6B0F-EA75-FF8E-FB652DA19863}"/>
              </a:ext>
            </a:extLst>
          </p:cNvPr>
          <p:cNvSpPr/>
          <p:nvPr/>
        </p:nvSpPr>
        <p:spPr>
          <a:xfrm rot="5400000">
            <a:off x="6578815" y="4276774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Google Shape;1026;p35">
            <a:extLst>
              <a:ext uri="{FF2B5EF4-FFF2-40B4-BE49-F238E27FC236}">
                <a16:creationId xmlns:a16="http://schemas.microsoft.com/office/drawing/2014/main" id="{44DE65F1-3FE5-0E67-019B-360FB09066FA}"/>
              </a:ext>
            </a:extLst>
          </p:cNvPr>
          <p:cNvSpPr/>
          <p:nvPr/>
        </p:nvSpPr>
        <p:spPr>
          <a:xfrm rot="5400000">
            <a:off x="5953073" y="4271386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572;p29">
            <a:extLst>
              <a:ext uri="{FF2B5EF4-FFF2-40B4-BE49-F238E27FC236}">
                <a16:creationId xmlns:a16="http://schemas.microsoft.com/office/drawing/2014/main" id="{B75ADBC3-973B-5EB1-72BD-677AC68A5D57}"/>
              </a:ext>
            </a:extLst>
          </p:cNvPr>
          <p:cNvSpPr txBox="1">
            <a:spLocks/>
          </p:cNvSpPr>
          <p:nvPr/>
        </p:nvSpPr>
        <p:spPr>
          <a:xfrm>
            <a:off x="2038795" y="2528931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6" name="Google Shape;572;p29">
            <a:extLst>
              <a:ext uri="{FF2B5EF4-FFF2-40B4-BE49-F238E27FC236}">
                <a16:creationId xmlns:a16="http://schemas.microsoft.com/office/drawing/2014/main" id="{81B6F066-74C7-169E-4E1A-0853ED9356AB}"/>
              </a:ext>
            </a:extLst>
          </p:cNvPr>
          <p:cNvSpPr txBox="1">
            <a:spLocks/>
          </p:cNvSpPr>
          <p:nvPr/>
        </p:nvSpPr>
        <p:spPr>
          <a:xfrm>
            <a:off x="2435308" y="2530917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7" name="Google Shape;572;p29">
            <a:extLst>
              <a:ext uri="{FF2B5EF4-FFF2-40B4-BE49-F238E27FC236}">
                <a16:creationId xmlns:a16="http://schemas.microsoft.com/office/drawing/2014/main" id="{C728A5BB-BD75-9F1F-92D5-EB45FB846E52}"/>
              </a:ext>
            </a:extLst>
          </p:cNvPr>
          <p:cNvSpPr txBox="1">
            <a:spLocks/>
          </p:cNvSpPr>
          <p:nvPr/>
        </p:nvSpPr>
        <p:spPr>
          <a:xfrm>
            <a:off x="6942043" y="2534297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8" name="Google Shape;572;p29">
            <a:extLst>
              <a:ext uri="{FF2B5EF4-FFF2-40B4-BE49-F238E27FC236}">
                <a16:creationId xmlns:a16="http://schemas.microsoft.com/office/drawing/2014/main" id="{536FB93E-B895-5776-A6FF-C484D00B1F49}"/>
              </a:ext>
            </a:extLst>
          </p:cNvPr>
          <p:cNvSpPr txBox="1">
            <a:spLocks/>
          </p:cNvSpPr>
          <p:nvPr/>
        </p:nvSpPr>
        <p:spPr>
          <a:xfrm>
            <a:off x="7312717" y="2532308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9" name="Google Shape;572;p29">
            <a:extLst>
              <a:ext uri="{FF2B5EF4-FFF2-40B4-BE49-F238E27FC236}">
                <a16:creationId xmlns:a16="http://schemas.microsoft.com/office/drawing/2014/main" id="{5858CA56-DAD3-DF4E-3D47-A7A5AAC8FFB1}"/>
              </a:ext>
            </a:extLst>
          </p:cNvPr>
          <p:cNvSpPr txBox="1">
            <a:spLocks/>
          </p:cNvSpPr>
          <p:nvPr/>
        </p:nvSpPr>
        <p:spPr>
          <a:xfrm>
            <a:off x="1005129" y="2570759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20" name="Google Shape;572;p29">
            <a:extLst>
              <a:ext uri="{FF2B5EF4-FFF2-40B4-BE49-F238E27FC236}">
                <a16:creationId xmlns:a16="http://schemas.microsoft.com/office/drawing/2014/main" id="{0B241F05-FB93-5280-EFF9-E51497C4B417}"/>
              </a:ext>
            </a:extLst>
          </p:cNvPr>
          <p:cNvSpPr txBox="1">
            <a:spLocks/>
          </p:cNvSpPr>
          <p:nvPr/>
        </p:nvSpPr>
        <p:spPr>
          <a:xfrm>
            <a:off x="8089827" y="2474950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21" name="Google Shape;572;p29">
            <a:extLst>
              <a:ext uri="{FF2B5EF4-FFF2-40B4-BE49-F238E27FC236}">
                <a16:creationId xmlns:a16="http://schemas.microsoft.com/office/drawing/2014/main" id="{2A1E0342-7140-A7F6-C114-8828D4AAA4AF}"/>
              </a:ext>
            </a:extLst>
          </p:cNvPr>
          <p:cNvSpPr txBox="1">
            <a:spLocks/>
          </p:cNvSpPr>
          <p:nvPr/>
        </p:nvSpPr>
        <p:spPr>
          <a:xfrm>
            <a:off x="6056971" y="2525313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Google Shape;1022;p35">
            <a:extLst>
              <a:ext uri="{FF2B5EF4-FFF2-40B4-BE49-F238E27FC236}">
                <a16:creationId xmlns:a16="http://schemas.microsoft.com/office/drawing/2014/main" id="{EA8FE0C4-2C6F-48F8-7440-B3E980489D88}"/>
              </a:ext>
            </a:extLst>
          </p:cNvPr>
          <p:cNvSpPr/>
          <p:nvPr/>
        </p:nvSpPr>
        <p:spPr>
          <a:xfrm rot="5400000">
            <a:off x="3255863" y="28114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23;p35">
            <a:extLst>
              <a:ext uri="{FF2B5EF4-FFF2-40B4-BE49-F238E27FC236}">
                <a16:creationId xmlns:a16="http://schemas.microsoft.com/office/drawing/2014/main" id="{169052AA-DB21-E92A-5B8E-1E14059A08F7}"/>
              </a:ext>
            </a:extLst>
          </p:cNvPr>
          <p:cNvSpPr/>
          <p:nvPr/>
        </p:nvSpPr>
        <p:spPr>
          <a:xfrm rot="5400000">
            <a:off x="3255863" y="52349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024;p35">
            <a:extLst>
              <a:ext uri="{FF2B5EF4-FFF2-40B4-BE49-F238E27FC236}">
                <a16:creationId xmlns:a16="http://schemas.microsoft.com/office/drawing/2014/main" id="{E01EA833-07F0-D6D3-5F44-CA36FBCD9A64}"/>
              </a:ext>
            </a:extLst>
          </p:cNvPr>
          <p:cNvSpPr/>
          <p:nvPr/>
        </p:nvSpPr>
        <p:spPr>
          <a:xfrm rot="5400000">
            <a:off x="3255863" y="76584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25;p35">
            <a:extLst>
              <a:ext uri="{FF2B5EF4-FFF2-40B4-BE49-F238E27FC236}">
                <a16:creationId xmlns:a16="http://schemas.microsoft.com/office/drawing/2014/main" id="{0E4B1F6B-BC22-D2D8-51F4-D9E93FDC3384}"/>
              </a:ext>
            </a:extLst>
          </p:cNvPr>
          <p:cNvSpPr/>
          <p:nvPr/>
        </p:nvSpPr>
        <p:spPr>
          <a:xfrm rot="5400000">
            <a:off x="3255863" y="100819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26;p35">
            <a:extLst>
              <a:ext uri="{FF2B5EF4-FFF2-40B4-BE49-F238E27FC236}">
                <a16:creationId xmlns:a16="http://schemas.microsoft.com/office/drawing/2014/main" id="{3AC2842F-F717-0E28-7AE7-D8446251ACF3}"/>
              </a:ext>
            </a:extLst>
          </p:cNvPr>
          <p:cNvSpPr/>
          <p:nvPr/>
        </p:nvSpPr>
        <p:spPr>
          <a:xfrm rot="5400000">
            <a:off x="3255863" y="125054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22;p35">
            <a:extLst>
              <a:ext uri="{FF2B5EF4-FFF2-40B4-BE49-F238E27FC236}">
                <a16:creationId xmlns:a16="http://schemas.microsoft.com/office/drawing/2014/main" id="{5C66BAF7-2157-2471-FD99-703E90B725E7}"/>
              </a:ext>
            </a:extLst>
          </p:cNvPr>
          <p:cNvSpPr/>
          <p:nvPr/>
        </p:nvSpPr>
        <p:spPr>
          <a:xfrm rot="5400000">
            <a:off x="3248393" y="149596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23;p35">
            <a:extLst>
              <a:ext uri="{FF2B5EF4-FFF2-40B4-BE49-F238E27FC236}">
                <a16:creationId xmlns:a16="http://schemas.microsoft.com/office/drawing/2014/main" id="{D79600AB-6B96-916D-D163-222565D1940E}"/>
              </a:ext>
            </a:extLst>
          </p:cNvPr>
          <p:cNvSpPr/>
          <p:nvPr/>
        </p:nvSpPr>
        <p:spPr>
          <a:xfrm rot="5400000">
            <a:off x="3248393" y="173831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24;p35">
            <a:extLst>
              <a:ext uri="{FF2B5EF4-FFF2-40B4-BE49-F238E27FC236}">
                <a16:creationId xmlns:a16="http://schemas.microsoft.com/office/drawing/2014/main" id="{409C8905-F248-9621-184A-9F90BD386904}"/>
              </a:ext>
            </a:extLst>
          </p:cNvPr>
          <p:cNvSpPr/>
          <p:nvPr/>
        </p:nvSpPr>
        <p:spPr>
          <a:xfrm rot="5400000">
            <a:off x="3248393" y="198066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25;p35">
            <a:extLst>
              <a:ext uri="{FF2B5EF4-FFF2-40B4-BE49-F238E27FC236}">
                <a16:creationId xmlns:a16="http://schemas.microsoft.com/office/drawing/2014/main" id="{76B6ED07-55BA-C3A1-B35A-3269C83182AE}"/>
              </a:ext>
            </a:extLst>
          </p:cNvPr>
          <p:cNvSpPr/>
          <p:nvPr/>
        </p:nvSpPr>
        <p:spPr>
          <a:xfrm rot="5400000">
            <a:off x="3248393" y="222301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26;p35">
            <a:extLst>
              <a:ext uri="{FF2B5EF4-FFF2-40B4-BE49-F238E27FC236}">
                <a16:creationId xmlns:a16="http://schemas.microsoft.com/office/drawing/2014/main" id="{2895CA17-2D52-3C71-CCEC-CA37DCA90ED3}"/>
              </a:ext>
            </a:extLst>
          </p:cNvPr>
          <p:cNvSpPr/>
          <p:nvPr/>
        </p:nvSpPr>
        <p:spPr>
          <a:xfrm rot="5400000">
            <a:off x="3248393" y="246536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22;p35">
            <a:extLst>
              <a:ext uri="{FF2B5EF4-FFF2-40B4-BE49-F238E27FC236}">
                <a16:creationId xmlns:a16="http://schemas.microsoft.com/office/drawing/2014/main" id="{9376349A-63AC-6CCE-4490-853C63E8EB59}"/>
              </a:ext>
            </a:extLst>
          </p:cNvPr>
          <p:cNvSpPr/>
          <p:nvPr/>
        </p:nvSpPr>
        <p:spPr>
          <a:xfrm rot="5400000">
            <a:off x="3243923" y="274496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23;p35">
            <a:extLst>
              <a:ext uri="{FF2B5EF4-FFF2-40B4-BE49-F238E27FC236}">
                <a16:creationId xmlns:a16="http://schemas.microsoft.com/office/drawing/2014/main" id="{A0C38142-B23E-0C01-BBF6-AAD28574060A}"/>
              </a:ext>
            </a:extLst>
          </p:cNvPr>
          <p:cNvSpPr/>
          <p:nvPr/>
        </p:nvSpPr>
        <p:spPr>
          <a:xfrm rot="5400000">
            <a:off x="3243923" y="298731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1024;p35">
            <a:extLst>
              <a:ext uri="{FF2B5EF4-FFF2-40B4-BE49-F238E27FC236}">
                <a16:creationId xmlns:a16="http://schemas.microsoft.com/office/drawing/2014/main" id="{47F41810-3522-4C43-0A24-1BE1A3494388}"/>
              </a:ext>
            </a:extLst>
          </p:cNvPr>
          <p:cNvSpPr/>
          <p:nvPr/>
        </p:nvSpPr>
        <p:spPr>
          <a:xfrm rot="5400000">
            <a:off x="3243923" y="322966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25;p35">
            <a:extLst>
              <a:ext uri="{FF2B5EF4-FFF2-40B4-BE49-F238E27FC236}">
                <a16:creationId xmlns:a16="http://schemas.microsoft.com/office/drawing/2014/main" id="{7F622B31-1C0E-8D69-FF36-F7F1CA6870F4}"/>
              </a:ext>
            </a:extLst>
          </p:cNvPr>
          <p:cNvSpPr/>
          <p:nvPr/>
        </p:nvSpPr>
        <p:spPr>
          <a:xfrm rot="5400000">
            <a:off x="3243923" y="347201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26;p35">
            <a:extLst>
              <a:ext uri="{FF2B5EF4-FFF2-40B4-BE49-F238E27FC236}">
                <a16:creationId xmlns:a16="http://schemas.microsoft.com/office/drawing/2014/main" id="{10C67A0C-850D-66D0-71C3-D728834867D0}"/>
              </a:ext>
            </a:extLst>
          </p:cNvPr>
          <p:cNvSpPr/>
          <p:nvPr/>
        </p:nvSpPr>
        <p:spPr>
          <a:xfrm rot="5400000">
            <a:off x="3243923" y="371436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22;p35">
            <a:extLst>
              <a:ext uri="{FF2B5EF4-FFF2-40B4-BE49-F238E27FC236}">
                <a16:creationId xmlns:a16="http://schemas.microsoft.com/office/drawing/2014/main" id="{B4AA15AA-BE51-2D5C-1338-F7418764D38F}"/>
              </a:ext>
            </a:extLst>
          </p:cNvPr>
          <p:cNvSpPr/>
          <p:nvPr/>
        </p:nvSpPr>
        <p:spPr>
          <a:xfrm rot="5400000">
            <a:off x="3236453" y="395978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23;p35">
            <a:extLst>
              <a:ext uri="{FF2B5EF4-FFF2-40B4-BE49-F238E27FC236}">
                <a16:creationId xmlns:a16="http://schemas.microsoft.com/office/drawing/2014/main" id="{10D7B2C4-E9BD-DF00-879A-007B865FDF0A}"/>
              </a:ext>
            </a:extLst>
          </p:cNvPr>
          <p:cNvSpPr/>
          <p:nvPr/>
        </p:nvSpPr>
        <p:spPr>
          <a:xfrm rot="5400000">
            <a:off x="3236453" y="420213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1024;p35">
            <a:extLst>
              <a:ext uri="{FF2B5EF4-FFF2-40B4-BE49-F238E27FC236}">
                <a16:creationId xmlns:a16="http://schemas.microsoft.com/office/drawing/2014/main" id="{1FA3F434-CBEB-22F4-AC25-303E9B77F84D}"/>
              </a:ext>
            </a:extLst>
          </p:cNvPr>
          <p:cNvSpPr/>
          <p:nvPr/>
        </p:nvSpPr>
        <p:spPr>
          <a:xfrm rot="5400000">
            <a:off x="3236453" y="444448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25;p35">
            <a:extLst>
              <a:ext uri="{FF2B5EF4-FFF2-40B4-BE49-F238E27FC236}">
                <a16:creationId xmlns:a16="http://schemas.microsoft.com/office/drawing/2014/main" id="{8639D267-7161-64B0-1063-E24B834A6BF2}"/>
              </a:ext>
            </a:extLst>
          </p:cNvPr>
          <p:cNvSpPr/>
          <p:nvPr/>
        </p:nvSpPr>
        <p:spPr>
          <a:xfrm rot="5400000">
            <a:off x="3236453" y="468683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26;p35">
            <a:extLst>
              <a:ext uri="{FF2B5EF4-FFF2-40B4-BE49-F238E27FC236}">
                <a16:creationId xmlns:a16="http://schemas.microsoft.com/office/drawing/2014/main" id="{680CE22D-D1DD-61D2-6E28-E11680C8E3CF}"/>
              </a:ext>
            </a:extLst>
          </p:cNvPr>
          <p:cNvSpPr/>
          <p:nvPr/>
        </p:nvSpPr>
        <p:spPr>
          <a:xfrm rot="5400000">
            <a:off x="3236453" y="492918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72;p29">
            <a:extLst>
              <a:ext uri="{FF2B5EF4-FFF2-40B4-BE49-F238E27FC236}">
                <a16:creationId xmlns:a16="http://schemas.microsoft.com/office/drawing/2014/main" id="{518970FA-0056-13B2-DCBB-494FC3B775CA}"/>
              </a:ext>
            </a:extLst>
          </p:cNvPr>
          <p:cNvSpPr txBox="1">
            <a:spLocks/>
          </p:cNvSpPr>
          <p:nvPr/>
        </p:nvSpPr>
        <p:spPr>
          <a:xfrm>
            <a:off x="3441488" y="0"/>
            <a:ext cx="178101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Encoded means</a:t>
            </a:r>
          </a:p>
        </p:txBody>
      </p:sp>
      <p:sp>
        <p:nvSpPr>
          <p:cNvPr id="39" name="Google Shape;572;p29">
            <a:extLst>
              <a:ext uri="{FF2B5EF4-FFF2-40B4-BE49-F238E27FC236}">
                <a16:creationId xmlns:a16="http://schemas.microsoft.com/office/drawing/2014/main" id="{3DA2FEE9-0868-DE4F-FDB5-108B9215989F}"/>
              </a:ext>
            </a:extLst>
          </p:cNvPr>
          <p:cNvSpPr txBox="1">
            <a:spLocks/>
          </p:cNvSpPr>
          <p:nvPr/>
        </p:nvSpPr>
        <p:spPr>
          <a:xfrm>
            <a:off x="3441489" y="4557615"/>
            <a:ext cx="178101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Encoded variances</a:t>
            </a:r>
          </a:p>
        </p:txBody>
      </p:sp>
    </p:spTree>
    <p:extLst>
      <p:ext uri="{BB962C8B-B14F-4D97-AF65-F5344CB8AC3E}">
        <p14:creationId xmlns:p14="http://schemas.microsoft.com/office/powerpoint/2010/main" val="111994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022;p35">
            <a:extLst>
              <a:ext uri="{FF2B5EF4-FFF2-40B4-BE49-F238E27FC236}">
                <a16:creationId xmlns:a16="http://schemas.microsoft.com/office/drawing/2014/main" id="{B5500AC0-9DB6-4050-9388-DE169E7C34E0}"/>
              </a:ext>
            </a:extLst>
          </p:cNvPr>
          <p:cNvSpPr/>
          <p:nvPr/>
        </p:nvSpPr>
        <p:spPr>
          <a:xfrm rot="5400000">
            <a:off x="5347229" y="18505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23;p35">
            <a:extLst>
              <a:ext uri="{FF2B5EF4-FFF2-40B4-BE49-F238E27FC236}">
                <a16:creationId xmlns:a16="http://schemas.microsoft.com/office/drawing/2014/main" id="{C16ECA60-81E7-D1ED-40D9-431BE7DA348C}"/>
              </a:ext>
            </a:extLst>
          </p:cNvPr>
          <p:cNvSpPr/>
          <p:nvPr/>
        </p:nvSpPr>
        <p:spPr>
          <a:xfrm rot="5400000">
            <a:off x="5347229" y="20928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024;p35">
            <a:extLst>
              <a:ext uri="{FF2B5EF4-FFF2-40B4-BE49-F238E27FC236}">
                <a16:creationId xmlns:a16="http://schemas.microsoft.com/office/drawing/2014/main" id="{A964206A-DE7C-10E3-63D8-13EB89AB77F1}"/>
              </a:ext>
            </a:extLst>
          </p:cNvPr>
          <p:cNvSpPr/>
          <p:nvPr/>
        </p:nvSpPr>
        <p:spPr>
          <a:xfrm rot="5400000">
            <a:off x="5347229" y="23352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25;p35">
            <a:extLst>
              <a:ext uri="{FF2B5EF4-FFF2-40B4-BE49-F238E27FC236}">
                <a16:creationId xmlns:a16="http://schemas.microsoft.com/office/drawing/2014/main" id="{AD6A65D6-6C15-6D19-FA21-E385E81CD8E2}"/>
              </a:ext>
            </a:extLst>
          </p:cNvPr>
          <p:cNvSpPr/>
          <p:nvPr/>
        </p:nvSpPr>
        <p:spPr>
          <a:xfrm rot="5400000">
            <a:off x="5347229" y="25775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26;p35">
            <a:extLst>
              <a:ext uri="{FF2B5EF4-FFF2-40B4-BE49-F238E27FC236}">
                <a16:creationId xmlns:a16="http://schemas.microsoft.com/office/drawing/2014/main" id="{170D37FA-7DF3-038D-C4C6-EF51FF4A2B5A}"/>
              </a:ext>
            </a:extLst>
          </p:cNvPr>
          <p:cNvSpPr/>
          <p:nvPr/>
        </p:nvSpPr>
        <p:spPr>
          <a:xfrm rot="5400000">
            <a:off x="5347229" y="28199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022;p35">
            <a:extLst>
              <a:ext uri="{FF2B5EF4-FFF2-40B4-BE49-F238E27FC236}">
                <a16:creationId xmlns:a16="http://schemas.microsoft.com/office/drawing/2014/main" id="{0C8D9301-6D90-32C8-597B-174DF0E39FCA}"/>
              </a:ext>
            </a:extLst>
          </p:cNvPr>
          <p:cNvSpPr/>
          <p:nvPr/>
        </p:nvSpPr>
        <p:spPr>
          <a:xfrm rot="5400000">
            <a:off x="5339759" y="30653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23;p35">
            <a:extLst>
              <a:ext uri="{FF2B5EF4-FFF2-40B4-BE49-F238E27FC236}">
                <a16:creationId xmlns:a16="http://schemas.microsoft.com/office/drawing/2014/main" id="{07044ADC-D24E-D551-6766-9BE54E945BCB}"/>
              </a:ext>
            </a:extLst>
          </p:cNvPr>
          <p:cNvSpPr/>
          <p:nvPr/>
        </p:nvSpPr>
        <p:spPr>
          <a:xfrm rot="5400000">
            <a:off x="5339759" y="33077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24;p35">
            <a:extLst>
              <a:ext uri="{FF2B5EF4-FFF2-40B4-BE49-F238E27FC236}">
                <a16:creationId xmlns:a16="http://schemas.microsoft.com/office/drawing/2014/main" id="{580762B9-00F2-0D58-2C9C-5CC3168E0062}"/>
              </a:ext>
            </a:extLst>
          </p:cNvPr>
          <p:cNvSpPr/>
          <p:nvPr/>
        </p:nvSpPr>
        <p:spPr>
          <a:xfrm rot="5400000">
            <a:off x="5339759" y="35500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25;p35">
            <a:extLst>
              <a:ext uri="{FF2B5EF4-FFF2-40B4-BE49-F238E27FC236}">
                <a16:creationId xmlns:a16="http://schemas.microsoft.com/office/drawing/2014/main" id="{A0ADFE40-F4DE-DDCF-08F6-3D12EB995712}"/>
              </a:ext>
            </a:extLst>
          </p:cNvPr>
          <p:cNvSpPr/>
          <p:nvPr/>
        </p:nvSpPr>
        <p:spPr>
          <a:xfrm rot="5400000">
            <a:off x="5339759" y="37924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26;p35">
            <a:extLst>
              <a:ext uri="{FF2B5EF4-FFF2-40B4-BE49-F238E27FC236}">
                <a16:creationId xmlns:a16="http://schemas.microsoft.com/office/drawing/2014/main" id="{4F35F38A-08B0-D6BA-AAEE-23F9122DB046}"/>
              </a:ext>
            </a:extLst>
          </p:cNvPr>
          <p:cNvSpPr/>
          <p:nvPr/>
        </p:nvSpPr>
        <p:spPr>
          <a:xfrm rot="5400000">
            <a:off x="5339759" y="40347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1022;p35">
            <a:extLst>
              <a:ext uri="{FF2B5EF4-FFF2-40B4-BE49-F238E27FC236}">
                <a16:creationId xmlns:a16="http://schemas.microsoft.com/office/drawing/2014/main" id="{27D5A86A-3722-B716-073A-FD84CCF1C481}"/>
              </a:ext>
            </a:extLst>
          </p:cNvPr>
          <p:cNvSpPr/>
          <p:nvPr/>
        </p:nvSpPr>
        <p:spPr>
          <a:xfrm rot="5400000">
            <a:off x="5959552" y="18505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1023;p35">
            <a:extLst>
              <a:ext uri="{FF2B5EF4-FFF2-40B4-BE49-F238E27FC236}">
                <a16:creationId xmlns:a16="http://schemas.microsoft.com/office/drawing/2014/main" id="{A36BD622-6B12-213E-451B-C08F64C10571}"/>
              </a:ext>
            </a:extLst>
          </p:cNvPr>
          <p:cNvSpPr/>
          <p:nvPr/>
        </p:nvSpPr>
        <p:spPr>
          <a:xfrm rot="5400000">
            <a:off x="5959552" y="20928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1024;p35">
            <a:extLst>
              <a:ext uri="{FF2B5EF4-FFF2-40B4-BE49-F238E27FC236}">
                <a16:creationId xmlns:a16="http://schemas.microsoft.com/office/drawing/2014/main" id="{754FEDD6-D1F9-C250-C953-C65BE7F62C89}"/>
              </a:ext>
            </a:extLst>
          </p:cNvPr>
          <p:cNvSpPr/>
          <p:nvPr/>
        </p:nvSpPr>
        <p:spPr>
          <a:xfrm rot="5400000">
            <a:off x="5959552" y="23352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1025;p35">
            <a:extLst>
              <a:ext uri="{FF2B5EF4-FFF2-40B4-BE49-F238E27FC236}">
                <a16:creationId xmlns:a16="http://schemas.microsoft.com/office/drawing/2014/main" id="{EDF56ECE-DEB1-757B-3452-F388C28A2B45}"/>
              </a:ext>
            </a:extLst>
          </p:cNvPr>
          <p:cNvSpPr/>
          <p:nvPr/>
        </p:nvSpPr>
        <p:spPr>
          <a:xfrm rot="5400000">
            <a:off x="5959552" y="25775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1026;p35">
            <a:extLst>
              <a:ext uri="{FF2B5EF4-FFF2-40B4-BE49-F238E27FC236}">
                <a16:creationId xmlns:a16="http://schemas.microsoft.com/office/drawing/2014/main" id="{77BB5E9A-5491-8036-0EE9-DC0E9A9E8C9D}"/>
              </a:ext>
            </a:extLst>
          </p:cNvPr>
          <p:cNvSpPr/>
          <p:nvPr/>
        </p:nvSpPr>
        <p:spPr>
          <a:xfrm rot="5400000">
            <a:off x="5959552" y="28199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1022;p35">
            <a:extLst>
              <a:ext uri="{FF2B5EF4-FFF2-40B4-BE49-F238E27FC236}">
                <a16:creationId xmlns:a16="http://schemas.microsoft.com/office/drawing/2014/main" id="{23961EB3-D345-78A2-015F-98566BD5FF48}"/>
              </a:ext>
            </a:extLst>
          </p:cNvPr>
          <p:cNvSpPr/>
          <p:nvPr/>
        </p:nvSpPr>
        <p:spPr>
          <a:xfrm rot="5400000">
            <a:off x="5952082" y="30653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1023;p35">
            <a:extLst>
              <a:ext uri="{FF2B5EF4-FFF2-40B4-BE49-F238E27FC236}">
                <a16:creationId xmlns:a16="http://schemas.microsoft.com/office/drawing/2014/main" id="{C08B7620-0571-0287-B72C-44664502823C}"/>
              </a:ext>
            </a:extLst>
          </p:cNvPr>
          <p:cNvSpPr/>
          <p:nvPr/>
        </p:nvSpPr>
        <p:spPr>
          <a:xfrm rot="5400000">
            <a:off x="5952082" y="33077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1" name="Google Shape;1024;p35">
            <a:extLst>
              <a:ext uri="{FF2B5EF4-FFF2-40B4-BE49-F238E27FC236}">
                <a16:creationId xmlns:a16="http://schemas.microsoft.com/office/drawing/2014/main" id="{3BDDE2C0-010A-867B-496E-D85656D8FB04}"/>
              </a:ext>
            </a:extLst>
          </p:cNvPr>
          <p:cNvSpPr/>
          <p:nvPr/>
        </p:nvSpPr>
        <p:spPr>
          <a:xfrm rot="5400000">
            <a:off x="5952082" y="35500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1025;p35">
            <a:extLst>
              <a:ext uri="{FF2B5EF4-FFF2-40B4-BE49-F238E27FC236}">
                <a16:creationId xmlns:a16="http://schemas.microsoft.com/office/drawing/2014/main" id="{8FAF8FB5-AEFB-8A18-6A23-39505E36CDA1}"/>
              </a:ext>
            </a:extLst>
          </p:cNvPr>
          <p:cNvSpPr/>
          <p:nvPr/>
        </p:nvSpPr>
        <p:spPr>
          <a:xfrm rot="5400000">
            <a:off x="5952082" y="37924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1026;p35">
            <a:extLst>
              <a:ext uri="{FF2B5EF4-FFF2-40B4-BE49-F238E27FC236}">
                <a16:creationId xmlns:a16="http://schemas.microsoft.com/office/drawing/2014/main" id="{9F2748C4-965A-5008-92C5-E0708BA602AA}"/>
              </a:ext>
            </a:extLst>
          </p:cNvPr>
          <p:cNvSpPr/>
          <p:nvPr/>
        </p:nvSpPr>
        <p:spPr>
          <a:xfrm rot="5400000">
            <a:off x="5952082" y="40347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1022;p35">
            <a:extLst>
              <a:ext uri="{FF2B5EF4-FFF2-40B4-BE49-F238E27FC236}">
                <a16:creationId xmlns:a16="http://schemas.microsoft.com/office/drawing/2014/main" id="{DE1E6D0F-C3E0-CD5E-C95D-B8726EB433FE}"/>
              </a:ext>
            </a:extLst>
          </p:cNvPr>
          <p:cNvSpPr/>
          <p:nvPr/>
        </p:nvSpPr>
        <p:spPr>
          <a:xfrm rot="5400000">
            <a:off x="6351985" y="18505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1023;p35">
            <a:extLst>
              <a:ext uri="{FF2B5EF4-FFF2-40B4-BE49-F238E27FC236}">
                <a16:creationId xmlns:a16="http://schemas.microsoft.com/office/drawing/2014/main" id="{01BB00EE-6B07-17BB-1A99-BFBB20F45E38}"/>
              </a:ext>
            </a:extLst>
          </p:cNvPr>
          <p:cNvSpPr/>
          <p:nvPr/>
        </p:nvSpPr>
        <p:spPr>
          <a:xfrm rot="5400000">
            <a:off x="6351985" y="20928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9" name="Google Shape;1024;p35">
            <a:extLst>
              <a:ext uri="{FF2B5EF4-FFF2-40B4-BE49-F238E27FC236}">
                <a16:creationId xmlns:a16="http://schemas.microsoft.com/office/drawing/2014/main" id="{76032965-A6CD-5906-BFC5-1BD650C2CE99}"/>
              </a:ext>
            </a:extLst>
          </p:cNvPr>
          <p:cNvSpPr/>
          <p:nvPr/>
        </p:nvSpPr>
        <p:spPr>
          <a:xfrm rot="5400000">
            <a:off x="6351985" y="23352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1025;p35">
            <a:extLst>
              <a:ext uri="{FF2B5EF4-FFF2-40B4-BE49-F238E27FC236}">
                <a16:creationId xmlns:a16="http://schemas.microsoft.com/office/drawing/2014/main" id="{CF0E6809-08A0-49D1-EBEA-3C5A35278B0E}"/>
              </a:ext>
            </a:extLst>
          </p:cNvPr>
          <p:cNvSpPr/>
          <p:nvPr/>
        </p:nvSpPr>
        <p:spPr>
          <a:xfrm rot="5400000">
            <a:off x="6351985" y="257758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1026;p35">
            <a:extLst>
              <a:ext uri="{FF2B5EF4-FFF2-40B4-BE49-F238E27FC236}">
                <a16:creationId xmlns:a16="http://schemas.microsoft.com/office/drawing/2014/main" id="{3F225E03-62E8-BA33-C41B-E90ECF6711D0}"/>
              </a:ext>
            </a:extLst>
          </p:cNvPr>
          <p:cNvSpPr/>
          <p:nvPr/>
        </p:nvSpPr>
        <p:spPr>
          <a:xfrm rot="5400000">
            <a:off x="6351985" y="2819930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1022;p35">
            <a:extLst>
              <a:ext uri="{FF2B5EF4-FFF2-40B4-BE49-F238E27FC236}">
                <a16:creationId xmlns:a16="http://schemas.microsoft.com/office/drawing/2014/main" id="{4CD3513E-D358-EEEF-1545-0060B522DC6D}"/>
              </a:ext>
            </a:extLst>
          </p:cNvPr>
          <p:cNvSpPr/>
          <p:nvPr/>
        </p:nvSpPr>
        <p:spPr>
          <a:xfrm rot="5400000">
            <a:off x="6344515" y="30653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1023;p35">
            <a:extLst>
              <a:ext uri="{FF2B5EF4-FFF2-40B4-BE49-F238E27FC236}">
                <a16:creationId xmlns:a16="http://schemas.microsoft.com/office/drawing/2014/main" id="{AB04DD52-A922-B934-BFF4-6262472F9D5B}"/>
              </a:ext>
            </a:extLst>
          </p:cNvPr>
          <p:cNvSpPr/>
          <p:nvPr/>
        </p:nvSpPr>
        <p:spPr>
          <a:xfrm rot="5400000">
            <a:off x="6344515" y="33077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4" name="Google Shape;1024;p35">
            <a:extLst>
              <a:ext uri="{FF2B5EF4-FFF2-40B4-BE49-F238E27FC236}">
                <a16:creationId xmlns:a16="http://schemas.microsoft.com/office/drawing/2014/main" id="{BDD1B883-7B9C-938C-2111-1F222AE5ADAA}"/>
              </a:ext>
            </a:extLst>
          </p:cNvPr>
          <p:cNvSpPr/>
          <p:nvPr/>
        </p:nvSpPr>
        <p:spPr>
          <a:xfrm rot="5400000">
            <a:off x="6344515" y="35500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1025;p35">
            <a:extLst>
              <a:ext uri="{FF2B5EF4-FFF2-40B4-BE49-F238E27FC236}">
                <a16:creationId xmlns:a16="http://schemas.microsoft.com/office/drawing/2014/main" id="{0A66EA0B-F190-C26B-9548-904AA585A1DB}"/>
              </a:ext>
            </a:extLst>
          </p:cNvPr>
          <p:cNvSpPr/>
          <p:nvPr/>
        </p:nvSpPr>
        <p:spPr>
          <a:xfrm rot="5400000">
            <a:off x="6344515" y="379240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1026;p35">
            <a:extLst>
              <a:ext uri="{FF2B5EF4-FFF2-40B4-BE49-F238E27FC236}">
                <a16:creationId xmlns:a16="http://schemas.microsoft.com/office/drawing/2014/main" id="{E003E700-DD6E-1BDE-5CB2-54E6A63CD971}"/>
              </a:ext>
            </a:extLst>
          </p:cNvPr>
          <p:cNvSpPr/>
          <p:nvPr/>
        </p:nvSpPr>
        <p:spPr>
          <a:xfrm rot="5400000">
            <a:off x="6344515" y="4034753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1022;p35">
            <a:extLst>
              <a:ext uri="{FF2B5EF4-FFF2-40B4-BE49-F238E27FC236}">
                <a16:creationId xmlns:a16="http://schemas.microsoft.com/office/drawing/2014/main" id="{ECEE56EA-F77C-B699-2CB2-2F428A59B502}"/>
              </a:ext>
            </a:extLst>
          </p:cNvPr>
          <p:cNvSpPr/>
          <p:nvPr/>
        </p:nvSpPr>
        <p:spPr>
          <a:xfrm rot="5400000">
            <a:off x="2151119" y="131047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1023;p35">
            <a:extLst>
              <a:ext uri="{FF2B5EF4-FFF2-40B4-BE49-F238E27FC236}">
                <a16:creationId xmlns:a16="http://schemas.microsoft.com/office/drawing/2014/main" id="{07B12C1F-7F70-6A30-2780-5D134158F64D}"/>
              </a:ext>
            </a:extLst>
          </p:cNvPr>
          <p:cNvSpPr/>
          <p:nvPr/>
        </p:nvSpPr>
        <p:spPr>
          <a:xfrm rot="5400000">
            <a:off x="2151119" y="155282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2" name="Google Shape;1024;p35">
            <a:extLst>
              <a:ext uri="{FF2B5EF4-FFF2-40B4-BE49-F238E27FC236}">
                <a16:creationId xmlns:a16="http://schemas.microsoft.com/office/drawing/2014/main" id="{641A9EF8-AF35-0B17-6A4D-EFB6E0B0583B}"/>
              </a:ext>
            </a:extLst>
          </p:cNvPr>
          <p:cNvSpPr/>
          <p:nvPr/>
        </p:nvSpPr>
        <p:spPr>
          <a:xfrm rot="5400000">
            <a:off x="2151119" y="179517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1025;p35">
            <a:extLst>
              <a:ext uri="{FF2B5EF4-FFF2-40B4-BE49-F238E27FC236}">
                <a16:creationId xmlns:a16="http://schemas.microsoft.com/office/drawing/2014/main" id="{6E77938F-B098-BC34-6856-F6C5690D86D3}"/>
              </a:ext>
            </a:extLst>
          </p:cNvPr>
          <p:cNvSpPr/>
          <p:nvPr/>
        </p:nvSpPr>
        <p:spPr>
          <a:xfrm rot="5400000">
            <a:off x="2151119" y="203752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1026;p35">
            <a:extLst>
              <a:ext uri="{FF2B5EF4-FFF2-40B4-BE49-F238E27FC236}">
                <a16:creationId xmlns:a16="http://schemas.microsoft.com/office/drawing/2014/main" id="{87562437-A407-0FF5-86A9-27F80CC11C3C}"/>
              </a:ext>
            </a:extLst>
          </p:cNvPr>
          <p:cNvSpPr/>
          <p:nvPr/>
        </p:nvSpPr>
        <p:spPr>
          <a:xfrm rot="5400000">
            <a:off x="2151119" y="227987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1022;p35">
            <a:extLst>
              <a:ext uri="{FF2B5EF4-FFF2-40B4-BE49-F238E27FC236}">
                <a16:creationId xmlns:a16="http://schemas.microsoft.com/office/drawing/2014/main" id="{76B8E0AB-09E6-19FC-0C1B-0FC550F63D95}"/>
              </a:ext>
            </a:extLst>
          </p:cNvPr>
          <p:cNvSpPr/>
          <p:nvPr/>
        </p:nvSpPr>
        <p:spPr>
          <a:xfrm rot="5400000">
            <a:off x="2151119" y="345816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1023;p35">
            <a:extLst>
              <a:ext uri="{FF2B5EF4-FFF2-40B4-BE49-F238E27FC236}">
                <a16:creationId xmlns:a16="http://schemas.microsoft.com/office/drawing/2014/main" id="{3F19F498-A32C-D1B9-ED3F-DDD508E2F2A9}"/>
              </a:ext>
            </a:extLst>
          </p:cNvPr>
          <p:cNvSpPr/>
          <p:nvPr/>
        </p:nvSpPr>
        <p:spPr>
          <a:xfrm rot="5400000">
            <a:off x="2151119" y="370051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1024;p35">
            <a:extLst>
              <a:ext uri="{FF2B5EF4-FFF2-40B4-BE49-F238E27FC236}">
                <a16:creationId xmlns:a16="http://schemas.microsoft.com/office/drawing/2014/main" id="{764400A6-A014-A146-03CD-01D9BFCAB097}"/>
              </a:ext>
            </a:extLst>
          </p:cNvPr>
          <p:cNvSpPr/>
          <p:nvPr/>
        </p:nvSpPr>
        <p:spPr>
          <a:xfrm rot="5400000">
            <a:off x="2151119" y="394286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1025;p35">
            <a:extLst>
              <a:ext uri="{FF2B5EF4-FFF2-40B4-BE49-F238E27FC236}">
                <a16:creationId xmlns:a16="http://schemas.microsoft.com/office/drawing/2014/main" id="{54932D5B-3140-56FF-7105-E10D1722FD07}"/>
              </a:ext>
            </a:extLst>
          </p:cNvPr>
          <p:cNvSpPr/>
          <p:nvPr/>
        </p:nvSpPr>
        <p:spPr>
          <a:xfrm rot="5400000">
            <a:off x="2151119" y="418521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1026;p35">
            <a:extLst>
              <a:ext uri="{FF2B5EF4-FFF2-40B4-BE49-F238E27FC236}">
                <a16:creationId xmlns:a16="http://schemas.microsoft.com/office/drawing/2014/main" id="{B2A0CCFE-55F0-E3AF-3E3C-DC3F859B87A8}"/>
              </a:ext>
            </a:extLst>
          </p:cNvPr>
          <p:cNvSpPr/>
          <p:nvPr/>
        </p:nvSpPr>
        <p:spPr>
          <a:xfrm rot="5400000">
            <a:off x="2151119" y="442756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1022;p35">
            <a:extLst>
              <a:ext uri="{FF2B5EF4-FFF2-40B4-BE49-F238E27FC236}">
                <a16:creationId xmlns:a16="http://schemas.microsoft.com/office/drawing/2014/main" id="{0240E85B-4DD2-2198-CFB6-55DBF71C958B}"/>
              </a:ext>
            </a:extLst>
          </p:cNvPr>
          <p:cNvSpPr/>
          <p:nvPr/>
        </p:nvSpPr>
        <p:spPr>
          <a:xfrm rot="5400000">
            <a:off x="2151127" y="2524743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1024;p35">
            <a:extLst>
              <a:ext uri="{FF2B5EF4-FFF2-40B4-BE49-F238E27FC236}">
                <a16:creationId xmlns:a16="http://schemas.microsoft.com/office/drawing/2014/main" id="{AFFDED88-1ED1-F347-7C98-C2C83BB99707}"/>
              </a:ext>
            </a:extLst>
          </p:cNvPr>
          <p:cNvSpPr/>
          <p:nvPr/>
        </p:nvSpPr>
        <p:spPr>
          <a:xfrm rot="5400000">
            <a:off x="2144649" y="321198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1026;p35">
            <a:extLst>
              <a:ext uri="{FF2B5EF4-FFF2-40B4-BE49-F238E27FC236}">
                <a16:creationId xmlns:a16="http://schemas.microsoft.com/office/drawing/2014/main" id="{FAAB2C86-3B6E-946A-E420-F2CE8A3E1F3F}"/>
              </a:ext>
            </a:extLst>
          </p:cNvPr>
          <p:cNvSpPr/>
          <p:nvPr/>
        </p:nvSpPr>
        <p:spPr>
          <a:xfrm rot="5400000">
            <a:off x="2136435" y="344097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1022;p35">
            <a:extLst>
              <a:ext uri="{FF2B5EF4-FFF2-40B4-BE49-F238E27FC236}">
                <a16:creationId xmlns:a16="http://schemas.microsoft.com/office/drawing/2014/main" id="{333F26B4-4E4A-F7E6-0949-6672C61676BE}"/>
              </a:ext>
            </a:extLst>
          </p:cNvPr>
          <p:cNvSpPr/>
          <p:nvPr/>
        </p:nvSpPr>
        <p:spPr>
          <a:xfrm rot="5400000">
            <a:off x="7055872" y="13165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1023;p35">
            <a:extLst>
              <a:ext uri="{FF2B5EF4-FFF2-40B4-BE49-F238E27FC236}">
                <a16:creationId xmlns:a16="http://schemas.microsoft.com/office/drawing/2014/main" id="{725C425F-1942-CC19-20D0-B39161781697}"/>
              </a:ext>
            </a:extLst>
          </p:cNvPr>
          <p:cNvSpPr/>
          <p:nvPr/>
        </p:nvSpPr>
        <p:spPr>
          <a:xfrm rot="5400000">
            <a:off x="7055872" y="155894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1024;p35">
            <a:extLst>
              <a:ext uri="{FF2B5EF4-FFF2-40B4-BE49-F238E27FC236}">
                <a16:creationId xmlns:a16="http://schemas.microsoft.com/office/drawing/2014/main" id="{FF217F00-23DD-5A24-4DCB-E67E4B110758}"/>
              </a:ext>
            </a:extLst>
          </p:cNvPr>
          <p:cNvSpPr/>
          <p:nvPr/>
        </p:nvSpPr>
        <p:spPr>
          <a:xfrm rot="5400000">
            <a:off x="7055872" y="18012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1025;p35">
            <a:extLst>
              <a:ext uri="{FF2B5EF4-FFF2-40B4-BE49-F238E27FC236}">
                <a16:creationId xmlns:a16="http://schemas.microsoft.com/office/drawing/2014/main" id="{161E1721-7C0A-7989-172C-DF0990EFD81B}"/>
              </a:ext>
            </a:extLst>
          </p:cNvPr>
          <p:cNvSpPr/>
          <p:nvPr/>
        </p:nvSpPr>
        <p:spPr>
          <a:xfrm rot="5400000">
            <a:off x="7055872" y="204364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1026;p35">
            <a:extLst>
              <a:ext uri="{FF2B5EF4-FFF2-40B4-BE49-F238E27FC236}">
                <a16:creationId xmlns:a16="http://schemas.microsoft.com/office/drawing/2014/main" id="{22F5B14F-0F10-881D-B2B8-2E1CED9A5F8C}"/>
              </a:ext>
            </a:extLst>
          </p:cNvPr>
          <p:cNvSpPr/>
          <p:nvPr/>
        </p:nvSpPr>
        <p:spPr>
          <a:xfrm rot="5400000">
            <a:off x="7055872" y="228599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1022;p35">
            <a:extLst>
              <a:ext uri="{FF2B5EF4-FFF2-40B4-BE49-F238E27FC236}">
                <a16:creationId xmlns:a16="http://schemas.microsoft.com/office/drawing/2014/main" id="{022F4002-D12A-7262-5870-06F8F19C79A0}"/>
              </a:ext>
            </a:extLst>
          </p:cNvPr>
          <p:cNvSpPr/>
          <p:nvPr/>
        </p:nvSpPr>
        <p:spPr>
          <a:xfrm rot="5400000">
            <a:off x="7055872" y="34642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1023;p35">
            <a:extLst>
              <a:ext uri="{FF2B5EF4-FFF2-40B4-BE49-F238E27FC236}">
                <a16:creationId xmlns:a16="http://schemas.microsoft.com/office/drawing/2014/main" id="{517B2362-AE44-B2A5-328E-27F1876F4E0F}"/>
              </a:ext>
            </a:extLst>
          </p:cNvPr>
          <p:cNvSpPr/>
          <p:nvPr/>
        </p:nvSpPr>
        <p:spPr>
          <a:xfrm rot="5400000">
            <a:off x="7055872" y="370663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1024;p35">
            <a:extLst>
              <a:ext uri="{FF2B5EF4-FFF2-40B4-BE49-F238E27FC236}">
                <a16:creationId xmlns:a16="http://schemas.microsoft.com/office/drawing/2014/main" id="{1F97BDAC-176C-F64E-9450-D324980FBC71}"/>
              </a:ext>
            </a:extLst>
          </p:cNvPr>
          <p:cNvSpPr/>
          <p:nvPr/>
        </p:nvSpPr>
        <p:spPr>
          <a:xfrm rot="5400000">
            <a:off x="7055872" y="39489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1025;p35">
            <a:extLst>
              <a:ext uri="{FF2B5EF4-FFF2-40B4-BE49-F238E27FC236}">
                <a16:creationId xmlns:a16="http://schemas.microsoft.com/office/drawing/2014/main" id="{2B932B7E-B2B6-4A49-FBA8-C42480B53F0A}"/>
              </a:ext>
            </a:extLst>
          </p:cNvPr>
          <p:cNvSpPr/>
          <p:nvPr/>
        </p:nvSpPr>
        <p:spPr>
          <a:xfrm rot="5400000">
            <a:off x="7055872" y="419133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1026;p35">
            <a:extLst>
              <a:ext uri="{FF2B5EF4-FFF2-40B4-BE49-F238E27FC236}">
                <a16:creationId xmlns:a16="http://schemas.microsoft.com/office/drawing/2014/main" id="{A5B1822B-2CAE-FD86-8A09-593C9B6AF5E8}"/>
              </a:ext>
            </a:extLst>
          </p:cNvPr>
          <p:cNvSpPr/>
          <p:nvPr/>
        </p:nvSpPr>
        <p:spPr>
          <a:xfrm rot="5400000">
            <a:off x="7055872" y="443368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1022;p35">
            <a:extLst>
              <a:ext uri="{FF2B5EF4-FFF2-40B4-BE49-F238E27FC236}">
                <a16:creationId xmlns:a16="http://schemas.microsoft.com/office/drawing/2014/main" id="{4AABB932-2671-7A4C-26FB-B55CE35A0738}"/>
              </a:ext>
            </a:extLst>
          </p:cNvPr>
          <p:cNvSpPr/>
          <p:nvPr/>
        </p:nvSpPr>
        <p:spPr>
          <a:xfrm rot="5400000">
            <a:off x="7055880" y="2530857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1024;p35">
            <a:extLst>
              <a:ext uri="{FF2B5EF4-FFF2-40B4-BE49-F238E27FC236}">
                <a16:creationId xmlns:a16="http://schemas.microsoft.com/office/drawing/2014/main" id="{925DEF55-F93C-C5FD-383E-C3B66D7456A9}"/>
              </a:ext>
            </a:extLst>
          </p:cNvPr>
          <p:cNvSpPr/>
          <p:nvPr/>
        </p:nvSpPr>
        <p:spPr>
          <a:xfrm rot="5400000">
            <a:off x="7049402" y="3218094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1026;p35">
            <a:extLst>
              <a:ext uri="{FF2B5EF4-FFF2-40B4-BE49-F238E27FC236}">
                <a16:creationId xmlns:a16="http://schemas.microsoft.com/office/drawing/2014/main" id="{3E7F2C56-C13E-2AC5-365C-90542C77E1A6}"/>
              </a:ext>
            </a:extLst>
          </p:cNvPr>
          <p:cNvSpPr/>
          <p:nvPr/>
        </p:nvSpPr>
        <p:spPr>
          <a:xfrm rot="5400000">
            <a:off x="7041188" y="3447092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407B260E-C44A-A8F9-DABD-931A78723898}"/>
              </a:ext>
            </a:extLst>
          </p:cNvPr>
          <p:cNvGrpSpPr/>
          <p:nvPr/>
        </p:nvGrpSpPr>
        <p:grpSpPr>
          <a:xfrm>
            <a:off x="1538395" y="2673460"/>
            <a:ext cx="143000" cy="870050"/>
            <a:chOff x="3233994" y="2842191"/>
            <a:chExt cx="143000" cy="870050"/>
          </a:xfrm>
        </p:grpSpPr>
        <p:sp>
          <p:nvSpPr>
            <p:cNvPr id="610" name="Google Shape;1023;p35">
              <a:extLst>
                <a:ext uri="{FF2B5EF4-FFF2-40B4-BE49-F238E27FC236}">
                  <a16:creationId xmlns:a16="http://schemas.microsoft.com/office/drawing/2014/main" id="{FE263C86-F508-271B-4616-14BC2E7D60FC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1024;p35">
              <a:extLst>
                <a:ext uri="{FF2B5EF4-FFF2-40B4-BE49-F238E27FC236}">
                  <a16:creationId xmlns:a16="http://schemas.microsoft.com/office/drawing/2014/main" id="{1E4CEEED-9FAF-2096-4EF4-54B85F45B25C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025;p35">
              <a:extLst>
                <a:ext uri="{FF2B5EF4-FFF2-40B4-BE49-F238E27FC236}">
                  <a16:creationId xmlns:a16="http://schemas.microsoft.com/office/drawing/2014/main" id="{CCC1EF6B-063E-6402-BFD5-71DB75C6F1DC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026;p35">
              <a:extLst>
                <a:ext uri="{FF2B5EF4-FFF2-40B4-BE49-F238E27FC236}">
                  <a16:creationId xmlns:a16="http://schemas.microsoft.com/office/drawing/2014/main" id="{39C536EB-029E-B9C6-51F6-2F080BE47BC9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A40EADF9-FDB4-3CE4-82E2-88F03D0A033C}"/>
              </a:ext>
            </a:extLst>
          </p:cNvPr>
          <p:cNvGrpSpPr/>
          <p:nvPr/>
        </p:nvGrpSpPr>
        <p:grpSpPr>
          <a:xfrm>
            <a:off x="1315783" y="2679895"/>
            <a:ext cx="143000" cy="870050"/>
            <a:chOff x="3233994" y="2842191"/>
            <a:chExt cx="143000" cy="870050"/>
          </a:xfrm>
        </p:grpSpPr>
        <p:sp>
          <p:nvSpPr>
            <p:cNvPr id="618" name="Google Shape;1023;p35">
              <a:extLst>
                <a:ext uri="{FF2B5EF4-FFF2-40B4-BE49-F238E27FC236}">
                  <a16:creationId xmlns:a16="http://schemas.microsoft.com/office/drawing/2014/main" id="{301CA316-6CC5-A707-4D8F-03A26E41389B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1024;p35">
              <a:extLst>
                <a:ext uri="{FF2B5EF4-FFF2-40B4-BE49-F238E27FC236}">
                  <a16:creationId xmlns:a16="http://schemas.microsoft.com/office/drawing/2014/main" id="{973A0C4E-D7B7-76C8-6C98-C3413917F856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025;p35">
              <a:extLst>
                <a:ext uri="{FF2B5EF4-FFF2-40B4-BE49-F238E27FC236}">
                  <a16:creationId xmlns:a16="http://schemas.microsoft.com/office/drawing/2014/main" id="{3F10E387-68F2-1B47-5C82-058339EFC5B3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026;p35">
              <a:extLst>
                <a:ext uri="{FF2B5EF4-FFF2-40B4-BE49-F238E27FC236}">
                  <a16:creationId xmlns:a16="http://schemas.microsoft.com/office/drawing/2014/main" id="{C679DAA3-70FB-B26E-D2B1-0E8BC4FE5892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FA43715B-00AA-C9D6-D519-EAF5771B17AC}"/>
              </a:ext>
            </a:extLst>
          </p:cNvPr>
          <p:cNvGrpSpPr/>
          <p:nvPr/>
        </p:nvGrpSpPr>
        <p:grpSpPr>
          <a:xfrm>
            <a:off x="889983" y="2679895"/>
            <a:ext cx="143000" cy="870050"/>
            <a:chOff x="3233994" y="2842191"/>
            <a:chExt cx="143000" cy="870050"/>
          </a:xfrm>
        </p:grpSpPr>
        <p:sp>
          <p:nvSpPr>
            <p:cNvPr id="624" name="Google Shape;1023;p35">
              <a:extLst>
                <a:ext uri="{FF2B5EF4-FFF2-40B4-BE49-F238E27FC236}">
                  <a16:creationId xmlns:a16="http://schemas.microsoft.com/office/drawing/2014/main" id="{44C79B58-9C5C-1CF2-E61E-46B2A709D524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1024;p35">
              <a:extLst>
                <a:ext uri="{FF2B5EF4-FFF2-40B4-BE49-F238E27FC236}">
                  <a16:creationId xmlns:a16="http://schemas.microsoft.com/office/drawing/2014/main" id="{86C74A5A-2236-493D-1059-2E76D123485C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025;p35">
              <a:extLst>
                <a:ext uri="{FF2B5EF4-FFF2-40B4-BE49-F238E27FC236}">
                  <a16:creationId xmlns:a16="http://schemas.microsoft.com/office/drawing/2014/main" id="{386B0748-97A7-1BEB-0677-12920828504A}"/>
                </a:ext>
              </a:extLst>
            </p:cNvPr>
            <p:cNvSpPr/>
            <p:nvPr/>
          </p:nvSpPr>
          <p:spPr>
            <a:xfrm rot="5400000">
              <a:off x="3233994" y="3326891"/>
              <a:ext cx="143000" cy="143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026;p35">
              <a:extLst>
                <a:ext uri="{FF2B5EF4-FFF2-40B4-BE49-F238E27FC236}">
                  <a16:creationId xmlns:a16="http://schemas.microsoft.com/office/drawing/2014/main" id="{E5D09E05-486C-0617-8AAD-48DA09181756}"/>
                </a:ext>
              </a:extLst>
            </p:cNvPr>
            <p:cNvSpPr/>
            <p:nvPr/>
          </p:nvSpPr>
          <p:spPr>
            <a:xfrm rot="5400000">
              <a:off x="3233994" y="3569241"/>
              <a:ext cx="143000" cy="143000"/>
            </a:xfrm>
            <a:prstGeom prst="rect">
              <a:avLst/>
            </a:prstGeom>
            <a:solidFill>
              <a:srgbClr val="A5D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2E35AEB0-76F2-C514-3E5F-A06C3DCEDAE3}"/>
              </a:ext>
            </a:extLst>
          </p:cNvPr>
          <p:cNvGrpSpPr/>
          <p:nvPr/>
        </p:nvGrpSpPr>
        <p:grpSpPr>
          <a:xfrm>
            <a:off x="8616429" y="2787478"/>
            <a:ext cx="143000" cy="385350"/>
            <a:chOff x="3233994" y="2842191"/>
            <a:chExt cx="143000" cy="385350"/>
          </a:xfrm>
        </p:grpSpPr>
        <p:sp>
          <p:nvSpPr>
            <p:cNvPr id="630" name="Google Shape;1023;p35">
              <a:extLst>
                <a:ext uri="{FF2B5EF4-FFF2-40B4-BE49-F238E27FC236}">
                  <a16:creationId xmlns:a16="http://schemas.microsoft.com/office/drawing/2014/main" id="{7A33E709-8FC2-E9A7-C989-4DB35DAF3324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1024;p35">
              <a:extLst>
                <a:ext uri="{FF2B5EF4-FFF2-40B4-BE49-F238E27FC236}">
                  <a16:creationId xmlns:a16="http://schemas.microsoft.com/office/drawing/2014/main" id="{08A86865-22FC-E852-8493-CB5B429200D1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834A814-3BBA-9B2C-27C3-4A30BCFE45B7}"/>
              </a:ext>
            </a:extLst>
          </p:cNvPr>
          <p:cNvGrpSpPr/>
          <p:nvPr/>
        </p:nvGrpSpPr>
        <p:grpSpPr>
          <a:xfrm>
            <a:off x="8393817" y="2793913"/>
            <a:ext cx="143000" cy="385350"/>
            <a:chOff x="3233994" y="2842191"/>
            <a:chExt cx="143000" cy="385350"/>
          </a:xfrm>
        </p:grpSpPr>
        <p:sp>
          <p:nvSpPr>
            <p:cNvPr id="636" name="Google Shape;1023;p35">
              <a:extLst>
                <a:ext uri="{FF2B5EF4-FFF2-40B4-BE49-F238E27FC236}">
                  <a16:creationId xmlns:a16="http://schemas.microsoft.com/office/drawing/2014/main" id="{EBE898EB-F426-DF1F-F44F-1FC1A5BB4A56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1024;p35">
              <a:extLst>
                <a:ext uri="{FF2B5EF4-FFF2-40B4-BE49-F238E27FC236}">
                  <a16:creationId xmlns:a16="http://schemas.microsoft.com/office/drawing/2014/main" id="{B2757DB8-DA89-AA0F-B8B9-83C9EDFF9014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A05E0E09-28AB-473C-C0C5-9C0052ADA738}"/>
              </a:ext>
            </a:extLst>
          </p:cNvPr>
          <p:cNvGrpSpPr/>
          <p:nvPr/>
        </p:nvGrpSpPr>
        <p:grpSpPr>
          <a:xfrm>
            <a:off x="7968017" y="2793913"/>
            <a:ext cx="143000" cy="385350"/>
            <a:chOff x="3233994" y="2842191"/>
            <a:chExt cx="143000" cy="385350"/>
          </a:xfrm>
        </p:grpSpPr>
        <p:sp>
          <p:nvSpPr>
            <p:cNvPr id="642" name="Google Shape;1023;p35">
              <a:extLst>
                <a:ext uri="{FF2B5EF4-FFF2-40B4-BE49-F238E27FC236}">
                  <a16:creationId xmlns:a16="http://schemas.microsoft.com/office/drawing/2014/main" id="{40FD6D4A-1B2E-0BAD-69B0-124A0B489B12}"/>
                </a:ext>
              </a:extLst>
            </p:cNvPr>
            <p:cNvSpPr/>
            <p:nvPr/>
          </p:nvSpPr>
          <p:spPr>
            <a:xfrm rot="5400000">
              <a:off x="3233994" y="2842191"/>
              <a:ext cx="143000" cy="143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1024;p35">
              <a:extLst>
                <a:ext uri="{FF2B5EF4-FFF2-40B4-BE49-F238E27FC236}">
                  <a16:creationId xmlns:a16="http://schemas.microsoft.com/office/drawing/2014/main" id="{D6446820-8ACC-9F12-8F3B-40E999102D42}"/>
                </a:ext>
              </a:extLst>
            </p:cNvPr>
            <p:cNvSpPr/>
            <p:nvPr/>
          </p:nvSpPr>
          <p:spPr>
            <a:xfrm rot="5400000">
              <a:off x="3233994" y="3084541"/>
              <a:ext cx="143000" cy="143000"/>
            </a:xfrm>
            <a:prstGeom prst="rect">
              <a:avLst/>
            </a:prstGeom>
            <a:solidFill>
              <a:srgbClr val="097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1022;p35">
            <a:extLst>
              <a:ext uri="{FF2B5EF4-FFF2-40B4-BE49-F238E27FC236}">
                <a16:creationId xmlns:a16="http://schemas.microsoft.com/office/drawing/2014/main" id="{FA0D136E-24C9-6458-4A8A-BB6F151D7991}"/>
              </a:ext>
            </a:extLst>
          </p:cNvPr>
          <p:cNvSpPr/>
          <p:nvPr/>
        </p:nvSpPr>
        <p:spPr>
          <a:xfrm rot="5400000">
            <a:off x="2558188" y="131871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1023;p35">
            <a:extLst>
              <a:ext uri="{FF2B5EF4-FFF2-40B4-BE49-F238E27FC236}">
                <a16:creationId xmlns:a16="http://schemas.microsoft.com/office/drawing/2014/main" id="{D102BA8A-68B0-3E80-0905-9528A2E1A5A0}"/>
              </a:ext>
            </a:extLst>
          </p:cNvPr>
          <p:cNvSpPr/>
          <p:nvPr/>
        </p:nvSpPr>
        <p:spPr>
          <a:xfrm rot="5400000">
            <a:off x="2558188" y="156106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8" name="Google Shape;1024;p35">
            <a:extLst>
              <a:ext uri="{FF2B5EF4-FFF2-40B4-BE49-F238E27FC236}">
                <a16:creationId xmlns:a16="http://schemas.microsoft.com/office/drawing/2014/main" id="{5C0400C2-32A7-942C-9C26-C5CAE97C73FC}"/>
              </a:ext>
            </a:extLst>
          </p:cNvPr>
          <p:cNvSpPr/>
          <p:nvPr/>
        </p:nvSpPr>
        <p:spPr>
          <a:xfrm rot="5400000">
            <a:off x="2558188" y="180341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1025;p35">
            <a:extLst>
              <a:ext uri="{FF2B5EF4-FFF2-40B4-BE49-F238E27FC236}">
                <a16:creationId xmlns:a16="http://schemas.microsoft.com/office/drawing/2014/main" id="{8DFC9A1F-9FCA-8DF5-C620-97D208DD9C3C}"/>
              </a:ext>
            </a:extLst>
          </p:cNvPr>
          <p:cNvSpPr/>
          <p:nvPr/>
        </p:nvSpPr>
        <p:spPr>
          <a:xfrm rot="5400000">
            <a:off x="2558188" y="204576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1026;p35">
            <a:extLst>
              <a:ext uri="{FF2B5EF4-FFF2-40B4-BE49-F238E27FC236}">
                <a16:creationId xmlns:a16="http://schemas.microsoft.com/office/drawing/2014/main" id="{50568EA7-70CB-328F-9BDD-3E7EA5425CCC}"/>
              </a:ext>
            </a:extLst>
          </p:cNvPr>
          <p:cNvSpPr/>
          <p:nvPr/>
        </p:nvSpPr>
        <p:spPr>
          <a:xfrm rot="5400000">
            <a:off x="2558188" y="2288110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1022;p35">
            <a:extLst>
              <a:ext uri="{FF2B5EF4-FFF2-40B4-BE49-F238E27FC236}">
                <a16:creationId xmlns:a16="http://schemas.microsoft.com/office/drawing/2014/main" id="{E8BA2DBB-83C9-8AC2-B8FB-88BEF7E5492E}"/>
              </a:ext>
            </a:extLst>
          </p:cNvPr>
          <p:cNvSpPr/>
          <p:nvPr/>
        </p:nvSpPr>
        <p:spPr>
          <a:xfrm rot="5400000">
            <a:off x="2558188" y="346640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1023;p35">
            <a:extLst>
              <a:ext uri="{FF2B5EF4-FFF2-40B4-BE49-F238E27FC236}">
                <a16:creationId xmlns:a16="http://schemas.microsoft.com/office/drawing/2014/main" id="{BA9BAA1D-9B2A-7700-3258-1E8205A9D4F9}"/>
              </a:ext>
            </a:extLst>
          </p:cNvPr>
          <p:cNvSpPr/>
          <p:nvPr/>
        </p:nvSpPr>
        <p:spPr>
          <a:xfrm rot="5400000">
            <a:off x="2558188" y="370875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3" name="Google Shape;1024;p35">
            <a:extLst>
              <a:ext uri="{FF2B5EF4-FFF2-40B4-BE49-F238E27FC236}">
                <a16:creationId xmlns:a16="http://schemas.microsoft.com/office/drawing/2014/main" id="{2847DA4E-C66F-03B2-C0D3-4DF5007EEACE}"/>
              </a:ext>
            </a:extLst>
          </p:cNvPr>
          <p:cNvSpPr/>
          <p:nvPr/>
        </p:nvSpPr>
        <p:spPr>
          <a:xfrm rot="5400000">
            <a:off x="2558188" y="395110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1025;p35">
            <a:extLst>
              <a:ext uri="{FF2B5EF4-FFF2-40B4-BE49-F238E27FC236}">
                <a16:creationId xmlns:a16="http://schemas.microsoft.com/office/drawing/2014/main" id="{FE94767F-540E-EE54-245B-4BD50BD17356}"/>
              </a:ext>
            </a:extLst>
          </p:cNvPr>
          <p:cNvSpPr/>
          <p:nvPr/>
        </p:nvSpPr>
        <p:spPr>
          <a:xfrm rot="5400000">
            <a:off x="2558188" y="419345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1026;p35">
            <a:extLst>
              <a:ext uri="{FF2B5EF4-FFF2-40B4-BE49-F238E27FC236}">
                <a16:creationId xmlns:a16="http://schemas.microsoft.com/office/drawing/2014/main" id="{17D406F4-D750-A498-B32F-CA39F831E48D}"/>
              </a:ext>
            </a:extLst>
          </p:cNvPr>
          <p:cNvSpPr/>
          <p:nvPr/>
        </p:nvSpPr>
        <p:spPr>
          <a:xfrm rot="5400000">
            <a:off x="2558188" y="443580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1022;p35">
            <a:extLst>
              <a:ext uri="{FF2B5EF4-FFF2-40B4-BE49-F238E27FC236}">
                <a16:creationId xmlns:a16="http://schemas.microsoft.com/office/drawing/2014/main" id="{AD4E47E0-5C80-57BC-1DF9-407B16E0AA28}"/>
              </a:ext>
            </a:extLst>
          </p:cNvPr>
          <p:cNvSpPr/>
          <p:nvPr/>
        </p:nvSpPr>
        <p:spPr>
          <a:xfrm rot="5400000">
            <a:off x="2558196" y="253297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1024;p35">
            <a:extLst>
              <a:ext uri="{FF2B5EF4-FFF2-40B4-BE49-F238E27FC236}">
                <a16:creationId xmlns:a16="http://schemas.microsoft.com/office/drawing/2014/main" id="{A0796F9E-7285-B659-BDA0-5674289A2977}"/>
              </a:ext>
            </a:extLst>
          </p:cNvPr>
          <p:cNvSpPr/>
          <p:nvPr/>
        </p:nvSpPr>
        <p:spPr>
          <a:xfrm rot="5400000">
            <a:off x="2551718" y="3220213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1026;p35">
            <a:extLst>
              <a:ext uri="{FF2B5EF4-FFF2-40B4-BE49-F238E27FC236}">
                <a16:creationId xmlns:a16="http://schemas.microsoft.com/office/drawing/2014/main" id="{D537EED3-428A-9B37-4C77-C955E3051F50}"/>
              </a:ext>
            </a:extLst>
          </p:cNvPr>
          <p:cNvSpPr/>
          <p:nvPr/>
        </p:nvSpPr>
        <p:spPr>
          <a:xfrm rot="5400000">
            <a:off x="2543504" y="344921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1022;p35">
            <a:extLst>
              <a:ext uri="{FF2B5EF4-FFF2-40B4-BE49-F238E27FC236}">
                <a16:creationId xmlns:a16="http://schemas.microsoft.com/office/drawing/2014/main" id="{445BE460-951A-D527-6C18-49FC25CC6087}"/>
              </a:ext>
            </a:extLst>
          </p:cNvPr>
          <p:cNvSpPr/>
          <p:nvPr/>
        </p:nvSpPr>
        <p:spPr>
          <a:xfrm rot="5400000">
            <a:off x="7434892" y="13251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1023;p35">
            <a:extLst>
              <a:ext uri="{FF2B5EF4-FFF2-40B4-BE49-F238E27FC236}">
                <a16:creationId xmlns:a16="http://schemas.microsoft.com/office/drawing/2014/main" id="{AF8D549F-AF90-6738-B032-5A5E4CCD16B5}"/>
              </a:ext>
            </a:extLst>
          </p:cNvPr>
          <p:cNvSpPr/>
          <p:nvPr/>
        </p:nvSpPr>
        <p:spPr>
          <a:xfrm rot="5400000">
            <a:off x="7434892" y="156749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1024;p35">
            <a:extLst>
              <a:ext uri="{FF2B5EF4-FFF2-40B4-BE49-F238E27FC236}">
                <a16:creationId xmlns:a16="http://schemas.microsoft.com/office/drawing/2014/main" id="{E7DBA0E3-DEC8-6E38-656C-ACF778ACB704}"/>
              </a:ext>
            </a:extLst>
          </p:cNvPr>
          <p:cNvSpPr/>
          <p:nvPr/>
        </p:nvSpPr>
        <p:spPr>
          <a:xfrm rot="5400000">
            <a:off x="7434892" y="18098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1025;p35">
            <a:extLst>
              <a:ext uri="{FF2B5EF4-FFF2-40B4-BE49-F238E27FC236}">
                <a16:creationId xmlns:a16="http://schemas.microsoft.com/office/drawing/2014/main" id="{447458B1-27CC-77B3-BDB1-A9BCACDE4361}"/>
              </a:ext>
            </a:extLst>
          </p:cNvPr>
          <p:cNvSpPr/>
          <p:nvPr/>
        </p:nvSpPr>
        <p:spPr>
          <a:xfrm rot="5400000">
            <a:off x="7434892" y="205219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1026;p35">
            <a:extLst>
              <a:ext uri="{FF2B5EF4-FFF2-40B4-BE49-F238E27FC236}">
                <a16:creationId xmlns:a16="http://schemas.microsoft.com/office/drawing/2014/main" id="{88AA5419-2E57-D176-CAC5-1315790C2ED9}"/>
              </a:ext>
            </a:extLst>
          </p:cNvPr>
          <p:cNvSpPr/>
          <p:nvPr/>
        </p:nvSpPr>
        <p:spPr>
          <a:xfrm rot="5400000">
            <a:off x="7434892" y="2294545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1022;p35">
            <a:extLst>
              <a:ext uri="{FF2B5EF4-FFF2-40B4-BE49-F238E27FC236}">
                <a16:creationId xmlns:a16="http://schemas.microsoft.com/office/drawing/2014/main" id="{37912C11-C2C3-F2D2-4A4E-8D2694D4FE8D}"/>
              </a:ext>
            </a:extLst>
          </p:cNvPr>
          <p:cNvSpPr/>
          <p:nvPr/>
        </p:nvSpPr>
        <p:spPr>
          <a:xfrm rot="5400000">
            <a:off x="7434892" y="347283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1023;p35">
            <a:extLst>
              <a:ext uri="{FF2B5EF4-FFF2-40B4-BE49-F238E27FC236}">
                <a16:creationId xmlns:a16="http://schemas.microsoft.com/office/drawing/2014/main" id="{3B9A56E6-67EC-96C3-A4F2-E765182F57C3}"/>
              </a:ext>
            </a:extLst>
          </p:cNvPr>
          <p:cNvSpPr/>
          <p:nvPr/>
        </p:nvSpPr>
        <p:spPr>
          <a:xfrm rot="5400000">
            <a:off x="7434892" y="371518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1024;p35">
            <a:extLst>
              <a:ext uri="{FF2B5EF4-FFF2-40B4-BE49-F238E27FC236}">
                <a16:creationId xmlns:a16="http://schemas.microsoft.com/office/drawing/2014/main" id="{3490C3DC-6021-AC9F-55FA-BB149E836DDD}"/>
              </a:ext>
            </a:extLst>
          </p:cNvPr>
          <p:cNvSpPr/>
          <p:nvPr/>
        </p:nvSpPr>
        <p:spPr>
          <a:xfrm rot="5400000">
            <a:off x="7434892" y="395753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1025;p35">
            <a:extLst>
              <a:ext uri="{FF2B5EF4-FFF2-40B4-BE49-F238E27FC236}">
                <a16:creationId xmlns:a16="http://schemas.microsoft.com/office/drawing/2014/main" id="{1D516346-2417-9F7A-2E88-C597D4AD169F}"/>
              </a:ext>
            </a:extLst>
          </p:cNvPr>
          <p:cNvSpPr/>
          <p:nvPr/>
        </p:nvSpPr>
        <p:spPr>
          <a:xfrm rot="5400000">
            <a:off x="7434892" y="419988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1026;p35">
            <a:extLst>
              <a:ext uri="{FF2B5EF4-FFF2-40B4-BE49-F238E27FC236}">
                <a16:creationId xmlns:a16="http://schemas.microsoft.com/office/drawing/2014/main" id="{223C27E7-90DF-9AB8-51C4-4DB5A7FDEEFB}"/>
              </a:ext>
            </a:extLst>
          </p:cNvPr>
          <p:cNvSpPr/>
          <p:nvPr/>
        </p:nvSpPr>
        <p:spPr>
          <a:xfrm rot="5400000">
            <a:off x="7434892" y="444223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1022;p35">
            <a:extLst>
              <a:ext uri="{FF2B5EF4-FFF2-40B4-BE49-F238E27FC236}">
                <a16:creationId xmlns:a16="http://schemas.microsoft.com/office/drawing/2014/main" id="{BEA77863-7BFC-4A53-E67C-9B01C5DFDCF1}"/>
              </a:ext>
            </a:extLst>
          </p:cNvPr>
          <p:cNvSpPr/>
          <p:nvPr/>
        </p:nvSpPr>
        <p:spPr>
          <a:xfrm rot="5400000">
            <a:off x="7434900" y="2539411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1024;p35">
            <a:extLst>
              <a:ext uri="{FF2B5EF4-FFF2-40B4-BE49-F238E27FC236}">
                <a16:creationId xmlns:a16="http://schemas.microsoft.com/office/drawing/2014/main" id="{12DDC8CA-24B0-2AB0-BBCE-C46687192FFB}"/>
              </a:ext>
            </a:extLst>
          </p:cNvPr>
          <p:cNvSpPr/>
          <p:nvPr/>
        </p:nvSpPr>
        <p:spPr>
          <a:xfrm rot="5400000">
            <a:off x="7428422" y="3226648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1026;p35">
            <a:extLst>
              <a:ext uri="{FF2B5EF4-FFF2-40B4-BE49-F238E27FC236}">
                <a16:creationId xmlns:a16="http://schemas.microsoft.com/office/drawing/2014/main" id="{70793BC1-38D9-0117-EE39-8CE4B781B427}"/>
              </a:ext>
            </a:extLst>
          </p:cNvPr>
          <p:cNvSpPr/>
          <p:nvPr/>
        </p:nvSpPr>
        <p:spPr>
          <a:xfrm rot="5400000">
            <a:off x="7420208" y="3455646"/>
            <a:ext cx="143000" cy="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1022;p35">
            <a:extLst>
              <a:ext uri="{FF2B5EF4-FFF2-40B4-BE49-F238E27FC236}">
                <a16:creationId xmlns:a16="http://schemas.microsoft.com/office/drawing/2014/main" id="{8B8432A5-7028-322D-4EE2-04FA587C676B}"/>
              </a:ext>
            </a:extLst>
          </p:cNvPr>
          <p:cNvSpPr/>
          <p:nvPr/>
        </p:nvSpPr>
        <p:spPr>
          <a:xfrm rot="5400000">
            <a:off x="6589436" y="185020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1023;p35">
            <a:extLst>
              <a:ext uri="{FF2B5EF4-FFF2-40B4-BE49-F238E27FC236}">
                <a16:creationId xmlns:a16="http://schemas.microsoft.com/office/drawing/2014/main" id="{10A6F3C8-D356-A654-CB06-B46F77E63603}"/>
              </a:ext>
            </a:extLst>
          </p:cNvPr>
          <p:cNvSpPr/>
          <p:nvPr/>
        </p:nvSpPr>
        <p:spPr>
          <a:xfrm rot="5400000">
            <a:off x="6589436" y="209255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2" name="Google Shape;1024;p35">
            <a:extLst>
              <a:ext uri="{FF2B5EF4-FFF2-40B4-BE49-F238E27FC236}">
                <a16:creationId xmlns:a16="http://schemas.microsoft.com/office/drawing/2014/main" id="{31882FF5-CE0C-FA8A-115C-73CD44D52CCE}"/>
              </a:ext>
            </a:extLst>
          </p:cNvPr>
          <p:cNvSpPr/>
          <p:nvPr/>
        </p:nvSpPr>
        <p:spPr>
          <a:xfrm rot="5400000">
            <a:off x="6589436" y="233490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1025;p35">
            <a:extLst>
              <a:ext uri="{FF2B5EF4-FFF2-40B4-BE49-F238E27FC236}">
                <a16:creationId xmlns:a16="http://schemas.microsoft.com/office/drawing/2014/main" id="{BC86E771-B1D7-93BA-3133-D5394B0CD731}"/>
              </a:ext>
            </a:extLst>
          </p:cNvPr>
          <p:cNvSpPr/>
          <p:nvPr/>
        </p:nvSpPr>
        <p:spPr>
          <a:xfrm rot="5400000">
            <a:off x="6589436" y="257725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1026;p35">
            <a:extLst>
              <a:ext uri="{FF2B5EF4-FFF2-40B4-BE49-F238E27FC236}">
                <a16:creationId xmlns:a16="http://schemas.microsoft.com/office/drawing/2014/main" id="{E149132C-6945-B3B1-E3C1-357EAD8C364F}"/>
              </a:ext>
            </a:extLst>
          </p:cNvPr>
          <p:cNvSpPr/>
          <p:nvPr/>
        </p:nvSpPr>
        <p:spPr>
          <a:xfrm rot="5400000">
            <a:off x="6589436" y="2819601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1022;p35">
            <a:extLst>
              <a:ext uri="{FF2B5EF4-FFF2-40B4-BE49-F238E27FC236}">
                <a16:creationId xmlns:a16="http://schemas.microsoft.com/office/drawing/2014/main" id="{8E5F9364-5F6D-5D65-7034-2B108F52C45D}"/>
              </a:ext>
            </a:extLst>
          </p:cNvPr>
          <p:cNvSpPr/>
          <p:nvPr/>
        </p:nvSpPr>
        <p:spPr>
          <a:xfrm rot="5400000">
            <a:off x="6581966" y="306502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1023;p35">
            <a:extLst>
              <a:ext uri="{FF2B5EF4-FFF2-40B4-BE49-F238E27FC236}">
                <a16:creationId xmlns:a16="http://schemas.microsoft.com/office/drawing/2014/main" id="{05549B09-D26A-F940-B78F-A1873D17F431}"/>
              </a:ext>
            </a:extLst>
          </p:cNvPr>
          <p:cNvSpPr/>
          <p:nvPr/>
        </p:nvSpPr>
        <p:spPr>
          <a:xfrm rot="5400000">
            <a:off x="6581966" y="330737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7" name="Google Shape;1024;p35">
            <a:extLst>
              <a:ext uri="{FF2B5EF4-FFF2-40B4-BE49-F238E27FC236}">
                <a16:creationId xmlns:a16="http://schemas.microsoft.com/office/drawing/2014/main" id="{213D7822-A78A-0BCA-000B-AF3F892F8AB2}"/>
              </a:ext>
            </a:extLst>
          </p:cNvPr>
          <p:cNvSpPr/>
          <p:nvPr/>
        </p:nvSpPr>
        <p:spPr>
          <a:xfrm rot="5400000">
            <a:off x="6581966" y="354972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1025;p35">
            <a:extLst>
              <a:ext uri="{FF2B5EF4-FFF2-40B4-BE49-F238E27FC236}">
                <a16:creationId xmlns:a16="http://schemas.microsoft.com/office/drawing/2014/main" id="{78489F2C-9613-BC03-ACD7-A8043422B98C}"/>
              </a:ext>
            </a:extLst>
          </p:cNvPr>
          <p:cNvSpPr/>
          <p:nvPr/>
        </p:nvSpPr>
        <p:spPr>
          <a:xfrm rot="5400000">
            <a:off x="6581966" y="379207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1026;p35">
            <a:extLst>
              <a:ext uri="{FF2B5EF4-FFF2-40B4-BE49-F238E27FC236}">
                <a16:creationId xmlns:a16="http://schemas.microsoft.com/office/drawing/2014/main" id="{75F9C7B4-DCBC-DA79-2787-359A74E6C63D}"/>
              </a:ext>
            </a:extLst>
          </p:cNvPr>
          <p:cNvSpPr/>
          <p:nvPr/>
        </p:nvSpPr>
        <p:spPr>
          <a:xfrm rot="5400000">
            <a:off x="6581966" y="4034424"/>
            <a:ext cx="143000" cy="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1026;p35">
            <a:extLst>
              <a:ext uri="{FF2B5EF4-FFF2-40B4-BE49-F238E27FC236}">
                <a16:creationId xmlns:a16="http://schemas.microsoft.com/office/drawing/2014/main" id="{CD463895-CF67-5AD7-01A4-57AAD7413976}"/>
              </a:ext>
            </a:extLst>
          </p:cNvPr>
          <p:cNvSpPr/>
          <p:nvPr/>
        </p:nvSpPr>
        <p:spPr>
          <a:xfrm rot="5400000">
            <a:off x="6341427" y="4258070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1026;p35">
            <a:extLst>
              <a:ext uri="{FF2B5EF4-FFF2-40B4-BE49-F238E27FC236}">
                <a16:creationId xmlns:a16="http://schemas.microsoft.com/office/drawing/2014/main" id="{A8CABE21-6B0F-EA75-FF8E-FB652DA19863}"/>
              </a:ext>
            </a:extLst>
          </p:cNvPr>
          <p:cNvSpPr/>
          <p:nvPr/>
        </p:nvSpPr>
        <p:spPr>
          <a:xfrm rot="5400000">
            <a:off x="6578815" y="4276774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Google Shape;1026;p35">
            <a:extLst>
              <a:ext uri="{FF2B5EF4-FFF2-40B4-BE49-F238E27FC236}">
                <a16:creationId xmlns:a16="http://schemas.microsoft.com/office/drawing/2014/main" id="{44DE65F1-3FE5-0E67-019B-360FB09066FA}"/>
              </a:ext>
            </a:extLst>
          </p:cNvPr>
          <p:cNvSpPr/>
          <p:nvPr/>
        </p:nvSpPr>
        <p:spPr>
          <a:xfrm rot="5400000">
            <a:off x="5953073" y="4271386"/>
            <a:ext cx="143000" cy="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572;p29">
            <a:extLst>
              <a:ext uri="{FF2B5EF4-FFF2-40B4-BE49-F238E27FC236}">
                <a16:creationId xmlns:a16="http://schemas.microsoft.com/office/drawing/2014/main" id="{B75ADBC3-973B-5EB1-72BD-677AC68A5D57}"/>
              </a:ext>
            </a:extLst>
          </p:cNvPr>
          <p:cNvSpPr txBox="1">
            <a:spLocks/>
          </p:cNvSpPr>
          <p:nvPr/>
        </p:nvSpPr>
        <p:spPr>
          <a:xfrm>
            <a:off x="2038795" y="2528931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6" name="Google Shape;572;p29">
            <a:extLst>
              <a:ext uri="{FF2B5EF4-FFF2-40B4-BE49-F238E27FC236}">
                <a16:creationId xmlns:a16="http://schemas.microsoft.com/office/drawing/2014/main" id="{81B6F066-74C7-169E-4E1A-0853ED9356AB}"/>
              </a:ext>
            </a:extLst>
          </p:cNvPr>
          <p:cNvSpPr txBox="1">
            <a:spLocks/>
          </p:cNvSpPr>
          <p:nvPr/>
        </p:nvSpPr>
        <p:spPr>
          <a:xfrm>
            <a:off x="2435308" y="2530917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7" name="Google Shape;572;p29">
            <a:extLst>
              <a:ext uri="{FF2B5EF4-FFF2-40B4-BE49-F238E27FC236}">
                <a16:creationId xmlns:a16="http://schemas.microsoft.com/office/drawing/2014/main" id="{C728A5BB-BD75-9F1F-92D5-EB45FB846E52}"/>
              </a:ext>
            </a:extLst>
          </p:cNvPr>
          <p:cNvSpPr txBox="1">
            <a:spLocks/>
          </p:cNvSpPr>
          <p:nvPr/>
        </p:nvSpPr>
        <p:spPr>
          <a:xfrm>
            <a:off x="6942043" y="2534297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8" name="Google Shape;572;p29">
            <a:extLst>
              <a:ext uri="{FF2B5EF4-FFF2-40B4-BE49-F238E27FC236}">
                <a16:creationId xmlns:a16="http://schemas.microsoft.com/office/drawing/2014/main" id="{536FB93E-B895-5776-A6FF-C484D00B1F49}"/>
              </a:ext>
            </a:extLst>
          </p:cNvPr>
          <p:cNvSpPr txBox="1">
            <a:spLocks/>
          </p:cNvSpPr>
          <p:nvPr/>
        </p:nvSpPr>
        <p:spPr>
          <a:xfrm>
            <a:off x="7312717" y="2532308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…</a:t>
            </a:r>
          </a:p>
        </p:txBody>
      </p:sp>
      <p:sp>
        <p:nvSpPr>
          <p:cNvPr id="719" name="Google Shape;572;p29">
            <a:extLst>
              <a:ext uri="{FF2B5EF4-FFF2-40B4-BE49-F238E27FC236}">
                <a16:creationId xmlns:a16="http://schemas.microsoft.com/office/drawing/2014/main" id="{5858CA56-DAD3-DF4E-3D47-A7A5AAC8FFB1}"/>
              </a:ext>
            </a:extLst>
          </p:cNvPr>
          <p:cNvSpPr txBox="1">
            <a:spLocks/>
          </p:cNvSpPr>
          <p:nvPr/>
        </p:nvSpPr>
        <p:spPr>
          <a:xfrm>
            <a:off x="1005129" y="2570759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20" name="Google Shape;572;p29">
            <a:extLst>
              <a:ext uri="{FF2B5EF4-FFF2-40B4-BE49-F238E27FC236}">
                <a16:creationId xmlns:a16="http://schemas.microsoft.com/office/drawing/2014/main" id="{0B241F05-FB93-5280-EFF9-E51497C4B417}"/>
              </a:ext>
            </a:extLst>
          </p:cNvPr>
          <p:cNvSpPr txBox="1">
            <a:spLocks/>
          </p:cNvSpPr>
          <p:nvPr/>
        </p:nvSpPr>
        <p:spPr>
          <a:xfrm>
            <a:off x="8089827" y="2474950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721" name="Google Shape;572;p29">
            <a:extLst>
              <a:ext uri="{FF2B5EF4-FFF2-40B4-BE49-F238E27FC236}">
                <a16:creationId xmlns:a16="http://schemas.microsoft.com/office/drawing/2014/main" id="{2A1E0342-7140-A7F6-C114-8828D4AAA4AF}"/>
              </a:ext>
            </a:extLst>
          </p:cNvPr>
          <p:cNvSpPr txBox="1">
            <a:spLocks/>
          </p:cNvSpPr>
          <p:nvPr/>
        </p:nvSpPr>
        <p:spPr>
          <a:xfrm>
            <a:off x="6056971" y="2525313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Google Shape;1022;p35">
            <a:extLst>
              <a:ext uri="{FF2B5EF4-FFF2-40B4-BE49-F238E27FC236}">
                <a16:creationId xmlns:a16="http://schemas.microsoft.com/office/drawing/2014/main" id="{EA8FE0C4-2C6F-48F8-7440-B3E980489D88}"/>
              </a:ext>
            </a:extLst>
          </p:cNvPr>
          <p:cNvSpPr/>
          <p:nvPr/>
        </p:nvSpPr>
        <p:spPr>
          <a:xfrm rot="5400000">
            <a:off x="3255863" y="28114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23;p35">
            <a:extLst>
              <a:ext uri="{FF2B5EF4-FFF2-40B4-BE49-F238E27FC236}">
                <a16:creationId xmlns:a16="http://schemas.microsoft.com/office/drawing/2014/main" id="{169052AA-DB21-E92A-5B8E-1E14059A08F7}"/>
              </a:ext>
            </a:extLst>
          </p:cNvPr>
          <p:cNvSpPr/>
          <p:nvPr/>
        </p:nvSpPr>
        <p:spPr>
          <a:xfrm rot="5400000">
            <a:off x="3255863" y="52349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024;p35">
            <a:extLst>
              <a:ext uri="{FF2B5EF4-FFF2-40B4-BE49-F238E27FC236}">
                <a16:creationId xmlns:a16="http://schemas.microsoft.com/office/drawing/2014/main" id="{E01EA833-07F0-D6D3-5F44-CA36FBCD9A64}"/>
              </a:ext>
            </a:extLst>
          </p:cNvPr>
          <p:cNvSpPr/>
          <p:nvPr/>
        </p:nvSpPr>
        <p:spPr>
          <a:xfrm rot="5400000">
            <a:off x="3255863" y="76584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25;p35">
            <a:extLst>
              <a:ext uri="{FF2B5EF4-FFF2-40B4-BE49-F238E27FC236}">
                <a16:creationId xmlns:a16="http://schemas.microsoft.com/office/drawing/2014/main" id="{0E4B1F6B-BC22-D2D8-51F4-D9E93FDC3384}"/>
              </a:ext>
            </a:extLst>
          </p:cNvPr>
          <p:cNvSpPr/>
          <p:nvPr/>
        </p:nvSpPr>
        <p:spPr>
          <a:xfrm rot="5400000">
            <a:off x="3255863" y="100819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26;p35">
            <a:extLst>
              <a:ext uri="{FF2B5EF4-FFF2-40B4-BE49-F238E27FC236}">
                <a16:creationId xmlns:a16="http://schemas.microsoft.com/office/drawing/2014/main" id="{3AC2842F-F717-0E28-7AE7-D8446251ACF3}"/>
              </a:ext>
            </a:extLst>
          </p:cNvPr>
          <p:cNvSpPr/>
          <p:nvPr/>
        </p:nvSpPr>
        <p:spPr>
          <a:xfrm rot="5400000">
            <a:off x="3255863" y="1250543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22;p35">
            <a:extLst>
              <a:ext uri="{FF2B5EF4-FFF2-40B4-BE49-F238E27FC236}">
                <a16:creationId xmlns:a16="http://schemas.microsoft.com/office/drawing/2014/main" id="{5C66BAF7-2157-2471-FD99-703E90B725E7}"/>
              </a:ext>
            </a:extLst>
          </p:cNvPr>
          <p:cNvSpPr/>
          <p:nvPr/>
        </p:nvSpPr>
        <p:spPr>
          <a:xfrm rot="5400000">
            <a:off x="3248393" y="149596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23;p35">
            <a:extLst>
              <a:ext uri="{FF2B5EF4-FFF2-40B4-BE49-F238E27FC236}">
                <a16:creationId xmlns:a16="http://schemas.microsoft.com/office/drawing/2014/main" id="{D79600AB-6B96-916D-D163-222565D1940E}"/>
              </a:ext>
            </a:extLst>
          </p:cNvPr>
          <p:cNvSpPr/>
          <p:nvPr/>
        </p:nvSpPr>
        <p:spPr>
          <a:xfrm rot="5400000">
            <a:off x="3248393" y="173831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24;p35">
            <a:extLst>
              <a:ext uri="{FF2B5EF4-FFF2-40B4-BE49-F238E27FC236}">
                <a16:creationId xmlns:a16="http://schemas.microsoft.com/office/drawing/2014/main" id="{409C8905-F248-9621-184A-9F90BD386904}"/>
              </a:ext>
            </a:extLst>
          </p:cNvPr>
          <p:cNvSpPr/>
          <p:nvPr/>
        </p:nvSpPr>
        <p:spPr>
          <a:xfrm rot="5400000">
            <a:off x="3248393" y="198066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25;p35">
            <a:extLst>
              <a:ext uri="{FF2B5EF4-FFF2-40B4-BE49-F238E27FC236}">
                <a16:creationId xmlns:a16="http://schemas.microsoft.com/office/drawing/2014/main" id="{76B6ED07-55BA-C3A1-B35A-3269C83182AE}"/>
              </a:ext>
            </a:extLst>
          </p:cNvPr>
          <p:cNvSpPr/>
          <p:nvPr/>
        </p:nvSpPr>
        <p:spPr>
          <a:xfrm rot="5400000">
            <a:off x="3248393" y="222301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26;p35">
            <a:extLst>
              <a:ext uri="{FF2B5EF4-FFF2-40B4-BE49-F238E27FC236}">
                <a16:creationId xmlns:a16="http://schemas.microsoft.com/office/drawing/2014/main" id="{2895CA17-2D52-3C71-CCEC-CA37DCA90ED3}"/>
              </a:ext>
            </a:extLst>
          </p:cNvPr>
          <p:cNvSpPr/>
          <p:nvPr/>
        </p:nvSpPr>
        <p:spPr>
          <a:xfrm rot="5400000">
            <a:off x="3248393" y="2465366"/>
            <a:ext cx="143000" cy="143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22;p35">
            <a:extLst>
              <a:ext uri="{FF2B5EF4-FFF2-40B4-BE49-F238E27FC236}">
                <a16:creationId xmlns:a16="http://schemas.microsoft.com/office/drawing/2014/main" id="{9376349A-63AC-6CCE-4490-853C63E8EB59}"/>
              </a:ext>
            </a:extLst>
          </p:cNvPr>
          <p:cNvSpPr/>
          <p:nvPr/>
        </p:nvSpPr>
        <p:spPr>
          <a:xfrm rot="5400000">
            <a:off x="3243923" y="274496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23;p35">
            <a:extLst>
              <a:ext uri="{FF2B5EF4-FFF2-40B4-BE49-F238E27FC236}">
                <a16:creationId xmlns:a16="http://schemas.microsoft.com/office/drawing/2014/main" id="{A0C38142-B23E-0C01-BBF6-AAD28574060A}"/>
              </a:ext>
            </a:extLst>
          </p:cNvPr>
          <p:cNvSpPr/>
          <p:nvPr/>
        </p:nvSpPr>
        <p:spPr>
          <a:xfrm rot="5400000">
            <a:off x="3243923" y="298731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1024;p35">
            <a:extLst>
              <a:ext uri="{FF2B5EF4-FFF2-40B4-BE49-F238E27FC236}">
                <a16:creationId xmlns:a16="http://schemas.microsoft.com/office/drawing/2014/main" id="{47F41810-3522-4C43-0A24-1BE1A3494388}"/>
              </a:ext>
            </a:extLst>
          </p:cNvPr>
          <p:cNvSpPr/>
          <p:nvPr/>
        </p:nvSpPr>
        <p:spPr>
          <a:xfrm rot="5400000">
            <a:off x="3243923" y="322966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25;p35">
            <a:extLst>
              <a:ext uri="{FF2B5EF4-FFF2-40B4-BE49-F238E27FC236}">
                <a16:creationId xmlns:a16="http://schemas.microsoft.com/office/drawing/2014/main" id="{7F622B31-1C0E-8D69-FF36-F7F1CA6870F4}"/>
              </a:ext>
            </a:extLst>
          </p:cNvPr>
          <p:cNvSpPr/>
          <p:nvPr/>
        </p:nvSpPr>
        <p:spPr>
          <a:xfrm rot="5400000">
            <a:off x="3243923" y="347201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26;p35">
            <a:extLst>
              <a:ext uri="{FF2B5EF4-FFF2-40B4-BE49-F238E27FC236}">
                <a16:creationId xmlns:a16="http://schemas.microsoft.com/office/drawing/2014/main" id="{10C67A0C-850D-66D0-71C3-D728834867D0}"/>
              </a:ext>
            </a:extLst>
          </p:cNvPr>
          <p:cNvSpPr/>
          <p:nvPr/>
        </p:nvSpPr>
        <p:spPr>
          <a:xfrm rot="5400000">
            <a:off x="3243923" y="3714360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22;p35">
            <a:extLst>
              <a:ext uri="{FF2B5EF4-FFF2-40B4-BE49-F238E27FC236}">
                <a16:creationId xmlns:a16="http://schemas.microsoft.com/office/drawing/2014/main" id="{B4AA15AA-BE51-2D5C-1338-F7418764D38F}"/>
              </a:ext>
            </a:extLst>
          </p:cNvPr>
          <p:cNvSpPr/>
          <p:nvPr/>
        </p:nvSpPr>
        <p:spPr>
          <a:xfrm rot="5400000">
            <a:off x="3236453" y="395978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23;p35">
            <a:extLst>
              <a:ext uri="{FF2B5EF4-FFF2-40B4-BE49-F238E27FC236}">
                <a16:creationId xmlns:a16="http://schemas.microsoft.com/office/drawing/2014/main" id="{10D7B2C4-E9BD-DF00-879A-007B865FDF0A}"/>
              </a:ext>
            </a:extLst>
          </p:cNvPr>
          <p:cNvSpPr/>
          <p:nvPr/>
        </p:nvSpPr>
        <p:spPr>
          <a:xfrm rot="5400000">
            <a:off x="3236453" y="420213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1024;p35">
            <a:extLst>
              <a:ext uri="{FF2B5EF4-FFF2-40B4-BE49-F238E27FC236}">
                <a16:creationId xmlns:a16="http://schemas.microsoft.com/office/drawing/2014/main" id="{1FA3F434-CBEB-22F4-AC25-303E9B77F84D}"/>
              </a:ext>
            </a:extLst>
          </p:cNvPr>
          <p:cNvSpPr/>
          <p:nvPr/>
        </p:nvSpPr>
        <p:spPr>
          <a:xfrm rot="5400000">
            <a:off x="3236453" y="444448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25;p35">
            <a:extLst>
              <a:ext uri="{FF2B5EF4-FFF2-40B4-BE49-F238E27FC236}">
                <a16:creationId xmlns:a16="http://schemas.microsoft.com/office/drawing/2014/main" id="{8639D267-7161-64B0-1063-E24B834A6BF2}"/>
              </a:ext>
            </a:extLst>
          </p:cNvPr>
          <p:cNvSpPr/>
          <p:nvPr/>
        </p:nvSpPr>
        <p:spPr>
          <a:xfrm rot="5400000">
            <a:off x="3236453" y="468683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26;p35">
            <a:extLst>
              <a:ext uri="{FF2B5EF4-FFF2-40B4-BE49-F238E27FC236}">
                <a16:creationId xmlns:a16="http://schemas.microsoft.com/office/drawing/2014/main" id="{680CE22D-D1DD-61D2-6E28-E11680C8E3CF}"/>
              </a:ext>
            </a:extLst>
          </p:cNvPr>
          <p:cNvSpPr/>
          <p:nvPr/>
        </p:nvSpPr>
        <p:spPr>
          <a:xfrm rot="5400000">
            <a:off x="3236453" y="4929183"/>
            <a:ext cx="143000" cy="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72;p29">
            <a:extLst>
              <a:ext uri="{FF2B5EF4-FFF2-40B4-BE49-F238E27FC236}">
                <a16:creationId xmlns:a16="http://schemas.microsoft.com/office/drawing/2014/main" id="{518970FA-0056-13B2-DCBB-494FC3B775CA}"/>
              </a:ext>
            </a:extLst>
          </p:cNvPr>
          <p:cNvSpPr txBox="1">
            <a:spLocks/>
          </p:cNvSpPr>
          <p:nvPr/>
        </p:nvSpPr>
        <p:spPr>
          <a:xfrm>
            <a:off x="3441488" y="0"/>
            <a:ext cx="178101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Encoded means</a:t>
            </a:r>
          </a:p>
        </p:txBody>
      </p:sp>
      <p:sp>
        <p:nvSpPr>
          <p:cNvPr id="39" name="Google Shape;572;p29">
            <a:extLst>
              <a:ext uri="{FF2B5EF4-FFF2-40B4-BE49-F238E27FC236}">
                <a16:creationId xmlns:a16="http://schemas.microsoft.com/office/drawing/2014/main" id="{3DA2FEE9-0868-DE4F-FDB5-108B9215989F}"/>
              </a:ext>
            </a:extLst>
          </p:cNvPr>
          <p:cNvSpPr txBox="1">
            <a:spLocks/>
          </p:cNvSpPr>
          <p:nvPr/>
        </p:nvSpPr>
        <p:spPr>
          <a:xfrm>
            <a:off x="3441489" y="4557615"/>
            <a:ext cx="178101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Encoded variances</a:t>
            </a:r>
          </a:p>
        </p:txBody>
      </p:sp>
      <p:pic>
        <p:nvPicPr>
          <p:cNvPr id="5128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15553896-0683-9FC5-2B2C-133B4F91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2" y="576480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42D85CBB-F9D5-9EB5-249F-58D6D68B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8" y="1344744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D4AAC88E-2DF7-17BD-B71F-33CF9F9F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40" y="2132597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68DCCBE7-E028-0AA0-4FB2-4750469B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88" y="2563380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F671E242-A243-78CD-1DE8-76DB0B14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29" y="2912128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B813EA26-E2D0-F8BC-6EC4-46072820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83" y="3282265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0A2293E4-7254-003E-4EC6-4C303E61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88" y="3740695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22CA534F-7104-5ED8-97FD-1B84A376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8" y="4085926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7A24F163-8B28-A36D-201C-B4AB63D5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2" y="912508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2,701 Gaussian Distribution Images, Stock Photos &amp; Vectors | Shutterstock">
            <a:extLst>
              <a:ext uri="{FF2B5EF4-FFF2-40B4-BE49-F238E27FC236}">
                <a16:creationId xmlns:a16="http://schemas.microsoft.com/office/drawing/2014/main" id="{B0757A08-B7B2-B1E0-4661-D0626160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8" y="1682578"/>
            <a:ext cx="1012488" cy="5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C5ADC4-131F-64C2-A712-79C73E1FC6E1}"/>
              </a:ext>
            </a:extLst>
          </p:cNvPr>
          <p:cNvCxnSpPr>
            <a:cxnSpLocks/>
          </p:cNvCxnSpPr>
          <p:nvPr/>
        </p:nvCxnSpPr>
        <p:spPr>
          <a:xfrm flipV="1">
            <a:off x="3481522" y="4031769"/>
            <a:ext cx="258155" cy="677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524017-B3FC-2DF3-7424-DEBB53F4CD59}"/>
              </a:ext>
            </a:extLst>
          </p:cNvPr>
          <p:cNvCxnSpPr>
            <a:cxnSpLocks/>
          </p:cNvCxnSpPr>
          <p:nvPr/>
        </p:nvCxnSpPr>
        <p:spPr>
          <a:xfrm flipV="1">
            <a:off x="2818848" y="1082519"/>
            <a:ext cx="342564" cy="1401878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32D20E-D006-4C2D-37D0-2F7A38BC8590}"/>
              </a:ext>
            </a:extLst>
          </p:cNvPr>
          <p:cNvCxnSpPr>
            <a:cxnSpLocks/>
          </p:cNvCxnSpPr>
          <p:nvPr/>
        </p:nvCxnSpPr>
        <p:spPr>
          <a:xfrm>
            <a:off x="2811034" y="3185859"/>
            <a:ext cx="246623" cy="136056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0147816-B9DC-4E86-6C7E-3AAC6734D344}"/>
              </a:ext>
            </a:extLst>
          </p:cNvPr>
          <p:cNvCxnSpPr>
            <a:cxnSpLocks/>
          </p:cNvCxnSpPr>
          <p:nvPr/>
        </p:nvCxnSpPr>
        <p:spPr>
          <a:xfrm>
            <a:off x="4441452" y="855343"/>
            <a:ext cx="859352" cy="954473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CE0FB25-F8DC-3869-AFDA-DE44904F1D50}"/>
              </a:ext>
            </a:extLst>
          </p:cNvPr>
          <p:cNvCxnSpPr>
            <a:cxnSpLocks/>
          </p:cNvCxnSpPr>
          <p:nvPr/>
        </p:nvCxnSpPr>
        <p:spPr>
          <a:xfrm flipV="1">
            <a:off x="3523581" y="1323758"/>
            <a:ext cx="258155" cy="677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572;p29">
            <a:extLst>
              <a:ext uri="{FF2B5EF4-FFF2-40B4-BE49-F238E27FC236}">
                <a16:creationId xmlns:a16="http://schemas.microsoft.com/office/drawing/2014/main" id="{6C98432D-1482-3F45-77F9-18BF743CC812}"/>
              </a:ext>
            </a:extLst>
          </p:cNvPr>
          <p:cNvSpPr txBox="1">
            <a:spLocks/>
          </p:cNvSpPr>
          <p:nvPr/>
        </p:nvSpPr>
        <p:spPr>
          <a:xfrm>
            <a:off x="4787969" y="741369"/>
            <a:ext cx="178101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/>
                </a:solidFill>
              </a:rPr>
              <a:t>Sample from latent space Gaussian</a:t>
            </a:r>
          </a:p>
        </p:txBody>
      </p:sp>
      <p:sp>
        <p:nvSpPr>
          <p:cNvPr id="50" name="Google Shape;571;p29">
            <a:extLst>
              <a:ext uri="{FF2B5EF4-FFF2-40B4-BE49-F238E27FC236}">
                <a16:creationId xmlns:a16="http://schemas.microsoft.com/office/drawing/2014/main" id="{3832B91E-4723-9920-DDF1-CA1FB6166DF7}"/>
              </a:ext>
            </a:extLst>
          </p:cNvPr>
          <p:cNvSpPr txBox="1">
            <a:spLocks/>
          </p:cNvSpPr>
          <p:nvPr/>
        </p:nvSpPr>
        <p:spPr>
          <a:xfrm>
            <a:off x="116399" y="934616"/>
            <a:ext cx="2726831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hare Tech"/>
              <a:buNone/>
              <a:defRPr sz="30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Share Tech"/>
              <a:buNone/>
              <a:defRPr sz="1800" b="0" i="0" u="none" strike="noStrike" cap="none">
                <a:solidFill>
                  <a:srgbClr val="D9D9D9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Variational autoencoders optimize </a:t>
            </a:r>
            <a:r>
              <a:rPr lang="en-US" sz="2000" b="1" dirty="0">
                <a:solidFill>
                  <a:schemeClr val="accent4"/>
                </a:solidFill>
              </a:rPr>
              <a:t>probability distributions </a:t>
            </a:r>
            <a:r>
              <a:rPr lang="en-US" sz="2000" dirty="0">
                <a:solidFill>
                  <a:schemeClr val="bg1"/>
                </a:solidFill>
              </a:rPr>
              <a:t>in the latent space</a:t>
            </a:r>
          </a:p>
        </p:txBody>
      </p:sp>
    </p:spTree>
    <p:extLst>
      <p:ext uri="{BB962C8B-B14F-4D97-AF65-F5344CB8AC3E}">
        <p14:creationId xmlns:p14="http://schemas.microsoft.com/office/powerpoint/2010/main" val="45391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DE5A9D-4518-096F-B36C-6F43F0CEE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44" y="716475"/>
            <a:ext cx="5517815" cy="577800"/>
          </a:xfrm>
        </p:spPr>
        <p:txBody>
          <a:bodyPr/>
          <a:lstStyle/>
          <a:p>
            <a:r>
              <a:rPr lang="en-US" dirty="0"/>
              <a:t>The goal: to classify supernovae using their </a:t>
            </a:r>
            <a:r>
              <a:rPr lang="en-US" b="1" dirty="0">
                <a:solidFill>
                  <a:schemeClr val="accent5"/>
                </a:solidFill>
              </a:rPr>
              <a:t>photometric</a:t>
            </a:r>
            <a:r>
              <a:rPr lang="en-US" b="1" dirty="0"/>
              <a:t> </a:t>
            </a:r>
            <a:r>
              <a:rPr lang="en-US" dirty="0"/>
              <a:t>data</a:t>
            </a:r>
          </a:p>
        </p:txBody>
      </p:sp>
      <p:pic>
        <p:nvPicPr>
          <p:cNvPr id="9" name="Picture 8" descr="A screenshot of a car dashboard&#10;&#10;Description automatically generated with medium confidence">
            <a:extLst>
              <a:ext uri="{FF2B5EF4-FFF2-40B4-BE49-F238E27FC236}">
                <a16:creationId xmlns:a16="http://schemas.microsoft.com/office/drawing/2014/main" id="{8B450950-5E3F-2D14-1D89-C3A16B1E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52" y="1294275"/>
            <a:ext cx="5517815" cy="3694878"/>
          </a:xfrm>
          <a:prstGeom prst="rect">
            <a:avLst/>
          </a:prstGeo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74D2EE2D-F507-E82E-943C-0C2702CD5665}"/>
              </a:ext>
            </a:extLst>
          </p:cNvPr>
          <p:cNvSpPr txBox="1">
            <a:spLocks/>
          </p:cNvSpPr>
          <p:nvPr/>
        </p:nvSpPr>
        <p:spPr>
          <a:xfrm>
            <a:off x="5015334" y="4572000"/>
            <a:ext cx="1967357" cy="1127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Source: </a:t>
            </a:r>
            <a:r>
              <a:rPr lang="en-US" sz="1800" dirty="0" err="1">
                <a:solidFill>
                  <a:schemeClr val="accent1"/>
                </a:solidFill>
              </a:rPr>
              <a:t>ALeRCE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01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99F75-66C4-5990-D5FC-84C3127FD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5" y="411675"/>
            <a:ext cx="3743450" cy="577800"/>
          </a:xfrm>
        </p:spPr>
        <p:txBody>
          <a:bodyPr/>
          <a:lstStyle/>
          <a:p>
            <a:r>
              <a:rPr lang="en-US" dirty="0"/>
              <a:t>Network Overview</a:t>
            </a:r>
          </a:p>
        </p:txBody>
      </p:sp>
      <p:sp>
        <p:nvSpPr>
          <p:cNvPr id="8" name="Google Shape;572;p29">
            <a:extLst>
              <a:ext uri="{FF2B5EF4-FFF2-40B4-BE49-F238E27FC236}">
                <a16:creationId xmlns:a16="http://schemas.microsoft.com/office/drawing/2014/main" id="{76717444-B5ED-C035-39A1-4A07DA452F8A}"/>
              </a:ext>
            </a:extLst>
          </p:cNvPr>
          <p:cNvSpPr txBox="1">
            <a:spLocks/>
          </p:cNvSpPr>
          <p:nvPr/>
        </p:nvSpPr>
        <p:spPr>
          <a:xfrm>
            <a:off x="154146" y="1995814"/>
            <a:ext cx="1197429" cy="57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Input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300 x 4</a:t>
            </a:r>
          </a:p>
        </p:txBody>
      </p:sp>
      <p:sp>
        <p:nvSpPr>
          <p:cNvPr id="10" name="Google Shape;572;p29">
            <a:extLst>
              <a:ext uri="{FF2B5EF4-FFF2-40B4-BE49-F238E27FC236}">
                <a16:creationId xmlns:a16="http://schemas.microsoft.com/office/drawing/2014/main" id="{D477E243-A580-8147-3FC4-B604B76F2351}"/>
              </a:ext>
            </a:extLst>
          </p:cNvPr>
          <p:cNvSpPr txBox="1">
            <a:spLocks/>
          </p:cNvSpPr>
          <p:nvPr/>
        </p:nvSpPr>
        <p:spPr>
          <a:xfrm>
            <a:off x="1892370" y="1161133"/>
            <a:ext cx="992344" cy="57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 x 64</a:t>
            </a:r>
          </a:p>
        </p:txBody>
      </p:sp>
      <p:sp>
        <p:nvSpPr>
          <p:cNvPr id="11" name="Google Shape;572;p29">
            <a:extLst>
              <a:ext uri="{FF2B5EF4-FFF2-40B4-BE49-F238E27FC236}">
                <a16:creationId xmlns:a16="http://schemas.microsoft.com/office/drawing/2014/main" id="{90AFBA93-FB52-A1F2-CF72-986347F67C4D}"/>
              </a:ext>
            </a:extLst>
          </p:cNvPr>
          <p:cNvSpPr txBox="1">
            <a:spLocks/>
          </p:cNvSpPr>
          <p:nvPr/>
        </p:nvSpPr>
        <p:spPr>
          <a:xfrm>
            <a:off x="1892370" y="1993950"/>
            <a:ext cx="992344" cy="57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 x 64</a:t>
            </a:r>
          </a:p>
        </p:txBody>
      </p:sp>
      <p:sp>
        <p:nvSpPr>
          <p:cNvPr id="12" name="Google Shape;572;p29">
            <a:extLst>
              <a:ext uri="{FF2B5EF4-FFF2-40B4-BE49-F238E27FC236}">
                <a16:creationId xmlns:a16="http://schemas.microsoft.com/office/drawing/2014/main" id="{04F1B6BD-4DA6-736B-8A6B-464E4D2F90C7}"/>
              </a:ext>
            </a:extLst>
          </p:cNvPr>
          <p:cNvSpPr txBox="1">
            <a:spLocks/>
          </p:cNvSpPr>
          <p:nvPr/>
        </p:nvSpPr>
        <p:spPr>
          <a:xfrm>
            <a:off x="1892370" y="3115668"/>
            <a:ext cx="992344" cy="57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 x 64</a:t>
            </a:r>
          </a:p>
        </p:txBody>
      </p:sp>
      <p:sp>
        <p:nvSpPr>
          <p:cNvPr id="13" name="Google Shape;572;p29">
            <a:extLst>
              <a:ext uri="{FF2B5EF4-FFF2-40B4-BE49-F238E27FC236}">
                <a16:creationId xmlns:a16="http://schemas.microsoft.com/office/drawing/2014/main" id="{2DF1EA57-3A24-316D-70CE-9640C083EE16}"/>
              </a:ext>
            </a:extLst>
          </p:cNvPr>
          <p:cNvSpPr txBox="1">
            <a:spLocks/>
          </p:cNvSpPr>
          <p:nvPr/>
        </p:nvSpPr>
        <p:spPr>
          <a:xfrm>
            <a:off x="3274856" y="1993950"/>
            <a:ext cx="894374" cy="577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GRU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 x 64</a:t>
            </a:r>
          </a:p>
        </p:txBody>
      </p:sp>
      <p:sp>
        <p:nvSpPr>
          <p:cNvPr id="14" name="Google Shape;572;p29">
            <a:extLst>
              <a:ext uri="{FF2B5EF4-FFF2-40B4-BE49-F238E27FC236}">
                <a16:creationId xmlns:a16="http://schemas.microsoft.com/office/drawing/2014/main" id="{58AC7BD6-2A34-98F0-EBA8-3A7E8BEC0EF1}"/>
              </a:ext>
            </a:extLst>
          </p:cNvPr>
          <p:cNvSpPr txBox="1">
            <a:spLocks/>
          </p:cNvSpPr>
          <p:nvPr/>
        </p:nvSpPr>
        <p:spPr>
          <a:xfrm>
            <a:off x="4124813" y="2935464"/>
            <a:ext cx="894374" cy="57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 x 6</a:t>
            </a:r>
          </a:p>
        </p:txBody>
      </p:sp>
      <p:sp>
        <p:nvSpPr>
          <p:cNvPr id="15" name="Google Shape;572;p29">
            <a:extLst>
              <a:ext uri="{FF2B5EF4-FFF2-40B4-BE49-F238E27FC236}">
                <a16:creationId xmlns:a16="http://schemas.microsoft.com/office/drawing/2014/main" id="{759AACC2-5E7D-AE69-821A-5B45F1FFB559}"/>
              </a:ext>
            </a:extLst>
          </p:cNvPr>
          <p:cNvSpPr txBox="1">
            <a:spLocks/>
          </p:cNvSpPr>
          <p:nvPr/>
        </p:nvSpPr>
        <p:spPr>
          <a:xfrm>
            <a:off x="4147460" y="1144191"/>
            <a:ext cx="894374" cy="57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 x 6</a:t>
            </a:r>
          </a:p>
        </p:txBody>
      </p:sp>
      <p:sp>
        <p:nvSpPr>
          <p:cNvPr id="16" name="Google Shape;572;p29">
            <a:extLst>
              <a:ext uri="{FF2B5EF4-FFF2-40B4-BE49-F238E27FC236}">
                <a16:creationId xmlns:a16="http://schemas.microsoft.com/office/drawing/2014/main" id="{0E4690E3-C7F0-0D9B-1741-BCF0151D760F}"/>
              </a:ext>
            </a:extLst>
          </p:cNvPr>
          <p:cNvSpPr txBox="1">
            <a:spLocks/>
          </p:cNvSpPr>
          <p:nvPr/>
        </p:nvSpPr>
        <p:spPr>
          <a:xfrm>
            <a:off x="5041834" y="1993950"/>
            <a:ext cx="894374" cy="57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Lambda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1 x 6</a:t>
            </a:r>
          </a:p>
        </p:txBody>
      </p:sp>
      <p:sp>
        <p:nvSpPr>
          <p:cNvPr id="17" name="Google Shape;572;p29">
            <a:extLst>
              <a:ext uri="{FF2B5EF4-FFF2-40B4-BE49-F238E27FC236}">
                <a16:creationId xmlns:a16="http://schemas.microsoft.com/office/drawing/2014/main" id="{EEAFEAE1-3A15-4ECA-FD95-CDC266C11B54}"/>
              </a:ext>
            </a:extLst>
          </p:cNvPr>
          <p:cNvSpPr txBox="1">
            <a:spLocks/>
          </p:cNvSpPr>
          <p:nvPr/>
        </p:nvSpPr>
        <p:spPr>
          <a:xfrm>
            <a:off x="6361625" y="1888211"/>
            <a:ext cx="1197428" cy="6835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Dense (x3)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 x 64</a:t>
            </a:r>
          </a:p>
        </p:txBody>
      </p:sp>
      <p:sp>
        <p:nvSpPr>
          <p:cNvPr id="18" name="Google Shape;572;p29">
            <a:extLst>
              <a:ext uri="{FF2B5EF4-FFF2-40B4-BE49-F238E27FC236}">
                <a16:creationId xmlns:a16="http://schemas.microsoft.com/office/drawing/2014/main" id="{ED7871D0-0422-11D9-667A-0DC228F92036}"/>
              </a:ext>
            </a:extLst>
          </p:cNvPr>
          <p:cNvSpPr txBox="1">
            <a:spLocks/>
          </p:cNvSpPr>
          <p:nvPr/>
        </p:nvSpPr>
        <p:spPr>
          <a:xfrm>
            <a:off x="7797259" y="1941080"/>
            <a:ext cx="1092470" cy="577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 x 2</a:t>
            </a:r>
          </a:p>
        </p:txBody>
      </p:sp>
      <p:sp>
        <p:nvSpPr>
          <p:cNvPr id="19" name="Google Shape;572;p29">
            <a:extLst>
              <a:ext uri="{FF2B5EF4-FFF2-40B4-BE49-F238E27FC236}">
                <a16:creationId xmlns:a16="http://schemas.microsoft.com/office/drawing/2014/main" id="{46CE213D-43E7-2A42-EE51-288F294257CE}"/>
              </a:ext>
            </a:extLst>
          </p:cNvPr>
          <p:cNvSpPr txBox="1">
            <a:spLocks/>
          </p:cNvSpPr>
          <p:nvPr/>
        </p:nvSpPr>
        <p:spPr>
          <a:xfrm>
            <a:off x="2144724" y="2488943"/>
            <a:ext cx="39208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B16C34-92D8-F666-BA46-D78362F09157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1351575" y="2282850"/>
            <a:ext cx="540795" cy="186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6F3303-8452-FA33-EF3A-1CB4A04B621A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1351575" y="1450033"/>
            <a:ext cx="540795" cy="83468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8E7878-409A-343C-AE50-4C1CAE8D8487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1351575" y="2284714"/>
            <a:ext cx="540795" cy="111985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782500-8920-E045-A966-C909E9E6523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2884714" y="2282850"/>
            <a:ext cx="390142" cy="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907283-270A-8BEB-FA46-BD213E9427AC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2884714" y="2282850"/>
            <a:ext cx="390142" cy="1121718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260027-9526-AE45-74CE-42B53A0034CA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2884714" y="1450033"/>
            <a:ext cx="390142" cy="832817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2C31F2-D2E7-D4EE-80FB-51678B02EB37}"/>
              </a:ext>
            </a:extLst>
          </p:cNvPr>
          <p:cNvCxnSpPr>
            <a:cxnSpLocks/>
            <a:stCxn id="13" idx="0"/>
            <a:endCxn id="15" idx="1"/>
          </p:cNvCxnSpPr>
          <p:nvPr/>
        </p:nvCxnSpPr>
        <p:spPr>
          <a:xfrm flipV="1">
            <a:off x="3722043" y="1433091"/>
            <a:ext cx="425417" cy="560859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79B8A6F-9F07-3458-281B-3849F51E20B8}"/>
              </a:ext>
            </a:extLst>
          </p:cNvPr>
          <p:cNvCxnSpPr>
            <a:cxnSpLocks/>
            <a:stCxn id="13" idx="2"/>
            <a:endCxn id="14" idx="1"/>
          </p:cNvCxnSpPr>
          <p:nvPr/>
        </p:nvCxnSpPr>
        <p:spPr>
          <a:xfrm>
            <a:off x="3722043" y="2571750"/>
            <a:ext cx="402770" cy="65261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21549B6-C446-55EA-15AE-97C4C27AB754}"/>
              </a:ext>
            </a:extLst>
          </p:cNvPr>
          <p:cNvCxnSpPr>
            <a:cxnSpLocks/>
            <a:stCxn id="14" idx="3"/>
            <a:endCxn id="16" idx="2"/>
          </p:cNvCxnSpPr>
          <p:nvPr/>
        </p:nvCxnSpPr>
        <p:spPr>
          <a:xfrm flipV="1">
            <a:off x="5019187" y="2571750"/>
            <a:ext cx="469834" cy="65261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854F76-35CC-E768-DCDC-74EBE2AC8A71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974770" y="1341336"/>
            <a:ext cx="514251" cy="65261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572;p29">
            <a:extLst>
              <a:ext uri="{FF2B5EF4-FFF2-40B4-BE49-F238E27FC236}">
                <a16:creationId xmlns:a16="http://schemas.microsoft.com/office/drawing/2014/main" id="{A725A248-9333-DAF3-6D78-C2D7E1D64DB9}"/>
              </a:ext>
            </a:extLst>
          </p:cNvPr>
          <p:cNvSpPr txBox="1">
            <a:spLocks/>
          </p:cNvSpPr>
          <p:nvPr/>
        </p:nvSpPr>
        <p:spPr>
          <a:xfrm>
            <a:off x="6361625" y="766495"/>
            <a:ext cx="1197428" cy="6835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Dense (x3)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 x 64</a:t>
            </a:r>
          </a:p>
        </p:txBody>
      </p:sp>
      <p:sp>
        <p:nvSpPr>
          <p:cNvPr id="52" name="Google Shape;572;p29">
            <a:extLst>
              <a:ext uri="{FF2B5EF4-FFF2-40B4-BE49-F238E27FC236}">
                <a16:creationId xmlns:a16="http://schemas.microsoft.com/office/drawing/2014/main" id="{8C489007-DAF2-292C-1FAB-3526B23820A3}"/>
              </a:ext>
            </a:extLst>
          </p:cNvPr>
          <p:cNvSpPr txBox="1">
            <a:spLocks/>
          </p:cNvSpPr>
          <p:nvPr/>
        </p:nvSpPr>
        <p:spPr>
          <a:xfrm>
            <a:off x="6361625" y="3009930"/>
            <a:ext cx="1197428" cy="6835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Dense (x3)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 x 64</a:t>
            </a:r>
          </a:p>
        </p:txBody>
      </p:sp>
      <p:sp>
        <p:nvSpPr>
          <p:cNvPr id="53" name="Google Shape;572;p29">
            <a:extLst>
              <a:ext uri="{FF2B5EF4-FFF2-40B4-BE49-F238E27FC236}">
                <a16:creationId xmlns:a16="http://schemas.microsoft.com/office/drawing/2014/main" id="{0C08130B-2778-A2A2-413E-29D301203635}"/>
              </a:ext>
            </a:extLst>
          </p:cNvPr>
          <p:cNvSpPr txBox="1">
            <a:spLocks/>
          </p:cNvSpPr>
          <p:nvPr/>
        </p:nvSpPr>
        <p:spPr>
          <a:xfrm>
            <a:off x="7786374" y="819364"/>
            <a:ext cx="1092470" cy="577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 x 2</a:t>
            </a:r>
          </a:p>
        </p:txBody>
      </p:sp>
      <p:sp>
        <p:nvSpPr>
          <p:cNvPr id="54" name="Google Shape;572;p29">
            <a:extLst>
              <a:ext uri="{FF2B5EF4-FFF2-40B4-BE49-F238E27FC236}">
                <a16:creationId xmlns:a16="http://schemas.microsoft.com/office/drawing/2014/main" id="{42F5C9F0-D201-4DDB-E8A2-145466946E79}"/>
              </a:ext>
            </a:extLst>
          </p:cNvPr>
          <p:cNvSpPr txBox="1">
            <a:spLocks/>
          </p:cNvSpPr>
          <p:nvPr/>
        </p:nvSpPr>
        <p:spPr>
          <a:xfrm>
            <a:off x="7786374" y="3062796"/>
            <a:ext cx="1092470" cy="577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Dense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 x 2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7CC3D69-D0FE-278B-D043-AD94259A783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5936208" y="2229980"/>
            <a:ext cx="425417" cy="5287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8336329-0BB1-8B4B-52BE-7DDEE7A0F7FB}"/>
              </a:ext>
            </a:extLst>
          </p:cNvPr>
          <p:cNvCxnSpPr>
            <a:cxnSpLocks/>
            <a:stCxn id="16" idx="3"/>
            <a:endCxn id="52" idx="1"/>
          </p:cNvCxnSpPr>
          <p:nvPr/>
        </p:nvCxnSpPr>
        <p:spPr>
          <a:xfrm>
            <a:off x="5936208" y="2282850"/>
            <a:ext cx="425417" cy="106884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C37EFDE-A32B-85EA-35C2-18457BB6636A}"/>
              </a:ext>
            </a:extLst>
          </p:cNvPr>
          <p:cNvCxnSpPr>
            <a:cxnSpLocks/>
            <a:stCxn id="16" idx="3"/>
            <a:endCxn id="51" idx="1"/>
          </p:cNvCxnSpPr>
          <p:nvPr/>
        </p:nvCxnSpPr>
        <p:spPr>
          <a:xfrm flipV="1">
            <a:off x="5936208" y="1108264"/>
            <a:ext cx="425417" cy="117458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9F7304A-BDCB-9496-6FA7-7D44D19E02E6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7559053" y="1108264"/>
            <a:ext cx="22732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A04C66F-12C6-C6FD-2E93-91166A545EB3}"/>
              </a:ext>
            </a:extLst>
          </p:cNvPr>
          <p:cNvCxnSpPr>
            <a:cxnSpLocks/>
          </p:cNvCxnSpPr>
          <p:nvPr/>
        </p:nvCxnSpPr>
        <p:spPr>
          <a:xfrm>
            <a:off x="7579109" y="2229980"/>
            <a:ext cx="22732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43BBDB4-D60E-0F0F-9A5C-A3254C945B0E}"/>
              </a:ext>
            </a:extLst>
          </p:cNvPr>
          <p:cNvCxnSpPr>
            <a:cxnSpLocks/>
          </p:cNvCxnSpPr>
          <p:nvPr/>
        </p:nvCxnSpPr>
        <p:spPr>
          <a:xfrm>
            <a:off x="7569938" y="3370319"/>
            <a:ext cx="227321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250B892-CC5B-2CD7-AFC6-9D769B6DE09A}"/>
              </a:ext>
            </a:extLst>
          </p:cNvPr>
          <p:cNvCxnSpPr>
            <a:cxnSpLocks/>
          </p:cNvCxnSpPr>
          <p:nvPr/>
        </p:nvCxnSpPr>
        <p:spPr>
          <a:xfrm flipH="1" flipV="1">
            <a:off x="5947093" y="2313309"/>
            <a:ext cx="10885" cy="172192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4" name="Google Shape;572;p29">
            <a:extLst>
              <a:ext uri="{FF2B5EF4-FFF2-40B4-BE49-F238E27FC236}">
                <a16:creationId xmlns:a16="http://schemas.microsoft.com/office/drawing/2014/main" id="{E504CB4D-A44E-E6FB-3844-BAFE13336E29}"/>
              </a:ext>
            </a:extLst>
          </p:cNvPr>
          <p:cNvSpPr txBox="1">
            <a:spLocks/>
          </p:cNvSpPr>
          <p:nvPr/>
        </p:nvSpPr>
        <p:spPr>
          <a:xfrm>
            <a:off x="5525175" y="4070495"/>
            <a:ext cx="894374" cy="577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 b="0" i="0" u="none" strike="noStrike" cap="none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Input2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300 x 1</a:t>
            </a:r>
          </a:p>
        </p:txBody>
      </p:sp>
    </p:spTree>
    <p:extLst>
      <p:ext uri="{BB962C8B-B14F-4D97-AF65-F5344CB8AC3E}">
        <p14:creationId xmlns:p14="http://schemas.microsoft.com/office/powerpoint/2010/main" val="121774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4657C70-EF47-C053-A748-42C3B5CD4C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2135" y="2439278"/>
                <a:ext cx="7812572" cy="699594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𝑚𝑎𝑡𝑐h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𝑝𝑟𝑒𝑑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𝑡𝑟𝑢𝑒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𝑙𝑜𝑠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4657C70-EF47-C053-A748-42C3B5CD4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2135" y="2439278"/>
                <a:ext cx="7812572" cy="69959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DCC2D242-2BC2-9AF5-A820-1D8A5D3B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2" y="1426829"/>
            <a:ext cx="7905415" cy="577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Loss term is a tradeoff between </a:t>
            </a:r>
            <a:r>
              <a:rPr lang="en-US" b="1" dirty="0">
                <a:solidFill>
                  <a:schemeClr val="accent1"/>
                </a:solidFill>
              </a:rPr>
              <a:t>accurately reconstructing light curves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keeping latent distributions close to </a:t>
            </a:r>
            <a:r>
              <a:rPr lang="en-US" b="1" dirty="0">
                <a:solidFill>
                  <a:schemeClr val="accent2"/>
                </a:solidFill>
              </a:rPr>
              <a:t>unit Gaussians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1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4657C70-EF47-C053-A748-42C3B5CD4C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2135" y="2439278"/>
                <a:ext cx="7812572" cy="699594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𝑝𝑟𝑒𝑑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𝑡𝑟𝑢𝑒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𝑙𝑜𝑠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4657C70-EF47-C053-A748-42C3B5CD4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2135" y="2439278"/>
                <a:ext cx="7812572" cy="699594"/>
              </a:xfrm>
              <a:blipFill>
                <a:blip r:embed="rId3"/>
                <a:stretch>
                  <a:fillRect b="-6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DCC2D242-2BC2-9AF5-A820-1D8A5D3B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2" y="1426829"/>
            <a:ext cx="7905415" cy="577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Loss term is a tradeoff between </a:t>
            </a:r>
            <a:r>
              <a:rPr lang="en-US" b="1" dirty="0">
                <a:solidFill>
                  <a:schemeClr val="accent1"/>
                </a:solidFill>
              </a:rPr>
              <a:t>accurately reconstructing light curves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keeping latent distributions close to </a:t>
            </a:r>
            <a:r>
              <a:rPr lang="en-US" b="1" dirty="0">
                <a:solidFill>
                  <a:schemeClr val="accent2"/>
                </a:solidFill>
              </a:rPr>
              <a:t>unit Gaussians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4657C70-EF47-C053-A748-42C3B5CD4C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7110" y="2221953"/>
                <a:ext cx="8413612" cy="699594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𝑝𝑟𝑒𝑑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𝑡𝑟𝑢𝑒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func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94657C70-EF47-C053-A748-42C3B5CD4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7110" y="2221953"/>
                <a:ext cx="8413612" cy="699594"/>
              </a:xfrm>
              <a:blipFill>
                <a:blip r:embed="rId3"/>
                <a:stretch>
                  <a:fillRect b="-7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DCC2D242-2BC2-9AF5-A820-1D8A5D3B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2" y="1426829"/>
            <a:ext cx="7905415" cy="577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Loss term is a tradeoff between </a:t>
            </a:r>
            <a:r>
              <a:rPr lang="en-US" b="1" dirty="0">
                <a:solidFill>
                  <a:schemeClr val="accent1"/>
                </a:solidFill>
              </a:rPr>
              <a:t>accurately reconstructing light curves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keeping latent distributions close to </a:t>
            </a:r>
            <a:r>
              <a:rPr lang="en-US" b="1" dirty="0">
                <a:solidFill>
                  <a:schemeClr val="accent2"/>
                </a:solidFill>
              </a:rPr>
              <a:t>unit Gaussians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4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17DE49-808B-D59F-8FBD-DB4EE6C5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2591" y="1222705"/>
            <a:ext cx="2655600" cy="644700"/>
          </a:xfrm>
        </p:spPr>
        <p:txBody>
          <a:bodyPr/>
          <a:lstStyle/>
          <a:p>
            <a:r>
              <a:rPr lang="en-US" dirty="0"/>
              <a:t>KL Loss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D2BC2FC-77CE-E9D5-6D5C-DCE5F8ECC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0741" y="1726509"/>
            <a:ext cx="3039300" cy="938100"/>
          </a:xfrm>
        </p:spPr>
        <p:txBody>
          <a:bodyPr/>
          <a:lstStyle/>
          <a:p>
            <a:r>
              <a:rPr lang="en-US" dirty="0"/>
              <a:t>Increases as latent space takes on more informative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65C5E6-7097-527E-0356-125BA5A16265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1395721" y="3268580"/>
            <a:ext cx="2472900" cy="644700"/>
          </a:xfrm>
        </p:spPr>
        <p:txBody>
          <a:bodyPr/>
          <a:lstStyle/>
          <a:p>
            <a:r>
              <a:rPr lang="en-US" dirty="0"/>
              <a:t>Reconstruction Loss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1DA3835-814A-E987-69DB-D776FD7610B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41830" y="3752874"/>
            <a:ext cx="3039300" cy="1179300"/>
          </a:xfrm>
        </p:spPr>
        <p:txBody>
          <a:bodyPr/>
          <a:lstStyle/>
          <a:p>
            <a:r>
              <a:rPr lang="en-US" dirty="0"/>
              <a:t>Decreases as decoded light curves better match input light curves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0556A3-00CA-3066-6014-83869942C8A0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25784" y="394032"/>
            <a:ext cx="6056295" cy="577800"/>
          </a:xfrm>
        </p:spPr>
        <p:txBody>
          <a:bodyPr/>
          <a:lstStyle/>
          <a:p>
            <a:r>
              <a:rPr lang="en-US" sz="2800" dirty="0">
                <a:solidFill>
                  <a:schemeClr val="accent5"/>
                </a:solidFill>
              </a:rPr>
              <a:t>Loss is a tradeoff between two sources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064526-96E6-716E-F75D-6893539AE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6" t="10846" r="12238" b="12238"/>
          <a:stretch/>
        </p:blipFill>
        <p:spPr>
          <a:xfrm>
            <a:off x="4186091" y="2762978"/>
            <a:ext cx="2295988" cy="1723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297D09-1A84-7AA9-D500-A3F130409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5" t="10718" r="8825" b="11165"/>
          <a:stretch/>
        </p:blipFill>
        <p:spPr>
          <a:xfrm>
            <a:off x="546886" y="1081975"/>
            <a:ext cx="3039300" cy="2227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84CB4-0A65-8AAA-787A-E3D40AD632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9" t="12544" r="12543" b="13109"/>
          <a:stretch/>
        </p:blipFill>
        <p:spPr>
          <a:xfrm>
            <a:off x="6575703" y="2762978"/>
            <a:ext cx="2280740" cy="17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1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79F514-81C4-494A-4D5A-DA001B51C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44" y="276693"/>
            <a:ext cx="7499015" cy="577800"/>
          </a:xfrm>
        </p:spPr>
        <p:txBody>
          <a:bodyPr/>
          <a:lstStyle/>
          <a:p>
            <a:r>
              <a:rPr lang="en-US" dirty="0"/>
              <a:t>Preliminary Decoding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50028-5628-1D06-94AA-586D1B7D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3" y="939333"/>
            <a:ext cx="4349967" cy="3264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094102-A9C5-9DF5-5C1F-89B1CF81A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76" y="939333"/>
            <a:ext cx="4349967" cy="3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7ED43-AC25-494A-136A-BEDE60A9F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665" y="625035"/>
            <a:ext cx="7163735" cy="577800"/>
          </a:xfrm>
        </p:spPr>
        <p:txBody>
          <a:bodyPr/>
          <a:lstStyle/>
          <a:p>
            <a:r>
              <a:rPr lang="en-US" dirty="0"/>
              <a:t>Latent space continuous and close to origin, but there is clustering of different SN types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3D513-8E91-B771-2186-666AAF3A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22" y="1333464"/>
            <a:ext cx="4613416" cy="34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5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2B9CE-4AA9-FFAD-6F53-F6E4AA950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071" y="2741326"/>
            <a:ext cx="3534300" cy="20901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Similarity Loss (distance-preserving)</a:t>
            </a:r>
          </a:p>
          <a:p>
            <a:r>
              <a:rPr lang="en-US" dirty="0">
                <a:solidFill>
                  <a:schemeClr val="bg1"/>
                </a:solidFill>
              </a:rPr>
              <a:t>Spectroscopic Label Loss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4D85E-F9EE-400C-2E4C-781C24ABB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25" y="1993950"/>
            <a:ext cx="2986914" cy="577800"/>
          </a:xfrm>
        </p:spPr>
        <p:txBody>
          <a:bodyPr/>
          <a:lstStyle/>
          <a:p>
            <a:r>
              <a:rPr lang="en-US" dirty="0"/>
              <a:t>Additional loss</a:t>
            </a:r>
            <a:br>
              <a:rPr lang="en-US" dirty="0"/>
            </a:br>
            <a:r>
              <a:rPr lang="en-US" dirty="0"/>
              <a:t>terms can improve latent space interpretability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7EC2749-6AD9-4737-7793-D4F1EA417CF6}"/>
              </a:ext>
            </a:extLst>
          </p:cNvPr>
          <p:cNvSpPr txBox="1">
            <a:spLocks/>
          </p:cNvSpPr>
          <p:nvPr/>
        </p:nvSpPr>
        <p:spPr>
          <a:xfrm>
            <a:off x="4990875" y="1130535"/>
            <a:ext cx="3534300" cy="2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27D69-9CE7-C3C5-E919-34FE68F1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879" y="329462"/>
            <a:ext cx="4919436" cy="36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9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406919-02EA-D77B-C5BA-64ED7DE6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825" y="1381360"/>
            <a:ext cx="7408894" cy="2090100"/>
          </a:xfrm>
        </p:spPr>
        <p:txBody>
          <a:bodyPr/>
          <a:lstStyle/>
          <a:p>
            <a:r>
              <a:rPr lang="en-US" dirty="0"/>
              <a:t>Variational autoencoders are effective for reducing the dimensionality of supernova light curves</a:t>
            </a:r>
          </a:p>
          <a:p>
            <a:r>
              <a:rPr lang="en-US" dirty="0"/>
              <a:t>Careful choice of pre-processing and loss terms can improve interpretability and generality of latent space</a:t>
            </a:r>
          </a:p>
          <a:p>
            <a:r>
              <a:rPr lang="en-US" dirty="0"/>
              <a:t>Supernova encodings can be used for classification, simulations, and spectroscopic prioritization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4E146-0AB5-AD9C-194A-C7ED77F34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160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D68CC1-3578-A1B7-566C-FA3D8EECD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04" y="1704026"/>
            <a:ext cx="2124376" cy="577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User-defined parametrization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F04D27-A2CE-BACA-02F3-ABDEF7998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04" y="2233627"/>
            <a:ext cx="2620500" cy="1112400"/>
          </a:xfrm>
        </p:spPr>
        <p:txBody>
          <a:bodyPr/>
          <a:lstStyle/>
          <a:p>
            <a:r>
              <a:rPr lang="en-US" sz="1800" dirty="0"/>
              <a:t>Often have physical or observational significance</a:t>
            </a:r>
          </a:p>
          <a:p>
            <a:endParaRPr lang="en-US" sz="1800" dirty="0"/>
          </a:p>
          <a:p>
            <a:r>
              <a:rPr lang="en-US" sz="1800" dirty="0"/>
              <a:t>Examples: maximum amplitude, model fit parameters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B41974-9C7C-97F3-0B10-8B98F336E724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598504" y="618225"/>
            <a:ext cx="7245016" cy="577800"/>
          </a:xfrm>
        </p:spPr>
        <p:txBody>
          <a:bodyPr/>
          <a:lstStyle/>
          <a:p>
            <a:r>
              <a:rPr lang="en-US" dirty="0"/>
              <a:t>What features do we train these classifiers 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0BBDC-AE42-8335-5FB6-14E1CCCC5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04" y="1196025"/>
            <a:ext cx="4958078" cy="37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D68CC1-3578-A1B7-566C-FA3D8EECD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04" y="1704026"/>
            <a:ext cx="2124376" cy="577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User-defined parametrization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F04D27-A2CE-BACA-02F3-ABDEF7998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04" y="2233627"/>
            <a:ext cx="2620500" cy="1112400"/>
          </a:xfrm>
        </p:spPr>
        <p:txBody>
          <a:bodyPr/>
          <a:lstStyle/>
          <a:p>
            <a:r>
              <a:rPr lang="en-US" sz="1800" dirty="0"/>
              <a:t>Often have physical or observational significance</a:t>
            </a:r>
          </a:p>
          <a:p>
            <a:endParaRPr lang="en-US" sz="1800" dirty="0"/>
          </a:p>
          <a:p>
            <a:r>
              <a:rPr lang="en-US" sz="1800" dirty="0"/>
              <a:t>Examples: maximum amplitude, model fit parameters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B41974-9C7C-97F3-0B10-8B98F336E724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598504" y="618225"/>
            <a:ext cx="7245016" cy="577800"/>
          </a:xfrm>
        </p:spPr>
        <p:txBody>
          <a:bodyPr/>
          <a:lstStyle/>
          <a:p>
            <a:r>
              <a:rPr lang="en-US" dirty="0"/>
              <a:t>What features do we train these classifiers on?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A8E8BE3-1820-F4AE-70E0-A6932E3E75A0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014707" y="1433231"/>
            <a:ext cx="2172959" cy="5778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Latent features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C5840AEE-E2D5-3271-AE3E-2F6D2AE94A1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450166" y="1998913"/>
            <a:ext cx="2737500" cy="1112400"/>
          </a:xfrm>
        </p:spPr>
        <p:txBody>
          <a:bodyPr/>
          <a:lstStyle/>
          <a:p>
            <a:r>
              <a:rPr lang="en-US" sz="1800" dirty="0"/>
              <a:t>Determined by a neural network to be the most “informative” features</a:t>
            </a:r>
          </a:p>
          <a:p>
            <a:endParaRPr lang="en-US" sz="1800" dirty="0"/>
          </a:p>
          <a:p>
            <a:r>
              <a:rPr lang="en-US" sz="1800" dirty="0"/>
              <a:t>Linear or non-linear combination of input values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7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B41974-9C7C-97F3-0B10-8B98F336E724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598504" y="618225"/>
            <a:ext cx="7245016" cy="577800"/>
          </a:xfrm>
        </p:spPr>
        <p:txBody>
          <a:bodyPr/>
          <a:lstStyle/>
          <a:p>
            <a:r>
              <a:rPr lang="en-US" dirty="0"/>
              <a:t>What features do we train these classifiers on?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A8E8BE3-1820-F4AE-70E0-A6932E3E75A0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6014707" y="1433231"/>
            <a:ext cx="2172959" cy="5778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Latent features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C5840AEE-E2D5-3271-AE3E-2F6D2AE94A1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450166" y="1998913"/>
            <a:ext cx="2737500" cy="1112400"/>
          </a:xfrm>
        </p:spPr>
        <p:txBody>
          <a:bodyPr/>
          <a:lstStyle/>
          <a:p>
            <a:r>
              <a:rPr lang="en-US" sz="1800" dirty="0"/>
              <a:t>Determined by a neural network to be the most “informative” features</a:t>
            </a:r>
          </a:p>
          <a:p>
            <a:endParaRPr lang="en-US" sz="1800" dirty="0"/>
          </a:p>
          <a:p>
            <a:r>
              <a:rPr lang="en-US" sz="1800" dirty="0"/>
              <a:t>Linear or non-linear combination of input values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11268" name="Picture 4" descr="Convolutional Variational Autoencoder | TensorFlow Core">
            <a:extLst>
              <a:ext uri="{FF2B5EF4-FFF2-40B4-BE49-F238E27FC236}">
                <a16:creationId xmlns:a16="http://schemas.microsoft.com/office/drawing/2014/main" id="{7984995B-866A-F6E7-A627-BED6F286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3" y="1239520"/>
            <a:ext cx="2534498" cy="25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EF9C56-704F-AFD5-48D0-435B1D35962A}"/>
              </a:ext>
            </a:extLst>
          </p:cNvPr>
          <p:cNvCxnSpPr/>
          <p:nvPr/>
        </p:nvCxnSpPr>
        <p:spPr>
          <a:xfrm>
            <a:off x="2818344" y="3012066"/>
            <a:ext cx="64582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3">
            <a:extLst>
              <a:ext uri="{FF2B5EF4-FFF2-40B4-BE49-F238E27FC236}">
                <a16:creationId xmlns:a16="http://schemas.microsoft.com/office/drawing/2014/main" id="{E96E42F7-DBBE-4F83-FA51-6D16307F58C5}"/>
              </a:ext>
            </a:extLst>
          </p:cNvPr>
          <p:cNvSpPr txBox="1">
            <a:spLocks/>
          </p:cNvSpPr>
          <p:nvPr/>
        </p:nvSpPr>
        <p:spPr>
          <a:xfrm>
            <a:off x="3694716" y="4280460"/>
            <a:ext cx="1967357" cy="10522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Source: </a:t>
            </a:r>
            <a:r>
              <a:rPr lang="en-US" sz="1800" dirty="0" err="1">
                <a:solidFill>
                  <a:schemeClr val="accent1"/>
                </a:solidFill>
              </a:rPr>
              <a:t>Keras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png">
            <a:extLst>
              <a:ext uri="{FF2B5EF4-FFF2-40B4-BE49-F238E27FC236}">
                <a16:creationId xmlns:a16="http://schemas.microsoft.com/office/drawing/2014/main" id="{4477F0DF-3597-5977-3ACA-22E5BFDC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33" y="1941903"/>
            <a:ext cx="2496322" cy="22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4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2331B1-7230-267D-9354-85E775D1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06" y="2066945"/>
            <a:ext cx="7651934" cy="1296300"/>
          </a:xfrm>
        </p:spPr>
        <p:txBody>
          <a:bodyPr/>
          <a:lstStyle/>
          <a:p>
            <a:r>
              <a:rPr lang="en-US" sz="1800" dirty="0"/>
              <a:t>Reduces the dimensionality of our problem</a:t>
            </a:r>
          </a:p>
          <a:p>
            <a:r>
              <a:rPr lang="en-US" sz="1800" dirty="0"/>
              <a:t>Prevents human bias in isolating informative features</a:t>
            </a:r>
          </a:p>
          <a:p>
            <a:r>
              <a:rPr lang="en-US" sz="1800" dirty="0"/>
              <a:t>Creates an optimal set of features non-linearly from our data</a:t>
            </a:r>
          </a:p>
          <a:p>
            <a:r>
              <a:rPr lang="en-US" sz="1800" dirty="0"/>
              <a:t>Requires less computational overhead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E603E2-A576-1EB7-58B1-09D77A5E8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6" y="1021275"/>
            <a:ext cx="4727700" cy="577800"/>
          </a:xfrm>
        </p:spPr>
        <p:txBody>
          <a:bodyPr/>
          <a:lstStyle/>
          <a:p>
            <a:r>
              <a:rPr lang="en-US" dirty="0"/>
              <a:t>Letting a neural network decide the best latent space:</a:t>
            </a:r>
          </a:p>
        </p:txBody>
      </p:sp>
    </p:spTree>
    <p:extLst>
      <p:ext uri="{BB962C8B-B14F-4D97-AF65-F5344CB8AC3E}">
        <p14:creationId xmlns:p14="http://schemas.microsoft.com/office/powerpoint/2010/main" val="349025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3" name="Google Shape;1233;p43"/>
          <p:cNvCxnSpPr>
            <a:endCxn id="1234" idx="1"/>
          </p:cNvCxnSpPr>
          <p:nvPr/>
        </p:nvCxnSpPr>
        <p:spPr>
          <a:xfrm rot="5400000" flipH="1">
            <a:off x="1203175" y="2002350"/>
            <a:ext cx="2287800" cy="1226700"/>
          </a:xfrm>
          <a:prstGeom prst="bentConnector4">
            <a:avLst>
              <a:gd name="adj1" fmla="val 23940"/>
              <a:gd name="adj2" fmla="val 119412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4" name="Google Shape;1234;p43"/>
          <p:cNvSpPr txBox="1">
            <a:spLocks noGrp="1"/>
          </p:cNvSpPr>
          <p:nvPr>
            <p:ph type="title"/>
          </p:nvPr>
        </p:nvSpPr>
        <p:spPr>
          <a:xfrm>
            <a:off x="1733725" y="856650"/>
            <a:ext cx="5676600" cy="12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err="1"/>
              <a:t>Super</a:t>
            </a:r>
            <a:r>
              <a:rPr lang="en" sz="7200" dirty="0" err="1">
                <a:solidFill>
                  <a:schemeClr val="accent6"/>
                </a:solidFill>
              </a:rPr>
              <a:t>V</a:t>
            </a:r>
            <a:r>
              <a:rPr lang="en" sz="7200" dirty="0" err="1"/>
              <a:t>RAENN</a:t>
            </a:r>
            <a:r>
              <a:rPr lang="en" sz="7200" dirty="0">
                <a:solidFill>
                  <a:schemeClr val="tx2"/>
                </a:solidFill>
              </a:rPr>
              <a:t>+</a:t>
            </a:r>
            <a:endParaRPr sz="7200" dirty="0">
              <a:solidFill>
                <a:schemeClr val="tx2"/>
              </a:solidFill>
            </a:endParaRPr>
          </a:p>
        </p:txBody>
      </p:sp>
      <p:sp>
        <p:nvSpPr>
          <p:cNvPr id="1235" name="Google Shape;1235;p43"/>
          <p:cNvSpPr txBox="1">
            <a:spLocks noGrp="1"/>
          </p:cNvSpPr>
          <p:nvPr>
            <p:ph type="body" idx="1"/>
          </p:nvPr>
        </p:nvSpPr>
        <p:spPr>
          <a:xfrm>
            <a:off x="1818639" y="2060620"/>
            <a:ext cx="5506721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4"/>
                </a:solidFill>
              </a:rPr>
              <a:t>Super</a:t>
            </a:r>
            <a:r>
              <a:rPr lang="en" sz="2400" dirty="0"/>
              <a:t>nova </a:t>
            </a:r>
            <a:r>
              <a:rPr lang="en" sz="2400" b="1" dirty="0">
                <a:solidFill>
                  <a:schemeClr val="accent6"/>
                </a:solidFill>
              </a:rPr>
              <a:t>V</a:t>
            </a:r>
            <a:r>
              <a:rPr lang="en" sz="2400" dirty="0"/>
              <a:t>ariational </a:t>
            </a:r>
            <a:r>
              <a:rPr lang="en" sz="2400" b="1" dirty="0">
                <a:solidFill>
                  <a:schemeClr val="accent4"/>
                </a:solidFill>
              </a:rPr>
              <a:t>R</a:t>
            </a:r>
            <a:r>
              <a:rPr lang="en" sz="2400" dirty="0"/>
              <a:t>ecurrent </a:t>
            </a:r>
            <a:r>
              <a:rPr lang="en" sz="2400" b="1" dirty="0">
                <a:solidFill>
                  <a:schemeClr val="accent4"/>
                </a:solidFill>
              </a:rPr>
              <a:t>A</a:t>
            </a:r>
            <a:r>
              <a:rPr lang="en" sz="2400" dirty="0"/>
              <a:t>uto</a:t>
            </a:r>
            <a:r>
              <a:rPr lang="en" sz="2400" b="1" dirty="0">
                <a:solidFill>
                  <a:schemeClr val="accent4"/>
                </a:solidFill>
              </a:rPr>
              <a:t>e</a:t>
            </a:r>
            <a:r>
              <a:rPr lang="en" sz="2400" dirty="0"/>
              <a:t>ncoder </a:t>
            </a:r>
            <a:r>
              <a:rPr lang="en" sz="2400" b="1" dirty="0">
                <a:solidFill>
                  <a:schemeClr val="accent4"/>
                </a:solidFill>
              </a:rPr>
              <a:t>N</a:t>
            </a:r>
            <a:r>
              <a:rPr lang="en" sz="2400" dirty="0"/>
              <a:t>eural </a:t>
            </a:r>
            <a:r>
              <a:rPr lang="en" sz="2400" b="1" dirty="0">
                <a:solidFill>
                  <a:schemeClr val="accent4"/>
                </a:solidFill>
              </a:rPr>
              <a:t>N</a:t>
            </a:r>
            <a:r>
              <a:rPr lang="en" sz="2400" dirty="0"/>
              <a:t>etwork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6760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F2BB9A-52B7-0954-101F-17364912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06" y="1229360"/>
            <a:ext cx="3079934" cy="2265965"/>
          </a:xfrm>
        </p:spPr>
        <p:txBody>
          <a:bodyPr/>
          <a:lstStyle/>
          <a:p>
            <a:r>
              <a:rPr lang="en-US" sz="2000" dirty="0"/>
              <a:t>Extra points added to end of light curves to match sequence length</a:t>
            </a:r>
          </a:p>
          <a:p>
            <a:endParaRPr lang="en-US" sz="2000" dirty="0"/>
          </a:p>
          <a:p>
            <a:r>
              <a:rPr lang="en-US" sz="2000" dirty="0"/>
              <a:t>Imbalanced dataset:</a:t>
            </a:r>
          </a:p>
          <a:p>
            <a:pPr lvl="1">
              <a:spcBef>
                <a:spcPts val="100"/>
              </a:spcBef>
            </a:pPr>
            <a:r>
              <a:rPr lang="en-US" sz="1600" dirty="0"/>
              <a:t>75% </a:t>
            </a:r>
            <a:r>
              <a:rPr lang="en-US" sz="1600" dirty="0" err="1"/>
              <a:t>SNe</a:t>
            </a:r>
            <a:r>
              <a:rPr lang="en-US" sz="1600" dirty="0"/>
              <a:t> </a:t>
            </a:r>
            <a:r>
              <a:rPr lang="en-US" sz="1600" dirty="0" err="1"/>
              <a:t>Ia</a:t>
            </a:r>
            <a:endParaRPr lang="en-US" sz="1600" dirty="0"/>
          </a:p>
          <a:p>
            <a:pPr lvl="1">
              <a:spcBef>
                <a:spcPts val="100"/>
              </a:spcBef>
            </a:pPr>
            <a:r>
              <a:rPr lang="en-US" sz="1600" dirty="0"/>
              <a:t>1.4% </a:t>
            </a:r>
            <a:r>
              <a:rPr lang="en-US" sz="1600" dirty="0" err="1"/>
              <a:t>SLSNe</a:t>
            </a:r>
            <a:r>
              <a:rPr lang="en-US" sz="1600" dirty="0"/>
              <a:t>-I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835C2-B1D4-6440-7C7F-DEC302755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44" y="401515"/>
            <a:ext cx="6239176" cy="577800"/>
          </a:xfrm>
        </p:spPr>
        <p:txBody>
          <a:bodyPr/>
          <a:lstStyle/>
          <a:p>
            <a:r>
              <a:rPr lang="en-US" dirty="0"/>
              <a:t>Network trained on two-band ZTF data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D27FC-F042-4BFA-05A7-38ED0AE8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69" y="979315"/>
            <a:ext cx="4884687" cy="36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2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F2BB9A-52B7-0954-101F-17364912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06" y="1229360"/>
            <a:ext cx="3079934" cy="2265965"/>
          </a:xfrm>
        </p:spPr>
        <p:txBody>
          <a:bodyPr/>
          <a:lstStyle/>
          <a:p>
            <a:r>
              <a:rPr lang="en-US" sz="2000" dirty="0"/>
              <a:t>Gaussian processes used to interpolate data for both bands per timestamp</a:t>
            </a:r>
          </a:p>
          <a:p>
            <a:pPr lvl="1"/>
            <a:r>
              <a:rPr lang="en-US" sz="2000" dirty="0"/>
              <a:t>Non-stationary, Sigmoid/</a:t>
            </a:r>
            <a:r>
              <a:rPr lang="en-US" sz="2000" dirty="0" err="1"/>
              <a:t>Matern</a:t>
            </a:r>
            <a:r>
              <a:rPr lang="en-US" sz="2000" dirty="0"/>
              <a:t> hybrid kernel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835C2-B1D4-6440-7C7F-DEC302755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44" y="401515"/>
            <a:ext cx="6239176" cy="577800"/>
          </a:xfrm>
        </p:spPr>
        <p:txBody>
          <a:bodyPr/>
          <a:lstStyle/>
          <a:p>
            <a:r>
              <a:rPr lang="en-US" dirty="0"/>
              <a:t>Network trained on two-band ZTF data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D27FC-F042-4BFA-05A7-38ED0AE8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169" y="979315"/>
            <a:ext cx="4884687" cy="36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60542"/>
      </p:ext>
    </p:extLst>
  </p:cSld>
  <p:clrMapOvr>
    <a:masterClrMapping/>
  </p:clrMapOvr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25732</TotalTime>
  <Words>731</Words>
  <Application>Microsoft Macintosh PowerPoint</Application>
  <PresentationFormat>On-screen Show (16:9)</PresentationFormat>
  <Paragraphs>151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Maven Pro</vt:lpstr>
      <vt:lpstr>Share Tech</vt:lpstr>
      <vt:lpstr>Arial</vt:lpstr>
      <vt:lpstr>Fira Sans Condensed Medium</vt:lpstr>
      <vt:lpstr>Cambria Math</vt:lpstr>
      <vt:lpstr>Advent Pro SemiBold</vt:lpstr>
      <vt:lpstr>Data Science Consulting by Slidesgo</vt:lpstr>
      <vt:lpstr>Compressing Supernova Light Curves with Informative Latent Features</vt:lpstr>
      <vt:lpstr>The goal: to classify supernovae using their photometric data</vt:lpstr>
      <vt:lpstr>User-defined parametrization</vt:lpstr>
      <vt:lpstr>User-defined parametrization</vt:lpstr>
      <vt:lpstr>What features do we train these classifiers on?</vt:lpstr>
      <vt:lpstr>Letting a neural network decide the best latent space:</vt:lpstr>
      <vt:lpstr>SuperVRAENN+</vt:lpstr>
      <vt:lpstr>Network trained on two-band ZTF data </vt:lpstr>
      <vt:lpstr>Network trained on two-band ZTF data </vt:lpstr>
      <vt:lpstr>SuperVRAENN+ is designed to be:</vt:lpstr>
      <vt:lpstr>SuperVRAENN+ is designed to be:</vt:lpstr>
      <vt:lpstr>SuperVRAENN+ is designed to be:</vt:lpstr>
      <vt:lpstr>SuperVRAENN+ is designed to be:</vt:lpstr>
      <vt:lpstr>SuperVRAENN+ is designed to be:</vt:lpstr>
      <vt:lpstr>SuperVRAENN+ is designed to be:</vt:lpstr>
      <vt:lpstr>An autoencoder can encode entire light curves into N values (latent space)</vt:lpstr>
      <vt:lpstr>AUTO-ENCODERS LACK REGULARIZATION</vt:lpstr>
      <vt:lpstr>PowerPoint Presentation</vt:lpstr>
      <vt:lpstr>PowerPoint Presentation</vt:lpstr>
      <vt:lpstr>Network Overview</vt:lpstr>
      <vt:lpstr>Loss term is a tradeoff between accurately reconstructing light curves and keeping latent distributions close to unit Gaussians</vt:lpstr>
      <vt:lpstr>Loss term is a tradeoff between accurately reconstructing light curves and keeping latent distributions close to unit Gaussians</vt:lpstr>
      <vt:lpstr>Loss term is a tradeoff between accurately reconstructing light curves and keeping latent distributions close to unit Gaussians</vt:lpstr>
      <vt:lpstr>KL Loss</vt:lpstr>
      <vt:lpstr>Preliminary Decoding Results</vt:lpstr>
      <vt:lpstr>Latent space continuous and close to origin, but there is clustering of different SN types</vt:lpstr>
      <vt:lpstr>Additional loss terms can improve latent space interpretability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Supernovae using Variational Autoencoders</dc:title>
  <cp:lastModifiedBy>De Soto, Kaylee Marie</cp:lastModifiedBy>
  <cp:revision>20</cp:revision>
  <dcterms:modified xsi:type="dcterms:W3CDTF">2023-06-21T15:44:36Z</dcterms:modified>
</cp:coreProperties>
</file>