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48" r:id="rId1"/>
  </p:sldMasterIdLst>
  <p:notesMasterIdLst>
    <p:notesMasterId r:id="rId26"/>
  </p:notesMasterIdLst>
  <p:sldIdLst>
    <p:sldId id="256" r:id="rId2"/>
    <p:sldId id="285" r:id="rId3"/>
    <p:sldId id="284" r:id="rId4"/>
    <p:sldId id="279" r:id="rId5"/>
    <p:sldId id="261" r:id="rId6"/>
    <p:sldId id="287" r:id="rId7"/>
    <p:sldId id="296" r:id="rId8"/>
    <p:sldId id="286" r:id="rId9"/>
    <p:sldId id="276" r:id="rId10"/>
    <p:sldId id="262" r:id="rId11"/>
    <p:sldId id="273" r:id="rId12"/>
    <p:sldId id="259" r:id="rId13"/>
    <p:sldId id="258" r:id="rId14"/>
    <p:sldId id="267" r:id="rId15"/>
    <p:sldId id="268" r:id="rId16"/>
    <p:sldId id="269" r:id="rId17"/>
    <p:sldId id="288" r:id="rId18"/>
    <p:sldId id="289" r:id="rId19"/>
    <p:sldId id="290" r:id="rId20"/>
    <p:sldId id="291" r:id="rId21"/>
    <p:sldId id="292" r:id="rId22"/>
    <p:sldId id="293" r:id="rId23"/>
    <p:sldId id="294" r:id="rId24"/>
    <p:sldId id="29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28B448C-AC16-0994-6B10-672EA6A7FB53}" name="Dhvanil Desai" initials="DD" userId="S::dddesai@hawaii.edu::1e33701f-c45d-401f-b6b6-90a4e947a4b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7774D0"/>
    <a:srgbClr val="FFB2B3"/>
    <a:srgbClr val="00E36B"/>
    <a:srgbClr val="FF0A07"/>
    <a:srgbClr val="983198"/>
    <a:srgbClr val="FF7F0F"/>
    <a:srgbClr val="828282"/>
    <a:srgbClr val="1409FF"/>
    <a:srgbClr val="AA3736"/>
    <a:srgbClr val="FFA80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015"/>
    <p:restoredTop sz="88656"/>
  </p:normalViewPr>
  <p:slideViewPr>
    <p:cSldViewPr snapToGrid="0">
      <p:cViewPr varScale="1">
        <p:scale>
          <a:sx n="145" d="100"/>
          <a:sy n="145" d="100"/>
        </p:scale>
        <p:origin x="960" y="176"/>
      </p:cViewPr>
      <p:guideLst/>
    </p:cSldViewPr>
  </p:slideViewPr>
  <p:notesTextViewPr>
    <p:cViewPr>
      <p:scale>
        <a:sx n="1" d="1"/>
        <a:sy n="1" d="1"/>
      </p:scale>
      <p:origin x="0" y="0"/>
    </p:cViewPr>
  </p:notesTextViewPr>
  <p:sorterViewPr>
    <p:cViewPr>
      <p:scale>
        <a:sx n="115" d="100"/>
        <a:sy n="115"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_rels/data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png"/></Relationships>
</file>

<file path=ppt/diagrams/_rels/data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png"/></Relationships>
</file>

<file path=ppt/diagrams/_rels/data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png"/></Relationships>
</file>

<file path=ppt/diagrams/_rels/data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png"/></Relationships>
</file>

<file path=ppt/diagrams/_rels/data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png"/></Relationships>
</file>

<file path=ppt/diagrams/_rels/data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png"/></Relationships>
</file>

<file path=ppt/diagrams/_rels/data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png"/></Relationships>
</file>

<file path=ppt/diagrams/_rels/data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png"/></Relationships>
</file>

<file path=ppt/diagrams/_rels/drawing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png"/></Relationships>
</file>

<file path=ppt/diagrams/_rels/drawing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png"/></Relationships>
</file>

<file path=ppt/diagrams/_rels/drawing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png"/></Relationships>
</file>

<file path=ppt/diagrams/_rels/drawing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png"/></Relationships>
</file>

<file path=ppt/diagrams/_rels/drawing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png"/></Relationships>
</file>

<file path=ppt/diagrams/_rels/drawing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png"/></Relationships>
</file>

<file path=ppt/diagrams/_rels/drawing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C618FF-140D-DD4B-ACF9-D27B083D735F}" type="doc">
      <dgm:prSet loTypeId="urn:microsoft.com/office/officeart/2005/8/layout/hProcess11" loCatId="" qsTypeId="urn:microsoft.com/office/officeart/2005/8/quickstyle/simple1" qsCatId="simple" csTypeId="urn:microsoft.com/office/officeart/2005/8/colors/accent1_2" csCatId="accent1" phldr="1"/>
      <dgm:spPr/>
    </dgm:pt>
    <dgm:pt modelId="{EE491739-A180-B946-A36E-6F51794B0165}">
      <dgm:prSet phldrT="[Text]"/>
      <dgm:spPr/>
      <dgm:t>
        <a:bodyPr/>
        <a:lstStyle/>
        <a:p>
          <a:r>
            <a:rPr lang="en-US" dirty="0" err="1"/>
            <a:t>Cappellaro</a:t>
          </a:r>
          <a:r>
            <a:rPr lang="en-US" dirty="0"/>
            <a:t>+ 1999</a:t>
          </a:r>
        </a:p>
      </dgm:t>
    </dgm:pt>
    <dgm:pt modelId="{5AB97B4A-E057-CF47-BCA1-D093E9743A51}" type="parTrans" cxnId="{6951508A-3B6E-394F-A2A6-16830C0F396F}">
      <dgm:prSet/>
      <dgm:spPr/>
      <dgm:t>
        <a:bodyPr/>
        <a:lstStyle/>
        <a:p>
          <a:endParaRPr lang="en-US"/>
        </a:p>
      </dgm:t>
    </dgm:pt>
    <dgm:pt modelId="{0D5320F3-7AA2-514F-A350-AEFE6BD73CC9}" type="sibTrans" cxnId="{6951508A-3B6E-394F-A2A6-16830C0F396F}">
      <dgm:prSet/>
      <dgm:spPr/>
      <dgm:t>
        <a:bodyPr/>
        <a:lstStyle/>
        <a:p>
          <a:endParaRPr lang="en-US"/>
        </a:p>
      </dgm:t>
    </dgm:pt>
    <dgm:pt modelId="{F18F647D-C98B-C44E-B69F-F4E7ED995511}">
      <dgm:prSet phldrT="[Text]"/>
      <dgm:spPr/>
      <dgm:t>
        <a:bodyPr/>
        <a:lstStyle/>
        <a:p>
          <a:r>
            <a:rPr lang="en-US" dirty="0"/>
            <a:t>Li+ 2011</a:t>
          </a:r>
        </a:p>
      </dgm:t>
    </dgm:pt>
    <dgm:pt modelId="{B4B2EA91-AFBE-F94D-AFFB-5AE33A021918}" type="parTrans" cxnId="{E6403DE8-4399-184C-BFFA-325C88FA6A75}">
      <dgm:prSet/>
      <dgm:spPr/>
      <dgm:t>
        <a:bodyPr/>
        <a:lstStyle/>
        <a:p>
          <a:endParaRPr lang="en-US"/>
        </a:p>
      </dgm:t>
    </dgm:pt>
    <dgm:pt modelId="{DF4C9DE8-5E05-E147-B01E-B64B7E414C54}" type="sibTrans" cxnId="{E6403DE8-4399-184C-BFFA-325C88FA6A75}">
      <dgm:prSet/>
      <dgm:spPr/>
      <dgm:t>
        <a:bodyPr/>
        <a:lstStyle/>
        <a:p>
          <a:endParaRPr lang="en-US"/>
        </a:p>
      </dgm:t>
    </dgm:pt>
    <dgm:pt modelId="{7317DE1D-A01D-304C-BBB8-3512A4ABB3A4}">
      <dgm:prSet phldrT="[Text]"/>
      <dgm:spPr/>
      <dgm:t>
        <a:bodyPr/>
        <a:lstStyle/>
        <a:p>
          <a:r>
            <a:rPr lang="en-US" dirty="0" err="1"/>
            <a:t>Frohmaier</a:t>
          </a:r>
          <a:r>
            <a:rPr lang="en-US" dirty="0"/>
            <a:t>+ 2019</a:t>
          </a:r>
        </a:p>
      </dgm:t>
    </dgm:pt>
    <dgm:pt modelId="{35A68FDC-C4E7-2148-A9EA-34FD248C8C32}" type="parTrans" cxnId="{799ECB6E-514B-2F4D-8B77-C2F7F1692BEA}">
      <dgm:prSet/>
      <dgm:spPr/>
      <dgm:t>
        <a:bodyPr/>
        <a:lstStyle/>
        <a:p>
          <a:endParaRPr lang="en-US"/>
        </a:p>
      </dgm:t>
    </dgm:pt>
    <dgm:pt modelId="{20FF411E-4A8F-6B4C-8955-C6D196D4249F}" type="sibTrans" cxnId="{799ECB6E-514B-2F4D-8B77-C2F7F1692BEA}">
      <dgm:prSet/>
      <dgm:spPr/>
      <dgm:t>
        <a:bodyPr/>
        <a:lstStyle/>
        <a:p>
          <a:endParaRPr lang="en-US"/>
        </a:p>
      </dgm:t>
    </dgm:pt>
    <dgm:pt modelId="{E5A69017-835B-AE48-ADFC-AEEA6FC15795}">
      <dgm:prSet/>
      <dgm:spPr/>
      <dgm:t>
        <a:bodyPr/>
        <a:lstStyle/>
        <a:p>
          <a:r>
            <a:rPr lang="en-US" dirty="0" err="1"/>
            <a:t>Perley</a:t>
          </a:r>
          <a:r>
            <a:rPr lang="en-US" dirty="0"/>
            <a:t>+ 2020</a:t>
          </a:r>
        </a:p>
      </dgm:t>
    </dgm:pt>
    <dgm:pt modelId="{228BF862-A1F3-6148-A8FF-290192BC81B6}" type="parTrans" cxnId="{27E87240-E136-2445-BBB6-4F0FD4121D16}">
      <dgm:prSet/>
      <dgm:spPr/>
      <dgm:t>
        <a:bodyPr/>
        <a:lstStyle/>
        <a:p>
          <a:endParaRPr lang="en-US"/>
        </a:p>
      </dgm:t>
    </dgm:pt>
    <dgm:pt modelId="{6B12731B-4081-764A-AB00-9EA96055119F}" type="sibTrans" cxnId="{27E87240-E136-2445-BBB6-4F0FD4121D16}">
      <dgm:prSet/>
      <dgm:spPr/>
      <dgm:t>
        <a:bodyPr/>
        <a:lstStyle/>
        <a:p>
          <a:endParaRPr lang="en-US"/>
        </a:p>
      </dgm:t>
    </dgm:pt>
    <dgm:pt modelId="{8BABCB62-F4C1-B742-9B3A-8FAEE5851504}">
      <dgm:prSet/>
      <dgm:spPr/>
      <dgm:t>
        <a:bodyPr/>
        <a:lstStyle/>
        <a:p>
          <a:r>
            <a:rPr lang="en-US" dirty="0">
              <a:solidFill>
                <a:srgbClr val="FF0000"/>
              </a:solidFill>
            </a:rPr>
            <a:t>Desai+ 2023</a:t>
          </a:r>
        </a:p>
      </dgm:t>
    </dgm:pt>
    <dgm:pt modelId="{85BACE4D-5F19-264A-AC51-F828EC5AF3CD}" type="parTrans" cxnId="{F51EB73F-652A-AF46-85D1-7486C9A289D7}">
      <dgm:prSet/>
      <dgm:spPr/>
      <dgm:t>
        <a:bodyPr/>
        <a:lstStyle/>
        <a:p>
          <a:endParaRPr lang="en-US"/>
        </a:p>
      </dgm:t>
    </dgm:pt>
    <dgm:pt modelId="{AED68031-2DA1-9849-8D13-843F49E88005}" type="sibTrans" cxnId="{F51EB73F-652A-AF46-85D1-7486C9A289D7}">
      <dgm:prSet/>
      <dgm:spPr/>
      <dgm:t>
        <a:bodyPr/>
        <a:lstStyle/>
        <a:p>
          <a:endParaRPr lang="en-US"/>
        </a:p>
      </dgm:t>
    </dgm:pt>
    <dgm:pt modelId="{057E1AAF-F566-5F4A-94BD-9499501423C7}">
      <dgm:prSet/>
      <dgm:spPr/>
      <dgm:t>
        <a:bodyPr/>
        <a:lstStyle/>
        <a:p>
          <a:r>
            <a:rPr lang="en-US" dirty="0" err="1"/>
            <a:t>Dilday</a:t>
          </a:r>
          <a:r>
            <a:rPr lang="en-US" dirty="0"/>
            <a:t>+ 2010</a:t>
          </a:r>
        </a:p>
      </dgm:t>
    </dgm:pt>
    <dgm:pt modelId="{68D1FAC7-C1A5-2E43-9024-CD51A360A704}" type="parTrans" cxnId="{96E40534-78BE-F14A-BD11-F2BDA3D4340A}">
      <dgm:prSet/>
      <dgm:spPr/>
      <dgm:t>
        <a:bodyPr/>
        <a:lstStyle/>
        <a:p>
          <a:endParaRPr lang="en-US"/>
        </a:p>
      </dgm:t>
    </dgm:pt>
    <dgm:pt modelId="{68945D4E-F235-AC4E-9347-00276D30BD77}" type="sibTrans" cxnId="{96E40534-78BE-F14A-BD11-F2BDA3D4340A}">
      <dgm:prSet/>
      <dgm:spPr/>
      <dgm:t>
        <a:bodyPr/>
        <a:lstStyle/>
        <a:p>
          <a:endParaRPr lang="en-US"/>
        </a:p>
      </dgm:t>
    </dgm:pt>
    <dgm:pt modelId="{202123E9-2E49-F347-BDD8-CBCE6513D110}" type="pres">
      <dgm:prSet presAssocID="{41C618FF-140D-DD4B-ACF9-D27B083D735F}" presName="Name0" presStyleCnt="0">
        <dgm:presLayoutVars>
          <dgm:dir/>
          <dgm:resizeHandles val="exact"/>
        </dgm:presLayoutVars>
      </dgm:prSet>
      <dgm:spPr/>
    </dgm:pt>
    <dgm:pt modelId="{6311023B-E184-394A-A5A5-31C9FCF4DD75}" type="pres">
      <dgm:prSet presAssocID="{41C618FF-140D-DD4B-ACF9-D27B083D735F}" presName="arrow" presStyleLbl="bgShp" presStyleIdx="0" presStyleCnt="1" custScaleY="79955"/>
      <dgm:spPr/>
    </dgm:pt>
    <dgm:pt modelId="{ECEAD0F4-5572-6F4E-8423-62B073DB4FDC}" type="pres">
      <dgm:prSet presAssocID="{41C618FF-140D-DD4B-ACF9-D27B083D735F}" presName="points" presStyleCnt="0"/>
      <dgm:spPr/>
    </dgm:pt>
    <dgm:pt modelId="{5DAC6169-CC16-AB41-AE5D-60B07223A327}" type="pres">
      <dgm:prSet presAssocID="{EE491739-A180-B946-A36E-6F51794B0165}" presName="compositeA" presStyleCnt="0"/>
      <dgm:spPr/>
    </dgm:pt>
    <dgm:pt modelId="{84AA2938-FAA3-854E-B829-B3DB23E9617A}" type="pres">
      <dgm:prSet presAssocID="{EE491739-A180-B946-A36E-6F51794B0165}" presName="textA" presStyleLbl="revTx" presStyleIdx="0" presStyleCnt="6">
        <dgm:presLayoutVars>
          <dgm:bulletEnabled val="1"/>
        </dgm:presLayoutVars>
      </dgm:prSet>
      <dgm:spPr/>
    </dgm:pt>
    <dgm:pt modelId="{9D7C251B-E1E2-3746-AE7B-78504FC3D745}" type="pres">
      <dgm:prSet presAssocID="{EE491739-A180-B946-A36E-6F51794B0165}" presName="circleA" presStyleLbl="node1" presStyleIdx="0" presStyleCnt="6"/>
      <dgm:spPr/>
    </dgm:pt>
    <dgm:pt modelId="{9F94A32B-738B-4043-B38C-3EDE7824262B}" type="pres">
      <dgm:prSet presAssocID="{EE491739-A180-B946-A36E-6F51794B0165}" presName="spaceA" presStyleCnt="0"/>
      <dgm:spPr/>
    </dgm:pt>
    <dgm:pt modelId="{A605B495-AC6B-F941-8EAE-4F1E85E06CCC}" type="pres">
      <dgm:prSet presAssocID="{0D5320F3-7AA2-514F-A350-AEFE6BD73CC9}" presName="space" presStyleCnt="0"/>
      <dgm:spPr/>
    </dgm:pt>
    <dgm:pt modelId="{D9DB9948-8A9C-8748-AD3B-AE915D2C7E49}" type="pres">
      <dgm:prSet presAssocID="{057E1AAF-F566-5F4A-94BD-9499501423C7}" presName="compositeB" presStyleCnt="0"/>
      <dgm:spPr/>
    </dgm:pt>
    <dgm:pt modelId="{27C3340E-6862-1848-80F8-4A6D8676DC80}" type="pres">
      <dgm:prSet presAssocID="{057E1AAF-F566-5F4A-94BD-9499501423C7}" presName="textB" presStyleLbl="revTx" presStyleIdx="1" presStyleCnt="6">
        <dgm:presLayoutVars>
          <dgm:bulletEnabled val="1"/>
        </dgm:presLayoutVars>
      </dgm:prSet>
      <dgm:spPr/>
    </dgm:pt>
    <dgm:pt modelId="{DAE08872-A0D2-A141-88AF-02929721C36F}" type="pres">
      <dgm:prSet presAssocID="{057E1AAF-F566-5F4A-94BD-9499501423C7}" presName="circleB" presStyleLbl="node1" presStyleIdx="1" presStyleCnt="6"/>
      <dgm:spPr/>
    </dgm:pt>
    <dgm:pt modelId="{7616D331-6A8A-634F-9BE1-F92873755831}" type="pres">
      <dgm:prSet presAssocID="{057E1AAF-F566-5F4A-94BD-9499501423C7}" presName="spaceB" presStyleCnt="0"/>
      <dgm:spPr/>
    </dgm:pt>
    <dgm:pt modelId="{3767DACD-D07A-E64F-A455-E53B4F8F5A27}" type="pres">
      <dgm:prSet presAssocID="{68945D4E-F235-AC4E-9347-00276D30BD77}" presName="space" presStyleCnt="0"/>
      <dgm:spPr/>
    </dgm:pt>
    <dgm:pt modelId="{C4A39E01-4340-7A4F-AD8B-EDB699394471}" type="pres">
      <dgm:prSet presAssocID="{F18F647D-C98B-C44E-B69F-F4E7ED995511}" presName="compositeA" presStyleCnt="0"/>
      <dgm:spPr/>
    </dgm:pt>
    <dgm:pt modelId="{14820B71-80B8-8345-8A5C-73977D43404E}" type="pres">
      <dgm:prSet presAssocID="{F18F647D-C98B-C44E-B69F-F4E7ED995511}" presName="textA" presStyleLbl="revTx" presStyleIdx="2" presStyleCnt="6" custScaleX="63261">
        <dgm:presLayoutVars>
          <dgm:bulletEnabled val="1"/>
        </dgm:presLayoutVars>
      </dgm:prSet>
      <dgm:spPr/>
    </dgm:pt>
    <dgm:pt modelId="{E546B5D6-35DD-3B44-8EA5-9F255A4E46A8}" type="pres">
      <dgm:prSet presAssocID="{F18F647D-C98B-C44E-B69F-F4E7ED995511}" presName="circleA" presStyleLbl="node1" presStyleIdx="2" presStyleCnt="6"/>
      <dgm:spPr/>
    </dgm:pt>
    <dgm:pt modelId="{0D059829-B2E3-C64C-86ED-A66485017CA1}" type="pres">
      <dgm:prSet presAssocID="{F18F647D-C98B-C44E-B69F-F4E7ED995511}" presName="spaceA" presStyleCnt="0"/>
      <dgm:spPr/>
    </dgm:pt>
    <dgm:pt modelId="{ED8D8E32-A648-7D42-8334-C51C9679D27E}" type="pres">
      <dgm:prSet presAssocID="{DF4C9DE8-5E05-E147-B01E-B64B7E414C54}" presName="space" presStyleCnt="0"/>
      <dgm:spPr/>
    </dgm:pt>
    <dgm:pt modelId="{B1A36ADF-3A99-D848-A624-1B0FC7D66111}" type="pres">
      <dgm:prSet presAssocID="{7317DE1D-A01D-304C-BBB8-3512A4ABB3A4}" presName="compositeB" presStyleCnt="0"/>
      <dgm:spPr/>
    </dgm:pt>
    <dgm:pt modelId="{33D34064-25E9-BB44-8BE9-8700E6D23D0E}" type="pres">
      <dgm:prSet presAssocID="{7317DE1D-A01D-304C-BBB8-3512A4ABB3A4}" presName="textB" presStyleLbl="revTx" presStyleIdx="3" presStyleCnt="6">
        <dgm:presLayoutVars>
          <dgm:bulletEnabled val="1"/>
        </dgm:presLayoutVars>
      </dgm:prSet>
      <dgm:spPr/>
    </dgm:pt>
    <dgm:pt modelId="{EB51736F-B337-CD4A-947F-D52ED87FBA5D}" type="pres">
      <dgm:prSet presAssocID="{7317DE1D-A01D-304C-BBB8-3512A4ABB3A4}" presName="circleB" presStyleLbl="node1" presStyleIdx="3" presStyleCnt="6"/>
      <dgm:spPr/>
    </dgm:pt>
    <dgm:pt modelId="{CD1785AE-DBCE-2D47-8168-01B9A39F109C}" type="pres">
      <dgm:prSet presAssocID="{7317DE1D-A01D-304C-BBB8-3512A4ABB3A4}" presName="spaceB" presStyleCnt="0"/>
      <dgm:spPr/>
    </dgm:pt>
    <dgm:pt modelId="{C337CAA1-BF92-4C44-8544-151ED88600C8}" type="pres">
      <dgm:prSet presAssocID="{20FF411E-4A8F-6B4C-8955-C6D196D4249F}" presName="space" presStyleCnt="0"/>
      <dgm:spPr/>
    </dgm:pt>
    <dgm:pt modelId="{95B236C7-0031-EE46-B1E2-B58F170369DB}" type="pres">
      <dgm:prSet presAssocID="{E5A69017-835B-AE48-ADFC-AEEA6FC15795}" presName="compositeA" presStyleCnt="0"/>
      <dgm:spPr/>
    </dgm:pt>
    <dgm:pt modelId="{6FDC5E50-14C5-A44D-9A0F-2E7B128CEE19}" type="pres">
      <dgm:prSet presAssocID="{E5A69017-835B-AE48-ADFC-AEEA6FC15795}" presName="textA" presStyleLbl="revTx" presStyleIdx="4" presStyleCnt="6">
        <dgm:presLayoutVars>
          <dgm:bulletEnabled val="1"/>
        </dgm:presLayoutVars>
      </dgm:prSet>
      <dgm:spPr/>
    </dgm:pt>
    <dgm:pt modelId="{74318683-4A39-7743-AB68-7FB183EAA7FB}" type="pres">
      <dgm:prSet presAssocID="{E5A69017-835B-AE48-ADFC-AEEA6FC15795}" presName="circleA" presStyleLbl="node1" presStyleIdx="4" presStyleCnt="6"/>
      <dgm:spPr/>
    </dgm:pt>
    <dgm:pt modelId="{D03A34B3-C97A-CA4F-A6DF-D821E8BF91F0}" type="pres">
      <dgm:prSet presAssocID="{E5A69017-835B-AE48-ADFC-AEEA6FC15795}" presName="spaceA" presStyleCnt="0"/>
      <dgm:spPr/>
    </dgm:pt>
    <dgm:pt modelId="{D16C00F8-D643-8A4C-9A6B-608C14820BAA}" type="pres">
      <dgm:prSet presAssocID="{6B12731B-4081-764A-AB00-9EA96055119F}" presName="space" presStyleCnt="0"/>
      <dgm:spPr/>
    </dgm:pt>
    <dgm:pt modelId="{72C003AB-72FA-974A-A967-651FA3FB2DA1}" type="pres">
      <dgm:prSet presAssocID="{8BABCB62-F4C1-B742-9B3A-8FAEE5851504}" presName="compositeB" presStyleCnt="0"/>
      <dgm:spPr/>
    </dgm:pt>
    <dgm:pt modelId="{B9F63CD2-41B9-CB4A-A639-5A6A819B8AD1}" type="pres">
      <dgm:prSet presAssocID="{8BABCB62-F4C1-B742-9B3A-8FAEE5851504}" presName="textB" presStyleLbl="revTx" presStyleIdx="5" presStyleCnt="6">
        <dgm:presLayoutVars>
          <dgm:bulletEnabled val="1"/>
        </dgm:presLayoutVars>
      </dgm:prSet>
      <dgm:spPr/>
    </dgm:pt>
    <dgm:pt modelId="{62815F91-2E57-FB43-86EB-0E77EB431029}" type="pres">
      <dgm:prSet presAssocID="{8BABCB62-F4C1-B742-9B3A-8FAEE5851504}" presName="circleB" presStyleLbl="node1" presStyleIdx="5" presStyleCnt="6"/>
      <dgm:spPr/>
    </dgm:pt>
    <dgm:pt modelId="{73EDEEA0-F7DF-6148-93AA-66D6C0D43EAD}" type="pres">
      <dgm:prSet presAssocID="{8BABCB62-F4C1-B742-9B3A-8FAEE5851504}" presName="spaceB" presStyleCnt="0"/>
      <dgm:spPr/>
    </dgm:pt>
  </dgm:ptLst>
  <dgm:cxnLst>
    <dgm:cxn modelId="{D805C11B-79C0-1C4B-8351-DA38D960CCCD}" type="presOf" srcId="{F18F647D-C98B-C44E-B69F-F4E7ED995511}" destId="{14820B71-80B8-8345-8A5C-73977D43404E}" srcOrd="0" destOrd="0" presId="urn:microsoft.com/office/officeart/2005/8/layout/hProcess11"/>
    <dgm:cxn modelId="{FF1DF426-BF41-DE41-9CBC-56931EC12F8B}" type="presOf" srcId="{8BABCB62-F4C1-B742-9B3A-8FAEE5851504}" destId="{B9F63CD2-41B9-CB4A-A639-5A6A819B8AD1}" srcOrd="0" destOrd="0" presId="urn:microsoft.com/office/officeart/2005/8/layout/hProcess11"/>
    <dgm:cxn modelId="{96E40534-78BE-F14A-BD11-F2BDA3D4340A}" srcId="{41C618FF-140D-DD4B-ACF9-D27B083D735F}" destId="{057E1AAF-F566-5F4A-94BD-9499501423C7}" srcOrd="1" destOrd="0" parTransId="{68D1FAC7-C1A5-2E43-9024-CD51A360A704}" sibTransId="{68945D4E-F235-AC4E-9347-00276D30BD77}"/>
    <dgm:cxn modelId="{F51EB73F-652A-AF46-85D1-7486C9A289D7}" srcId="{41C618FF-140D-DD4B-ACF9-D27B083D735F}" destId="{8BABCB62-F4C1-B742-9B3A-8FAEE5851504}" srcOrd="5" destOrd="0" parTransId="{85BACE4D-5F19-264A-AC51-F828EC5AF3CD}" sibTransId="{AED68031-2DA1-9849-8D13-843F49E88005}"/>
    <dgm:cxn modelId="{27E87240-E136-2445-BBB6-4F0FD4121D16}" srcId="{41C618FF-140D-DD4B-ACF9-D27B083D735F}" destId="{E5A69017-835B-AE48-ADFC-AEEA6FC15795}" srcOrd="4" destOrd="0" parTransId="{228BF862-A1F3-6148-A8FF-290192BC81B6}" sibTransId="{6B12731B-4081-764A-AB00-9EA96055119F}"/>
    <dgm:cxn modelId="{D66A9047-DA18-284F-A810-7159DAF332CB}" type="presOf" srcId="{EE491739-A180-B946-A36E-6F51794B0165}" destId="{84AA2938-FAA3-854E-B829-B3DB23E9617A}" srcOrd="0" destOrd="0" presId="urn:microsoft.com/office/officeart/2005/8/layout/hProcess11"/>
    <dgm:cxn modelId="{799ECB6E-514B-2F4D-8B77-C2F7F1692BEA}" srcId="{41C618FF-140D-DD4B-ACF9-D27B083D735F}" destId="{7317DE1D-A01D-304C-BBB8-3512A4ABB3A4}" srcOrd="3" destOrd="0" parTransId="{35A68FDC-C4E7-2148-A9EA-34FD248C8C32}" sibTransId="{20FF411E-4A8F-6B4C-8955-C6D196D4249F}"/>
    <dgm:cxn modelId="{6951508A-3B6E-394F-A2A6-16830C0F396F}" srcId="{41C618FF-140D-DD4B-ACF9-D27B083D735F}" destId="{EE491739-A180-B946-A36E-6F51794B0165}" srcOrd="0" destOrd="0" parTransId="{5AB97B4A-E057-CF47-BCA1-D093E9743A51}" sibTransId="{0D5320F3-7AA2-514F-A350-AEFE6BD73CC9}"/>
    <dgm:cxn modelId="{7DC4C8AE-35F3-E143-BC7C-27A18C512AF4}" type="presOf" srcId="{7317DE1D-A01D-304C-BBB8-3512A4ABB3A4}" destId="{33D34064-25E9-BB44-8BE9-8700E6D23D0E}" srcOrd="0" destOrd="0" presId="urn:microsoft.com/office/officeart/2005/8/layout/hProcess11"/>
    <dgm:cxn modelId="{9C2F7DBF-D2B5-0444-885C-EB9CAADC3783}" type="presOf" srcId="{41C618FF-140D-DD4B-ACF9-D27B083D735F}" destId="{202123E9-2E49-F347-BDD8-CBCE6513D110}" srcOrd="0" destOrd="0" presId="urn:microsoft.com/office/officeart/2005/8/layout/hProcess11"/>
    <dgm:cxn modelId="{E1122FCC-880A-E94B-B9A0-0EDC2969C286}" type="presOf" srcId="{E5A69017-835B-AE48-ADFC-AEEA6FC15795}" destId="{6FDC5E50-14C5-A44D-9A0F-2E7B128CEE19}" srcOrd="0" destOrd="0" presId="urn:microsoft.com/office/officeart/2005/8/layout/hProcess11"/>
    <dgm:cxn modelId="{6A6696D3-4384-2346-BBDB-BA0A9BFD1FEF}" type="presOf" srcId="{057E1AAF-F566-5F4A-94BD-9499501423C7}" destId="{27C3340E-6862-1848-80F8-4A6D8676DC80}" srcOrd="0" destOrd="0" presId="urn:microsoft.com/office/officeart/2005/8/layout/hProcess11"/>
    <dgm:cxn modelId="{E6403DE8-4399-184C-BFFA-325C88FA6A75}" srcId="{41C618FF-140D-DD4B-ACF9-D27B083D735F}" destId="{F18F647D-C98B-C44E-B69F-F4E7ED995511}" srcOrd="2" destOrd="0" parTransId="{B4B2EA91-AFBE-F94D-AFFB-5AE33A021918}" sibTransId="{DF4C9DE8-5E05-E147-B01E-B64B7E414C54}"/>
    <dgm:cxn modelId="{8C163AE9-7FAD-9F43-A1D1-BB0C5408CA17}" type="presParOf" srcId="{202123E9-2E49-F347-BDD8-CBCE6513D110}" destId="{6311023B-E184-394A-A5A5-31C9FCF4DD75}" srcOrd="0" destOrd="0" presId="urn:microsoft.com/office/officeart/2005/8/layout/hProcess11"/>
    <dgm:cxn modelId="{8ACEEC1B-5CE2-F04B-993A-6C92E3A87E5E}" type="presParOf" srcId="{202123E9-2E49-F347-BDD8-CBCE6513D110}" destId="{ECEAD0F4-5572-6F4E-8423-62B073DB4FDC}" srcOrd="1" destOrd="0" presId="urn:microsoft.com/office/officeart/2005/8/layout/hProcess11"/>
    <dgm:cxn modelId="{1EE61739-BD06-2D4C-886F-03E6369760DA}" type="presParOf" srcId="{ECEAD0F4-5572-6F4E-8423-62B073DB4FDC}" destId="{5DAC6169-CC16-AB41-AE5D-60B07223A327}" srcOrd="0" destOrd="0" presId="urn:microsoft.com/office/officeart/2005/8/layout/hProcess11"/>
    <dgm:cxn modelId="{9BA60741-4FD8-9A46-9F7E-C0B1BD352757}" type="presParOf" srcId="{5DAC6169-CC16-AB41-AE5D-60B07223A327}" destId="{84AA2938-FAA3-854E-B829-B3DB23E9617A}" srcOrd="0" destOrd="0" presId="urn:microsoft.com/office/officeart/2005/8/layout/hProcess11"/>
    <dgm:cxn modelId="{97885390-F4CB-8A46-9DF3-F63082C0F5AC}" type="presParOf" srcId="{5DAC6169-CC16-AB41-AE5D-60B07223A327}" destId="{9D7C251B-E1E2-3746-AE7B-78504FC3D745}" srcOrd="1" destOrd="0" presId="urn:microsoft.com/office/officeart/2005/8/layout/hProcess11"/>
    <dgm:cxn modelId="{69170E5F-296B-0844-90CE-0A754F2F12CB}" type="presParOf" srcId="{5DAC6169-CC16-AB41-AE5D-60B07223A327}" destId="{9F94A32B-738B-4043-B38C-3EDE7824262B}" srcOrd="2" destOrd="0" presId="urn:microsoft.com/office/officeart/2005/8/layout/hProcess11"/>
    <dgm:cxn modelId="{CDDF6758-E1EB-764F-A760-54BD6F7E6A33}" type="presParOf" srcId="{ECEAD0F4-5572-6F4E-8423-62B073DB4FDC}" destId="{A605B495-AC6B-F941-8EAE-4F1E85E06CCC}" srcOrd="1" destOrd="0" presId="urn:microsoft.com/office/officeart/2005/8/layout/hProcess11"/>
    <dgm:cxn modelId="{72567F34-1EA9-1F4D-997F-81E26F3A9158}" type="presParOf" srcId="{ECEAD0F4-5572-6F4E-8423-62B073DB4FDC}" destId="{D9DB9948-8A9C-8748-AD3B-AE915D2C7E49}" srcOrd="2" destOrd="0" presId="urn:microsoft.com/office/officeart/2005/8/layout/hProcess11"/>
    <dgm:cxn modelId="{BDEB436D-96BB-0B49-BD17-5979FDFAF8AF}" type="presParOf" srcId="{D9DB9948-8A9C-8748-AD3B-AE915D2C7E49}" destId="{27C3340E-6862-1848-80F8-4A6D8676DC80}" srcOrd="0" destOrd="0" presId="urn:microsoft.com/office/officeart/2005/8/layout/hProcess11"/>
    <dgm:cxn modelId="{DE74E047-7E14-3440-BA6D-8FA10496D121}" type="presParOf" srcId="{D9DB9948-8A9C-8748-AD3B-AE915D2C7E49}" destId="{DAE08872-A0D2-A141-88AF-02929721C36F}" srcOrd="1" destOrd="0" presId="urn:microsoft.com/office/officeart/2005/8/layout/hProcess11"/>
    <dgm:cxn modelId="{799E81BA-4005-C04D-B2A5-F129A63D8320}" type="presParOf" srcId="{D9DB9948-8A9C-8748-AD3B-AE915D2C7E49}" destId="{7616D331-6A8A-634F-9BE1-F92873755831}" srcOrd="2" destOrd="0" presId="urn:microsoft.com/office/officeart/2005/8/layout/hProcess11"/>
    <dgm:cxn modelId="{86FCCB3A-AA54-7745-A7A3-6875EF9EC522}" type="presParOf" srcId="{ECEAD0F4-5572-6F4E-8423-62B073DB4FDC}" destId="{3767DACD-D07A-E64F-A455-E53B4F8F5A27}" srcOrd="3" destOrd="0" presId="urn:microsoft.com/office/officeart/2005/8/layout/hProcess11"/>
    <dgm:cxn modelId="{A5809E6D-63DE-8F4B-924C-C5FCCB8BD6DB}" type="presParOf" srcId="{ECEAD0F4-5572-6F4E-8423-62B073DB4FDC}" destId="{C4A39E01-4340-7A4F-AD8B-EDB699394471}" srcOrd="4" destOrd="0" presId="urn:microsoft.com/office/officeart/2005/8/layout/hProcess11"/>
    <dgm:cxn modelId="{3B58D69C-C503-614E-B387-6D177E34DC78}" type="presParOf" srcId="{C4A39E01-4340-7A4F-AD8B-EDB699394471}" destId="{14820B71-80B8-8345-8A5C-73977D43404E}" srcOrd="0" destOrd="0" presId="urn:microsoft.com/office/officeart/2005/8/layout/hProcess11"/>
    <dgm:cxn modelId="{02783575-8789-BF4C-9165-F80D4163E3EA}" type="presParOf" srcId="{C4A39E01-4340-7A4F-AD8B-EDB699394471}" destId="{E546B5D6-35DD-3B44-8EA5-9F255A4E46A8}" srcOrd="1" destOrd="0" presId="urn:microsoft.com/office/officeart/2005/8/layout/hProcess11"/>
    <dgm:cxn modelId="{44D296C1-6C41-644D-83B4-BD3E0D302243}" type="presParOf" srcId="{C4A39E01-4340-7A4F-AD8B-EDB699394471}" destId="{0D059829-B2E3-C64C-86ED-A66485017CA1}" srcOrd="2" destOrd="0" presId="urn:microsoft.com/office/officeart/2005/8/layout/hProcess11"/>
    <dgm:cxn modelId="{526664AC-884D-E34A-843A-CAC8C042BE19}" type="presParOf" srcId="{ECEAD0F4-5572-6F4E-8423-62B073DB4FDC}" destId="{ED8D8E32-A648-7D42-8334-C51C9679D27E}" srcOrd="5" destOrd="0" presId="urn:microsoft.com/office/officeart/2005/8/layout/hProcess11"/>
    <dgm:cxn modelId="{036A9F7A-6D1A-DA42-8D23-8477884F7733}" type="presParOf" srcId="{ECEAD0F4-5572-6F4E-8423-62B073DB4FDC}" destId="{B1A36ADF-3A99-D848-A624-1B0FC7D66111}" srcOrd="6" destOrd="0" presId="urn:microsoft.com/office/officeart/2005/8/layout/hProcess11"/>
    <dgm:cxn modelId="{925B4443-2338-B74A-972D-BF0281D26085}" type="presParOf" srcId="{B1A36ADF-3A99-D848-A624-1B0FC7D66111}" destId="{33D34064-25E9-BB44-8BE9-8700E6D23D0E}" srcOrd="0" destOrd="0" presId="urn:microsoft.com/office/officeart/2005/8/layout/hProcess11"/>
    <dgm:cxn modelId="{DB806236-2811-B84D-ACB7-ACCF1BCE7455}" type="presParOf" srcId="{B1A36ADF-3A99-D848-A624-1B0FC7D66111}" destId="{EB51736F-B337-CD4A-947F-D52ED87FBA5D}" srcOrd="1" destOrd="0" presId="urn:microsoft.com/office/officeart/2005/8/layout/hProcess11"/>
    <dgm:cxn modelId="{3363EE2D-3917-3042-BA64-78730EF10359}" type="presParOf" srcId="{B1A36ADF-3A99-D848-A624-1B0FC7D66111}" destId="{CD1785AE-DBCE-2D47-8168-01B9A39F109C}" srcOrd="2" destOrd="0" presId="urn:microsoft.com/office/officeart/2005/8/layout/hProcess11"/>
    <dgm:cxn modelId="{946814D9-CFBF-D940-8D4C-BF5E515F5495}" type="presParOf" srcId="{ECEAD0F4-5572-6F4E-8423-62B073DB4FDC}" destId="{C337CAA1-BF92-4C44-8544-151ED88600C8}" srcOrd="7" destOrd="0" presId="urn:microsoft.com/office/officeart/2005/8/layout/hProcess11"/>
    <dgm:cxn modelId="{D1A07C54-5BB4-DD42-B1EF-F5A7C55978D1}" type="presParOf" srcId="{ECEAD0F4-5572-6F4E-8423-62B073DB4FDC}" destId="{95B236C7-0031-EE46-B1E2-B58F170369DB}" srcOrd="8" destOrd="0" presId="urn:microsoft.com/office/officeart/2005/8/layout/hProcess11"/>
    <dgm:cxn modelId="{D2979242-0E88-E844-80CB-D1B014A8036B}" type="presParOf" srcId="{95B236C7-0031-EE46-B1E2-B58F170369DB}" destId="{6FDC5E50-14C5-A44D-9A0F-2E7B128CEE19}" srcOrd="0" destOrd="0" presId="urn:microsoft.com/office/officeart/2005/8/layout/hProcess11"/>
    <dgm:cxn modelId="{046C9714-9D6E-4443-B9C1-D2FE5141668A}" type="presParOf" srcId="{95B236C7-0031-EE46-B1E2-B58F170369DB}" destId="{74318683-4A39-7743-AB68-7FB183EAA7FB}" srcOrd="1" destOrd="0" presId="urn:microsoft.com/office/officeart/2005/8/layout/hProcess11"/>
    <dgm:cxn modelId="{F8012A7F-9984-4241-BC4E-8889DAB745A1}" type="presParOf" srcId="{95B236C7-0031-EE46-B1E2-B58F170369DB}" destId="{D03A34B3-C97A-CA4F-A6DF-D821E8BF91F0}" srcOrd="2" destOrd="0" presId="urn:microsoft.com/office/officeart/2005/8/layout/hProcess11"/>
    <dgm:cxn modelId="{A0BE9E58-F33A-314D-B09B-B3711F663819}" type="presParOf" srcId="{ECEAD0F4-5572-6F4E-8423-62B073DB4FDC}" destId="{D16C00F8-D643-8A4C-9A6B-608C14820BAA}" srcOrd="9" destOrd="0" presId="urn:microsoft.com/office/officeart/2005/8/layout/hProcess11"/>
    <dgm:cxn modelId="{C4548072-6DD5-224A-B683-9BB62EC2C795}" type="presParOf" srcId="{ECEAD0F4-5572-6F4E-8423-62B073DB4FDC}" destId="{72C003AB-72FA-974A-A967-651FA3FB2DA1}" srcOrd="10" destOrd="0" presId="urn:microsoft.com/office/officeart/2005/8/layout/hProcess11"/>
    <dgm:cxn modelId="{36C20B4C-72FD-034A-B958-B1BB4D3E7E7A}" type="presParOf" srcId="{72C003AB-72FA-974A-A967-651FA3FB2DA1}" destId="{B9F63CD2-41B9-CB4A-A639-5A6A819B8AD1}" srcOrd="0" destOrd="0" presId="urn:microsoft.com/office/officeart/2005/8/layout/hProcess11"/>
    <dgm:cxn modelId="{11977D0C-CD1A-4E45-80C7-ACA3B832863C}" type="presParOf" srcId="{72C003AB-72FA-974A-A967-651FA3FB2DA1}" destId="{62815F91-2E57-FB43-86EB-0E77EB431029}" srcOrd="1" destOrd="0" presId="urn:microsoft.com/office/officeart/2005/8/layout/hProcess11"/>
    <dgm:cxn modelId="{FD47F68C-49BE-B648-A329-D8AE803C0295}" type="presParOf" srcId="{72C003AB-72FA-974A-A967-651FA3FB2DA1}" destId="{73EDEEA0-F7DF-6148-93AA-66D6C0D43EAD}" srcOrd="2" destOrd="0" presId="urn:microsoft.com/office/officeart/2005/8/layout/hProcess1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A6644AB-D4BC-4748-A23F-28D477D6E274}" type="doc">
      <dgm:prSet loTypeId="urn:microsoft.com/office/officeart/2005/8/layout/equation1" loCatId="" qsTypeId="urn:microsoft.com/office/officeart/2005/8/quickstyle/simple1" qsCatId="simple" csTypeId="urn:microsoft.com/office/officeart/2005/8/colors/accent1_2" csCatId="accent1" phldr="1"/>
      <dgm:spPr/>
    </dgm:pt>
    <dgm:pt modelId="{EF5BAA2A-CB51-144A-AC5E-AC0FF89ECB66}">
      <dgm:prSet phldrT="[Text]"/>
      <dgm:spPr>
        <a:blipFill rotWithShape="0">
          <a:blip xmlns:r="http://schemas.openxmlformats.org/officeDocument/2006/relationships" r:embed="rId1"/>
          <a:stretch>
            <a:fillRect/>
          </a:stretch>
        </a:blipFill>
        <a:ln w="12700">
          <a:solidFill>
            <a:srgbClr val="7030A0"/>
          </a:solidFill>
        </a:ln>
      </dgm:spPr>
      <dgm:t>
        <a:bodyPr/>
        <a:lstStyle/>
        <a:p>
          <a:endParaRPr lang="en-US" dirty="0">
            <a:solidFill>
              <a:srgbClr val="7030A0"/>
            </a:solidFill>
          </a:endParaRPr>
        </a:p>
      </dgm:t>
    </dgm:pt>
    <dgm:pt modelId="{F7062149-1708-584A-A51F-A6FACA114583}" type="parTrans" cxnId="{1BDBD3B8-D5D4-A946-B6B8-3B77B95CA8F2}">
      <dgm:prSet/>
      <dgm:spPr/>
      <dgm:t>
        <a:bodyPr/>
        <a:lstStyle/>
        <a:p>
          <a:endParaRPr lang="en-US"/>
        </a:p>
      </dgm:t>
    </dgm:pt>
    <dgm:pt modelId="{DE88E5F8-8960-994B-BBBA-256570C03A83}" type="sibTrans" cxnId="{1BDBD3B8-D5D4-A946-B6B8-3B77B95CA8F2}">
      <dgm:prSet/>
      <dgm:spPr>
        <a:ln>
          <a:solidFill>
            <a:srgbClr val="7030A0"/>
          </a:solidFill>
        </a:ln>
      </dgm:spPr>
      <dgm:t>
        <a:bodyPr/>
        <a:lstStyle/>
        <a:p>
          <a:endParaRPr lang="en-US"/>
        </a:p>
      </dgm:t>
    </dgm:pt>
    <dgm:pt modelId="{E010ACAB-2A24-164A-A4D0-61375FC559FC}">
      <dgm:prSet phldrT="[Text]"/>
      <dgm:spPr>
        <a:blipFill rotWithShape="0">
          <a:blip xmlns:r="http://schemas.openxmlformats.org/officeDocument/2006/relationships" r:embed="rId2"/>
          <a:stretch>
            <a:fillRect/>
          </a:stretch>
        </a:blipFill>
        <a:ln w="12700">
          <a:solidFill>
            <a:srgbClr val="7030A0"/>
          </a:solidFill>
        </a:ln>
      </dgm:spPr>
      <dgm:t>
        <a:bodyPr/>
        <a:lstStyle/>
        <a:p>
          <a:endParaRPr lang="en-US" dirty="0">
            <a:solidFill>
              <a:srgbClr val="7030A0"/>
            </a:solidFill>
          </a:endParaRPr>
        </a:p>
      </dgm:t>
    </dgm:pt>
    <dgm:pt modelId="{F114ECAE-CC01-874B-9552-E42522EBE0BF}" type="parTrans" cxnId="{BC13A91B-0FEC-5C46-972B-F67A6E2AC4C2}">
      <dgm:prSet/>
      <dgm:spPr/>
      <dgm:t>
        <a:bodyPr/>
        <a:lstStyle/>
        <a:p>
          <a:endParaRPr lang="en-US"/>
        </a:p>
      </dgm:t>
    </dgm:pt>
    <dgm:pt modelId="{5B147CE1-1531-434D-BFD1-D6FD0C3F57F0}" type="sibTrans" cxnId="{BC13A91B-0FEC-5C46-972B-F67A6E2AC4C2}">
      <dgm:prSet/>
      <dgm:spPr>
        <a:ln>
          <a:solidFill>
            <a:srgbClr val="7030A0"/>
          </a:solidFill>
        </a:ln>
      </dgm:spPr>
      <dgm:t>
        <a:bodyPr/>
        <a:lstStyle/>
        <a:p>
          <a:endParaRPr lang="en-US"/>
        </a:p>
      </dgm:t>
    </dgm:pt>
    <dgm:pt modelId="{9CD46075-188A-674B-98A0-988AF0F7CF7B}">
      <dgm:prSet phldrT="[Text]"/>
      <dgm:spPr>
        <a:blipFill rotWithShape="0">
          <a:blip xmlns:r="http://schemas.openxmlformats.org/officeDocument/2006/relationships" r:embed="rId3"/>
          <a:stretch>
            <a:fillRect/>
          </a:stretch>
        </a:blipFill>
        <a:ln w="12700">
          <a:solidFill>
            <a:srgbClr val="7030A0"/>
          </a:solidFill>
        </a:ln>
      </dgm:spPr>
      <dgm:t>
        <a:bodyPr/>
        <a:lstStyle/>
        <a:p>
          <a:endParaRPr lang="en-US" dirty="0">
            <a:solidFill>
              <a:srgbClr val="7030A0"/>
            </a:solidFill>
          </a:endParaRPr>
        </a:p>
      </dgm:t>
    </dgm:pt>
    <dgm:pt modelId="{5828E55C-632C-6C49-A6C0-F807EB2ABB8C}" type="parTrans" cxnId="{9CD6D0E6-C4FB-CC4D-839B-CC3216EB7702}">
      <dgm:prSet/>
      <dgm:spPr/>
      <dgm:t>
        <a:bodyPr/>
        <a:lstStyle/>
        <a:p>
          <a:endParaRPr lang="en-US"/>
        </a:p>
      </dgm:t>
    </dgm:pt>
    <dgm:pt modelId="{6BC1A2AF-B090-EF49-B32E-83D52CCE0256}" type="sibTrans" cxnId="{9CD6D0E6-C4FB-CC4D-839B-CC3216EB7702}">
      <dgm:prSet/>
      <dgm:spPr/>
      <dgm:t>
        <a:bodyPr/>
        <a:lstStyle/>
        <a:p>
          <a:endParaRPr lang="en-US"/>
        </a:p>
      </dgm:t>
    </dgm:pt>
    <dgm:pt modelId="{CEF26AB8-3B11-F440-9D9C-C70D1BDA1540}" type="pres">
      <dgm:prSet presAssocID="{4A6644AB-D4BC-4748-A23F-28D477D6E274}" presName="linearFlow" presStyleCnt="0">
        <dgm:presLayoutVars>
          <dgm:dir/>
          <dgm:resizeHandles val="exact"/>
        </dgm:presLayoutVars>
      </dgm:prSet>
      <dgm:spPr/>
    </dgm:pt>
    <dgm:pt modelId="{8F21EF90-0B0B-D948-9C39-193048724EFD}" type="pres">
      <dgm:prSet presAssocID="{EF5BAA2A-CB51-144A-AC5E-AC0FF89ECB66}" presName="node" presStyleLbl="node1" presStyleIdx="0" presStyleCnt="3">
        <dgm:presLayoutVars>
          <dgm:bulletEnabled val="1"/>
        </dgm:presLayoutVars>
      </dgm:prSet>
      <dgm:spPr/>
    </dgm:pt>
    <dgm:pt modelId="{ED7F00AC-8456-7640-80F4-28B2DA887025}" type="pres">
      <dgm:prSet presAssocID="{DE88E5F8-8960-994B-BBBA-256570C03A83}" presName="spacerL" presStyleCnt="0"/>
      <dgm:spPr/>
    </dgm:pt>
    <dgm:pt modelId="{7EFB0766-2235-964E-9E9B-F368269A60D0}" type="pres">
      <dgm:prSet presAssocID="{DE88E5F8-8960-994B-BBBA-256570C03A83}" presName="sibTrans" presStyleLbl="sibTrans2D1" presStyleIdx="0" presStyleCnt="2"/>
      <dgm:spPr/>
    </dgm:pt>
    <dgm:pt modelId="{2F3D3F6A-EE2F-4444-AB07-48D7170650AB}" type="pres">
      <dgm:prSet presAssocID="{DE88E5F8-8960-994B-BBBA-256570C03A83}" presName="spacerR" presStyleCnt="0"/>
      <dgm:spPr/>
    </dgm:pt>
    <dgm:pt modelId="{E6642A83-33DD-7D4B-9BEC-EDE883B88689}" type="pres">
      <dgm:prSet presAssocID="{E010ACAB-2A24-164A-A4D0-61375FC559FC}" presName="node" presStyleLbl="node1" presStyleIdx="1" presStyleCnt="3">
        <dgm:presLayoutVars>
          <dgm:bulletEnabled val="1"/>
        </dgm:presLayoutVars>
      </dgm:prSet>
      <dgm:spPr/>
    </dgm:pt>
    <dgm:pt modelId="{4ED5D90B-2FF1-1B44-8CD8-AC2D3C0B8CAA}" type="pres">
      <dgm:prSet presAssocID="{5B147CE1-1531-434D-BFD1-D6FD0C3F57F0}" presName="spacerL" presStyleCnt="0"/>
      <dgm:spPr/>
    </dgm:pt>
    <dgm:pt modelId="{C32BED6C-682C-CE47-ABBE-2F6F468574F6}" type="pres">
      <dgm:prSet presAssocID="{5B147CE1-1531-434D-BFD1-D6FD0C3F57F0}" presName="sibTrans" presStyleLbl="sibTrans2D1" presStyleIdx="1" presStyleCnt="2"/>
      <dgm:spPr/>
    </dgm:pt>
    <dgm:pt modelId="{1924710E-1479-9049-A7AC-C712EBBC9936}" type="pres">
      <dgm:prSet presAssocID="{5B147CE1-1531-434D-BFD1-D6FD0C3F57F0}" presName="spacerR" presStyleCnt="0"/>
      <dgm:spPr/>
    </dgm:pt>
    <dgm:pt modelId="{BD142ABC-CF14-774D-8BAE-3141A7FD32A7}" type="pres">
      <dgm:prSet presAssocID="{9CD46075-188A-674B-98A0-988AF0F7CF7B}" presName="node" presStyleLbl="node1" presStyleIdx="2" presStyleCnt="3">
        <dgm:presLayoutVars>
          <dgm:bulletEnabled val="1"/>
        </dgm:presLayoutVars>
      </dgm:prSet>
      <dgm:spPr/>
    </dgm:pt>
  </dgm:ptLst>
  <dgm:cxnLst>
    <dgm:cxn modelId="{7D059C01-CF5E-E34B-8FD5-B2C5ADB7D436}" type="presOf" srcId="{E010ACAB-2A24-164A-A4D0-61375FC559FC}" destId="{E6642A83-33DD-7D4B-9BEC-EDE883B88689}" srcOrd="0" destOrd="0" presId="urn:microsoft.com/office/officeart/2005/8/layout/equation1"/>
    <dgm:cxn modelId="{B14A6C0F-613F-004C-9800-08A496E582E3}" type="presOf" srcId="{DE88E5F8-8960-994B-BBBA-256570C03A83}" destId="{7EFB0766-2235-964E-9E9B-F368269A60D0}" srcOrd="0" destOrd="0" presId="urn:microsoft.com/office/officeart/2005/8/layout/equation1"/>
    <dgm:cxn modelId="{BC13A91B-0FEC-5C46-972B-F67A6E2AC4C2}" srcId="{4A6644AB-D4BC-4748-A23F-28D477D6E274}" destId="{E010ACAB-2A24-164A-A4D0-61375FC559FC}" srcOrd="1" destOrd="0" parTransId="{F114ECAE-CC01-874B-9552-E42522EBE0BF}" sibTransId="{5B147CE1-1531-434D-BFD1-D6FD0C3F57F0}"/>
    <dgm:cxn modelId="{16A2DDAE-7CD7-6A4B-B2EF-B69809E66975}" type="presOf" srcId="{9CD46075-188A-674B-98A0-988AF0F7CF7B}" destId="{BD142ABC-CF14-774D-8BAE-3141A7FD32A7}" srcOrd="0" destOrd="0" presId="urn:microsoft.com/office/officeart/2005/8/layout/equation1"/>
    <dgm:cxn modelId="{1BDBD3B8-D5D4-A946-B6B8-3B77B95CA8F2}" srcId="{4A6644AB-D4BC-4748-A23F-28D477D6E274}" destId="{EF5BAA2A-CB51-144A-AC5E-AC0FF89ECB66}" srcOrd="0" destOrd="0" parTransId="{F7062149-1708-584A-A51F-A6FACA114583}" sibTransId="{DE88E5F8-8960-994B-BBBA-256570C03A83}"/>
    <dgm:cxn modelId="{A702D1E0-45EF-4F4B-B2F3-3B7469ED954F}" type="presOf" srcId="{EF5BAA2A-CB51-144A-AC5E-AC0FF89ECB66}" destId="{8F21EF90-0B0B-D948-9C39-193048724EFD}" srcOrd="0" destOrd="0" presId="urn:microsoft.com/office/officeart/2005/8/layout/equation1"/>
    <dgm:cxn modelId="{9CD6D0E6-C4FB-CC4D-839B-CC3216EB7702}" srcId="{4A6644AB-D4BC-4748-A23F-28D477D6E274}" destId="{9CD46075-188A-674B-98A0-988AF0F7CF7B}" srcOrd="2" destOrd="0" parTransId="{5828E55C-632C-6C49-A6C0-F807EB2ABB8C}" sibTransId="{6BC1A2AF-B090-EF49-B32E-83D52CCE0256}"/>
    <dgm:cxn modelId="{A9D6FAE6-6CBB-9447-B62B-8EE79D1AF085}" type="presOf" srcId="{5B147CE1-1531-434D-BFD1-D6FD0C3F57F0}" destId="{C32BED6C-682C-CE47-ABBE-2F6F468574F6}" srcOrd="0" destOrd="0" presId="urn:microsoft.com/office/officeart/2005/8/layout/equation1"/>
    <dgm:cxn modelId="{FE75BCED-8398-CB4E-AED5-F3023852A1F9}" type="presOf" srcId="{4A6644AB-D4BC-4748-A23F-28D477D6E274}" destId="{CEF26AB8-3B11-F440-9D9C-C70D1BDA1540}" srcOrd="0" destOrd="0" presId="urn:microsoft.com/office/officeart/2005/8/layout/equation1"/>
    <dgm:cxn modelId="{2536C1DF-5E95-564F-97BF-78273F42A5C4}" type="presParOf" srcId="{CEF26AB8-3B11-F440-9D9C-C70D1BDA1540}" destId="{8F21EF90-0B0B-D948-9C39-193048724EFD}" srcOrd="0" destOrd="0" presId="urn:microsoft.com/office/officeart/2005/8/layout/equation1"/>
    <dgm:cxn modelId="{21366EF0-AB16-2A45-B0E8-AA4EF159E822}" type="presParOf" srcId="{CEF26AB8-3B11-F440-9D9C-C70D1BDA1540}" destId="{ED7F00AC-8456-7640-80F4-28B2DA887025}" srcOrd="1" destOrd="0" presId="urn:microsoft.com/office/officeart/2005/8/layout/equation1"/>
    <dgm:cxn modelId="{784DDF56-8186-2746-A755-22E75294321C}" type="presParOf" srcId="{CEF26AB8-3B11-F440-9D9C-C70D1BDA1540}" destId="{7EFB0766-2235-964E-9E9B-F368269A60D0}" srcOrd="2" destOrd="0" presId="urn:microsoft.com/office/officeart/2005/8/layout/equation1"/>
    <dgm:cxn modelId="{D436293B-1088-AC40-9B66-C58A7F484B16}" type="presParOf" srcId="{CEF26AB8-3B11-F440-9D9C-C70D1BDA1540}" destId="{2F3D3F6A-EE2F-4444-AB07-48D7170650AB}" srcOrd="3" destOrd="0" presId="urn:microsoft.com/office/officeart/2005/8/layout/equation1"/>
    <dgm:cxn modelId="{208285A9-BD0C-3E47-87C9-4BC7AB4ABFCE}" type="presParOf" srcId="{CEF26AB8-3B11-F440-9D9C-C70D1BDA1540}" destId="{E6642A83-33DD-7D4B-9BEC-EDE883B88689}" srcOrd="4" destOrd="0" presId="urn:microsoft.com/office/officeart/2005/8/layout/equation1"/>
    <dgm:cxn modelId="{86DF45AC-904B-E145-9358-FAB84DE60454}" type="presParOf" srcId="{CEF26AB8-3B11-F440-9D9C-C70D1BDA1540}" destId="{4ED5D90B-2FF1-1B44-8CD8-AC2D3C0B8CAA}" srcOrd="5" destOrd="0" presId="urn:microsoft.com/office/officeart/2005/8/layout/equation1"/>
    <dgm:cxn modelId="{1A586F1C-2B9A-074F-A301-6BD36175484A}" type="presParOf" srcId="{CEF26AB8-3B11-F440-9D9C-C70D1BDA1540}" destId="{C32BED6C-682C-CE47-ABBE-2F6F468574F6}" srcOrd="6" destOrd="0" presId="urn:microsoft.com/office/officeart/2005/8/layout/equation1"/>
    <dgm:cxn modelId="{CD49ABD6-ACBF-8B4F-B225-347CF6850C65}" type="presParOf" srcId="{CEF26AB8-3B11-F440-9D9C-C70D1BDA1540}" destId="{1924710E-1479-9049-A7AC-C712EBBC9936}" srcOrd="7" destOrd="0" presId="urn:microsoft.com/office/officeart/2005/8/layout/equation1"/>
    <dgm:cxn modelId="{4D953CFD-BB2A-754D-A99B-9312802987BF}" type="presParOf" srcId="{CEF26AB8-3B11-F440-9D9C-C70D1BDA1540}" destId="{BD142ABC-CF14-774D-8BAE-3141A7FD32A7}" srcOrd="8"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A6644AB-D4BC-4748-A23F-28D477D6E274}" type="doc">
      <dgm:prSet loTypeId="urn:microsoft.com/office/officeart/2005/8/layout/equation1" loCatId="" qsTypeId="urn:microsoft.com/office/officeart/2005/8/quickstyle/simple1" qsCatId="simple" csTypeId="urn:microsoft.com/office/officeart/2005/8/colors/accent1_2" csCatId="accent1" phldr="1"/>
      <dgm:spPr/>
    </dgm:pt>
    <dgm:pt modelId="{EF5BAA2A-CB51-144A-AC5E-AC0FF89ECB66}">
      <dgm:prSet phldrT="[Text]"/>
      <dgm:spPr>
        <a:blipFill rotWithShape="0">
          <a:blip xmlns:r="http://schemas.openxmlformats.org/officeDocument/2006/relationships" r:embed="rId1"/>
          <a:stretch>
            <a:fillRect/>
          </a:stretch>
        </a:blipFill>
        <a:ln w="38100">
          <a:solidFill>
            <a:srgbClr val="FF0000"/>
          </a:solidFill>
        </a:ln>
      </dgm:spPr>
      <dgm:t>
        <a:bodyPr/>
        <a:lstStyle/>
        <a:p>
          <a:endParaRPr lang="en-US" dirty="0">
            <a:solidFill>
              <a:srgbClr val="7030A0"/>
            </a:solidFill>
          </a:endParaRPr>
        </a:p>
      </dgm:t>
    </dgm:pt>
    <dgm:pt modelId="{F7062149-1708-584A-A51F-A6FACA114583}" type="parTrans" cxnId="{1BDBD3B8-D5D4-A946-B6B8-3B77B95CA8F2}">
      <dgm:prSet/>
      <dgm:spPr/>
      <dgm:t>
        <a:bodyPr/>
        <a:lstStyle/>
        <a:p>
          <a:endParaRPr lang="en-US"/>
        </a:p>
      </dgm:t>
    </dgm:pt>
    <dgm:pt modelId="{DE88E5F8-8960-994B-BBBA-256570C03A83}" type="sibTrans" cxnId="{1BDBD3B8-D5D4-A946-B6B8-3B77B95CA8F2}">
      <dgm:prSet/>
      <dgm:spPr>
        <a:ln>
          <a:solidFill>
            <a:srgbClr val="7030A0"/>
          </a:solidFill>
        </a:ln>
      </dgm:spPr>
      <dgm:t>
        <a:bodyPr/>
        <a:lstStyle/>
        <a:p>
          <a:endParaRPr lang="en-US"/>
        </a:p>
      </dgm:t>
    </dgm:pt>
    <dgm:pt modelId="{E010ACAB-2A24-164A-A4D0-61375FC559FC}">
      <dgm:prSet phldrT="[Text]"/>
      <dgm:spPr>
        <a:blipFill rotWithShape="0">
          <a:blip xmlns:r="http://schemas.openxmlformats.org/officeDocument/2006/relationships" r:embed="rId2">
            <a:alphaModFix amt="35000"/>
          </a:blip>
          <a:stretch>
            <a:fillRect/>
          </a:stretch>
        </a:blipFill>
        <a:ln w="12700">
          <a:solidFill>
            <a:srgbClr val="7030A0"/>
          </a:solidFill>
        </a:ln>
      </dgm:spPr>
      <dgm:t>
        <a:bodyPr/>
        <a:lstStyle/>
        <a:p>
          <a:endParaRPr lang="en-US" dirty="0">
            <a:solidFill>
              <a:srgbClr val="7030A0"/>
            </a:solidFill>
          </a:endParaRPr>
        </a:p>
      </dgm:t>
    </dgm:pt>
    <dgm:pt modelId="{F114ECAE-CC01-874B-9552-E42522EBE0BF}" type="parTrans" cxnId="{BC13A91B-0FEC-5C46-972B-F67A6E2AC4C2}">
      <dgm:prSet/>
      <dgm:spPr/>
      <dgm:t>
        <a:bodyPr/>
        <a:lstStyle/>
        <a:p>
          <a:endParaRPr lang="en-US"/>
        </a:p>
      </dgm:t>
    </dgm:pt>
    <dgm:pt modelId="{5B147CE1-1531-434D-BFD1-D6FD0C3F57F0}" type="sibTrans" cxnId="{BC13A91B-0FEC-5C46-972B-F67A6E2AC4C2}">
      <dgm:prSet/>
      <dgm:spPr>
        <a:ln>
          <a:solidFill>
            <a:srgbClr val="7030A0"/>
          </a:solidFill>
        </a:ln>
      </dgm:spPr>
      <dgm:t>
        <a:bodyPr/>
        <a:lstStyle/>
        <a:p>
          <a:endParaRPr lang="en-US"/>
        </a:p>
      </dgm:t>
    </dgm:pt>
    <dgm:pt modelId="{9CD46075-188A-674B-98A0-988AF0F7CF7B}">
      <dgm:prSet phldrT="[Text]"/>
      <dgm:spPr>
        <a:blipFill rotWithShape="0">
          <a:blip xmlns:r="http://schemas.openxmlformats.org/officeDocument/2006/relationships" r:embed="rId3">
            <a:alphaModFix amt="20000"/>
          </a:blip>
          <a:stretch>
            <a:fillRect/>
          </a:stretch>
        </a:blipFill>
        <a:ln w="12700">
          <a:solidFill>
            <a:srgbClr val="7030A0"/>
          </a:solidFill>
        </a:ln>
      </dgm:spPr>
      <dgm:t>
        <a:bodyPr/>
        <a:lstStyle/>
        <a:p>
          <a:endParaRPr lang="en-US" dirty="0">
            <a:solidFill>
              <a:srgbClr val="7030A0"/>
            </a:solidFill>
          </a:endParaRPr>
        </a:p>
      </dgm:t>
    </dgm:pt>
    <dgm:pt modelId="{5828E55C-632C-6C49-A6C0-F807EB2ABB8C}" type="parTrans" cxnId="{9CD6D0E6-C4FB-CC4D-839B-CC3216EB7702}">
      <dgm:prSet/>
      <dgm:spPr/>
      <dgm:t>
        <a:bodyPr/>
        <a:lstStyle/>
        <a:p>
          <a:endParaRPr lang="en-US"/>
        </a:p>
      </dgm:t>
    </dgm:pt>
    <dgm:pt modelId="{6BC1A2AF-B090-EF49-B32E-83D52CCE0256}" type="sibTrans" cxnId="{9CD6D0E6-C4FB-CC4D-839B-CC3216EB7702}">
      <dgm:prSet/>
      <dgm:spPr/>
      <dgm:t>
        <a:bodyPr/>
        <a:lstStyle/>
        <a:p>
          <a:endParaRPr lang="en-US"/>
        </a:p>
      </dgm:t>
    </dgm:pt>
    <dgm:pt modelId="{CEF26AB8-3B11-F440-9D9C-C70D1BDA1540}" type="pres">
      <dgm:prSet presAssocID="{4A6644AB-D4BC-4748-A23F-28D477D6E274}" presName="linearFlow" presStyleCnt="0">
        <dgm:presLayoutVars>
          <dgm:dir/>
          <dgm:resizeHandles val="exact"/>
        </dgm:presLayoutVars>
      </dgm:prSet>
      <dgm:spPr/>
    </dgm:pt>
    <dgm:pt modelId="{8F21EF90-0B0B-D948-9C39-193048724EFD}" type="pres">
      <dgm:prSet presAssocID="{EF5BAA2A-CB51-144A-AC5E-AC0FF89ECB66}" presName="node" presStyleLbl="node1" presStyleIdx="0" presStyleCnt="3">
        <dgm:presLayoutVars>
          <dgm:bulletEnabled val="1"/>
        </dgm:presLayoutVars>
      </dgm:prSet>
      <dgm:spPr/>
    </dgm:pt>
    <dgm:pt modelId="{ED7F00AC-8456-7640-80F4-28B2DA887025}" type="pres">
      <dgm:prSet presAssocID="{DE88E5F8-8960-994B-BBBA-256570C03A83}" presName="spacerL" presStyleCnt="0"/>
      <dgm:spPr/>
    </dgm:pt>
    <dgm:pt modelId="{7EFB0766-2235-964E-9E9B-F368269A60D0}" type="pres">
      <dgm:prSet presAssocID="{DE88E5F8-8960-994B-BBBA-256570C03A83}" presName="sibTrans" presStyleLbl="sibTrans2D1" presStyleIdx="0" presStyleCnt="2"/>
      <dgm:spPr/>
    </dgm:pt>
    <dgm:pt modelId="{2F3D3F6A-EE2F-4444-AB07-48D7170650AB}" type="pres">
      <dgm:prSet presAssocID="{DE88E5F8-8960-994B-BBBA-256570C03A83}" presName="spacerR" presStyleCnt="0"/>
      <dgm:spPr/>
    </dgm:pt>
    <dgm:pt modelId="{E6642A83-33DD-7D4B-9BEC-EDE883B88689}" type="pres">
      <dgm:prSet presAssocID="{E010ACAB-2A24-164A-A4D0-61375FC559FC}" presName="node" presStyleLbl="node1" presStyleIdx="1" presStyleCnt="3">
        <dgm:presLayoutVars>
          <dgm:bulletEnabled val="1"/>
        </dgm:presLayoutVars>
      </dgm:prSet>
      <dgm:spPr/>
    </dgm:pt>
    <dgm:pt modelId="{4ED5D90B-2FF1-1B44-8CD8-AC2D3C0B8CAA}" type="pres">
      <dgm:prSet presAssocID="{5B147CE1-1531-434D-BFD1-D6FD0C3F57F0}" presName="spacerL" presStyleCnt="0"/>
      <dgm:spPr/>
    </dgm:pt>
    <dgm:pt modelId="{C32BED6C-682C-CE47-ABBE-2F6F468574F6}" type="pres">
      <dgm:prSet presAssocID="{5B147CE1-1531-434D-BFD1-D6FD0C3F57F0}" presName="sibTrans" presStyleLbl="sibTrans2D1" presStyleIdx="1" presStyleCnt="2"/>
      <dgm:spPr/>
    </dgm:pt>
    <dgm:pt modelId="{1924710E-1479-9049-A7AC-C712EBBC9936}" type="pres">
      <dgm:prSet presAssocID="{5B147CE1-1531-434D-BFD1-D6FD0C3F57F0}" presName="spacerR" presStyleCnt="0"/>
      <dgm:spPr/>
    </dgm:pt>
    <dgm:pt modelId="{BD142ABC-CF14-774D-8BAE-3141A7FD32A7}" type="pres">
      <dgm:prSet presAssocID="{9CD46075-188A-674B-98A0-988AF0F7CF7B}" presName="node" presStyleLbl="node1" presStyleIdx="2" presStyleCnt="3">
        <dgm:presLayoutVars>
          <dgm:bulletEnabled val="1"/>
        </dgm:presLayoutVars>
      </dgm:prSet>
      <dgm:spPr/>
    </dgm:pt>
  </dgm:ptLst>
  <dgm:cxnLst>
    <dgm:cxn modelId="{7D059C01-CF5E-E34B-8FD5-B2C5ADB7D436}" type="presOf" srcId="{E010ACAB-2A24-164A-A4D0-61375FC559FC}" destId="{E6642A83-33DD-7D4B-9BEC-EDE883B88689}" srcOrd="0" destOrd="0" presId="urn:microsoft.com/office/officeart/2005/8/layout/equation1"/>
    <dgm:cxn modelId="{B14A6C0F-613F-004C-9800-08A496E582E3}" type="presOf" srcId="{DE88E5F8-8960-994B-BBBA-256570C03A83}" destId="{7EFB0766-2235-964E-9E9B-F368269A60D0}" srcOrd="0" destOrd="0" presId="urn:microsoft.com/office/officeart/2005/8/layout/equation1"/>
    <dgm:cxn modelId="{BC13A91B-0FEC-5C46-972B-F67A6E2AC4C2}" srcId="{4A6644AB-D4BC-4748-A23F-28D477D6E274}" destId="{E010ACAB-2A24-164A-A4D0-61375FC559FC}" srcOrd="1" destOrd="0" parTransId="{F114ECAE-CC01-874B-9552-E42522EBE0BF}" sibTransId="{5B147CE1-1531-434D-BFD1-D6FD0C3F57F0}"/>
    <dgm:cxn modelId="{16A2DDAE-7CD7-6A4B-B2EF-B69809E66975}" type="presOf" srcId="{9CD46075-188A-674B-98A0-988AF0F7CF7B}" destId="{BD142ABC-CF14-774D-8BAE-3141A7FD32A7}" srcOrd="0" destOrd="0" presId="urn:microsoft.com/office/officeart/2005/8/layout/equation1"/>
    <dgm:cxn modelId="{1BDBD3B8-D5D4-A946-B6B8-3B77B95CA8F2}" srcId="{4A6644AB-D4BC-4748-A23F-28D477D6E274}" destId="{EF5BAA2A-CB51-144A-AC5E-AC0FF89ECB66}" srcOrd="0" destOrd="0" parTransId="{F7062149-1708-584A-A51F-A6FACA114583}" sibTransId="{DE88E5F8-8960-994B-BBBA-256570C03A83}"/>
    <dgm:cxn modelId="{A702D1E0-45EF-4F4B-B2F3-3B7469ED954F}" type="presOf" srcId="{EF5BAA2A-CB51-144A-AC5E-AC0FF89ECB66}" destId="{8F21EF90-0B0B-D948-9C39-193048724EFD}" srcOrd="0" destOrd="0" presId="urn:microsoft.com/office/officeart/2005/8/layout/equation1"/>
    <dgm:cxn modelId="{9CD6D0E6-C4FB-CC4D-839B-CC3216EB7702}" srcId="{4A6644AB-D4BC-4748-A23F-28D477D6E274}" destId="{9CD46075-188A-674B-98A0-988AF0F7CF7B}" srcOrd="2" destOrd="0" parTransId="{5828E55C-632C-6C49-A6C0-F807EB2ABB8C}" sibTransId="{6BC1A2AF-B090-EF49-B32E-83D52CCE0256}"/>
    <dgm:cxn modelId="{A9D6FAE6-6CBB-9447-B62B-8EE79D1AF085}" type="presOf" srcId="{5B147CE1-1531-434D-BFD1-D6FD0C3F57F0}" destId="{C32BED6C-682C-CE47-ABBE-2F6F468574F6}" srcOrd="0" destOrd="0" presId="urn:microsoft.com/office/officeart/2005/8/layout/equation1"/>
    <dgm:cxn modelId="{FE75BCED-8398-CB4E-AED5-F3023852A1F9}" type="presOf" srcId="{4A6644AB-D4BC-4748-A23F-28D477D6E274}" destId="{CEF26AB8-3B11-F440-9D9C-C70D1BDA1540}" srcOrd="0" destOrd="0" presId="urn:microsoft.com/office/officeart/2005/8/layout/equation1"/>
    <dgm:cxn modelId="{2536C1DF-5E95-564F-97BF-78273F42A5C4}" type="presParOf" srcId="{CEF26AB8-3B11-F440-9D9C-C70D1BDA1540}" destId="{8F21EF90-0B0B-D948-9C39-193048724EFD}" srcOrd="0" destOrd="0" presId="urn:microsoft.com/office/officeart/2005/8/layout/equation1"/>
    <dgm:cxn modelId="{21366EF0-AB16-2A45-B0E8-AA4EF159E822}" type="presParOf" srcId="{CEF26AB8-3B11-F440-9D9C-C70D1BDA1540}" destId="{ED7F00AC-8456-7640-80F4-28B2DA887025}" srcOrd="1" destOrd="0" presId="urn:microsoft.com/office/officeart/2005/8/layout/equation1"/>
    <dgm:cxn modelId="{784DDF56-8186-2746-A755-22E75294321C}" type="presParOf" srcId="{CEF26AB8-3B11-F440-9D9C-C70D1BDA1540}" destId="{7EFB0766-2235-964E-9E9B-F368269A60D0}" srcOrd="2" destOrd="0" presId="urn:microsoft.com/office/officeart/2005/8/layout/equation1"/>
    <dgm:cxn modelId="{D436293B-1088-AC40-9B66-C58A7F484B16}" type="presParOf" srcId="{CEF26AB8-3B11-F440-9D9C-C70D1BDA1540}" destId="{2F3D3F6A-EE2F-4444-AB07-48D7170650AB}" srcOrd="3" destOrd="0" presId="urn:microsoft.com/office/officeart/2005/8/layout/equation1"/>
    <dgm:cxn modelId="{208285A9-BD0C-3E47-87C9-4BC7AB4ABFCE}" type="presParOf" srcId="{CEF26AB8-3B11-F440-9D9C-C70D1BDA1540}" destId="{E6642A83-33DD-7D4B-9BEC-EDE883B88689}" srcOrd="4" destOrd="0" presId="urn:microsoft.com/office/officeart/2005/8/layout/equation1"/>
    <dgm:cxn modelId="{86DF45AC-904B-E145-9358-FAB84DE60454}" type="presParOf" srcId="{CEF26AB8-3B11-F440-9D9C-C70D1BDA1540}" destId="{4ED5D90B-2FF1-1B44-8CD8-AC2D3C0B8CAA}" srcOrd="5" destOrd="0" presId="urn:microsoft.com/office/officeart/2005/8/layout/equation1"/>
    <dgm:cxn modelId="{1A586F1C-2B9A-074F-A301-6BD36175484A}" type="presParOf" srcId="{CEF26AB8-3B11-F440-9D9C-C70D1BDA1540}" destId="{C32BED6C-682C-CE47-ABBE-2F6F468574F6}" srcOrd="6" destOrd="0" presId="urn:microsoft.com/office/officeart/2005/8/layout/equation1"/>
    <dgm:cxn modelId="{CD49ABD6-ACBF-8B4F-B225-347CF6850C65}" type="presParOf" srcId="{CEF26AB8-3B11-F440-9D9C-C70D1BDA1540}" destId="{1924710E-1479-9049-A7AC-C712EBBC9936}" srcOrd="7" destOrd="0" presId="urn:microsoft.com/office/officeart/2005/8/layout/equation1"/>
    <dgm:cxn modelId="{4D953CFD-BB2A-754D-A99B-9312802987BF}" type="presParOf" srcId="{CEF26AB8-3B11-F440-9D9C-C70D1BDA1540}" destId="{BD142ABC-CF14-774D-8BAE-3141A7FD32A7}" srcOrd="8" destOrd="0" presId="urn:microsoft.com/office/officeart/2005/8/layout/equation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A6644AB-D4BC-4748-A23F-28D477D6E274}" type="doc">
      <dgm:prSet loTypeId="urn:microsoft.com/office/officeart/2005/8/layout/equation1" loCatId="" qsTypeId="urn:microsoft.com/office/officeart/2005/8/quickstyle/simple1" qsCatId="simple" csTypeId="urn:microsoft.com/office/officeart/2005/8/colors/accent1_2" csCatId="accent1" phldr="1"/>
      <dgm:spPr/>
    </dgm:pt>
    <dgm:pt modelId="{EF5BAA2A-CB51-144A-AC5E-AC0FF89ECB66}">
      <dgm:prSet phldrT="[Text]"/>
      <dgm:spPr>
        <a:blipFill rotWithShape="0">
          <a:blip xmlns:r="http://schemas.openxmlformats.org/officeDocument/2006/relationships" r:embed="rId1"/>
          <a:stretch>
            <a:fillRect/>
          </a:stretch>
        </a:blipFill>
        <a:ln w="38100">
          <a:solidFill>
            <a:srgbClr val="FF0000"/>
          </a:solidFill>
        </a:ln>
      </dgm:spPr>
      <dgm:t>
        <a:bodyPr/>
        <a:lstStyle/>
        <a:p>
          <a:endParaRPr lang="en-US" dirty="0">
            <a:solidFill>
              <a:srgbClr val="7030A0"/>
            </a:solidFill>
          </a:endParaRPr>
        </a:p>
      </dgm:t>
    </dgm:pt>
    <dgm:pt modelId="{F7062149-1708-584A-A51F-A6FACA114583}" type="parTrans" cxnId="{1BDBD3B8-D5D4-A946-B6B8-3B77B95CA8F2}">
      <dgm:prSet/>
      <dgm:spPr/>
      <dgm:t>
        <a:bodyPr/>
        <a:lstStyle/>
        <a:p>
          <a:endParaRPr lang="en-US"/>
        </a:p>
      </dgm:t>
    </dgm:pt>
    <dgm:pt modelId="{DE88E5F8-8960-994B-BBBA-256570C03A83}" type="sibTrans" cxnId="{1BDBD3B8-D5D4-A946-B6B8-3B77B95CA8F2}">
      <dgm:prSet/>
      <dgm:spPr>
        <a:ln>
          <a:solidFill>
            <a:srgbClr val="7030A0"/>
          </a:solidFill>
        </a:ln>
      </dgm:spPr>
      <dgm:t>
        <a:bodyPr/>
        <a:lstStyle/>
        <a:p>
          <a:endParaRPr lang="en-US"/>
        </a:p>
      </dgm:t>
    </dgm:pt>
    <dgm:pt modelId="{E010ACAB-2A24-164A-A4D0-61375FC559FC}">
      <dgm:prSet phldrT="[Text]"/>
      <dgm:spPr>
        <a:blipFill rotWithShape="0">
          <a:blip xmlns:r="http://schemas.openxmlformats.org/officeDocument/2006/relationships" r:embed="rId2">
            <a:alphaModFix amt="35000"/>
          </a:blip>
          <a:stretch>
            <a:fillRect/>
          </a:stretch>
        </a:blipFill>
        <a:ln w="12700">
          <a:solidFill>
            <a:srgbClr val="7030A0"/>
          </a:solidFill>
        </a:ln>
      </dgm:spPr>
      <dgm:t>
        <a:bodyPr/>
        <a:lstStyle/>
        <a:p>
          <a:endParaRPr lang="en-US" dirty="0">
            <a:solidFill>
              <a:srgbClr val="7030A0"/>
            </a:solidFill>
          </a:endParaRPr>
        </a:p>
      </dgm:t>
    </dgm:pt>
    <dgm:pt modelId="{F114ECAE-CC01-874B-9552-E42522EBE0BF}" type="parTrans" cxnId="{BC13A91B-0FEC-5C46-972B-F67A6E2AC4C2}">
      <dgm:prSet/>
      <dgm:spPr/>
      <dgm:t>
        <a:bodyPr/>
        <a:lstStyle/>
        <a:p>
          <a:endParaRPr lang="en-US"/>
        </a:p>
      </dgm:t>
    </dgm:pt>
    <dgm:pt modelId="{5B147CE1-1531-434D-BFD1-D6FD0C3F57F0}" type="sibTrans" cxnId="{BC13A91B-0FEC-5C46-972B-F67A6E2AC4C2}">
      <dgm:prSet/>
      <dgm:spPr>
        <a:ln>
          <a:solidFill>
            <a:srgbClr val="7030A0"/>
          </a:solidFill>
        </a:ln>
      </dgm:spPr>
      <dgm:t>
        <a:bodyPr/>
        <a:lstStyle/>
        <a:p>
          <a:endParaRPr lang="en-US"/>
        </a:p>
      </dgm:t>
    </dgm:pt>
    <dgm:pt modelId="{9CD46075-188A-674B-98A0-988AF0F7CF7B}">
      <dgm:prSet phldrT="[Text]"/>
      <dgm:spPr>
        <a:blipFill rotWithShape="0">
          <a:blip xmlns:r="http://schemas.openxmlformats.org/officeDocument/2006/relationships" r:embed="rId3">
            <a:alphaModFix amt="20000"/>
          </a:blip>
          <a:stretch>
            <a:fillRect/>
          </a:stretch>
        </a:blipFill>
        <a:ln w="12700">
          <a:solidFill>
            <a:srgbClr val="7030A0"/>
          </a:solidFill>
        </a:ln>
      </dgm:spPr>
      <dgm:t>
        <a:bodyPr/>
        <a:lstStyle/>
        <a:p>
          <a:endParaRPr lang="en-US" dirty="0">
            <a:solidFill>
              <a:srgbClr val="7030A0"/>
            </a:solidFill>
          </a:endParaRPr>
        </a:p>
      </dgm:t>
    </dgm:pt>
    <dgm:pt modelId="{5828E55C-632C-6C49-A6C0-F807EB2ABB8C}" type="parTrans" cxnId="{9CD6D0E6-C4FB-CC4D-839B-CC3216EB7702}">
      <dgm:prSet/>
      <dgm:spPr/>
      <dgm:t>
        <a:bodyPr/>
        <a:lstStyle/>
        <a:p>
          <a:endParaRPr lang="en-US"/>
        </a:p>
      </dgm:t>
    </dgm:pt>
    <dgm:pt modelId="{6BC1A2AF-B090-EF49-B32E-83D52CCE0256}" type="sibTrans" cxnId="{9CD6D0E6-C4FB-CC4D-839B-CC3216EB7702}">
      <dgm:prSet/>
      <dgm:spPr/>
      <dgm:t>
        <a:bodyPr/>
        <a:lstStyle/>
        <a:p>
          <a:endParaRPr lang="en-US"/>
        </a:p>
      </dgm:t>
    </dgm:pt>
    <dgm:pt modelId="{CEF26AB8-3B11-F440-9D9C-C70D1BDA1540}" type="pres">
      <dgm:prSet presAssocID="{4A6644AB-D4BC-4748-A23F-28D477D6E274}" presName="linearFlow" presStyleCnt="0">
        <dgm:presLayoutVars>
          <dgm:dir/>
          <dgm:resizeHandles val="exact"/>
        </dgm:presLayoutVars>
      </dgm:prSet>
      <dgm:spPr/>
    </dgm:pt>
    <dgm:pt modelId="{8F21EF90-0B0B-D948-9C39-193048724EFD}" type="pres">
      <dgm:prSet presAssocID="{EF5BAA2A-CB51-144A-AC5E-AC0FF89ECB66}" presName="node" presStyleLbl="node1" presStyleIdx="0" presStyleCnt="3">
        <dgm:presLayoutVars>
          <dgm:bulletEnabled val="1"/>
        </dgm:presLayoutVars>
      </dgm:prSet>
      <dgm:spPr/>
    </dgm:pt>
    <dgm:pt modelId="{ED7F00AC-8456-7640-80F4-28B2DA887025}" type="pres">
      <dgm:prSet presAssocID="{DE88E5F8-8960-994B-BBBA-256570C03A83}" presName="spacerL" presStyleCnt="0"/>
      <dgm:spPr/>
    </dgm:pt>
    <dgm:pt modelId="{7EFB0766-2235-964E-9E9B-F368269A60D0}" type="pres">
      <dgm:prSet presAssocID="{DE88E5F8-8960-994B-BBBA-256570C03A83}" presName="sibTrans" presStyleLbl="sibTrans2D1" presStyleIdx="0" presStyleCnt="2"/>
      <dgm:spPr/>
    </dgm:pt>
    <dgm:pt modelId="{2F3D3F6A-EE2F-4444-AB07-48D7170650AB}" type="pres">
      <dgm:prSet presAssocID="{DE88E5F8-8960-994B-BBBA-256570C03A83}" presName="spacerR" presStyleCnt="0"/>
      <dgm:spPr/>
    </dgm:pt>
    <dgm:pt modelId="{E6642A83-33DD-7D4B-9BEC-EDE883B88689}" type="pres">
      <dgm:prSet presAssocID="{E010ACAB-2A24-164A-A4D0-61375FC559FC}" presName="node" presStyleLbl="node1" presStyleIdx="1" presStyleCnt="3">
        <dgm:presLayoutVars>
          <dgm:bulletEnabled val="1"/>
        </dgm:presLayoutVars>
      </dgm:prSet>
      <dgm:spPr/>
    </dgm:pt>
    <dgm:pt modelId="{4ED5D90B-2FF1-1B44-8CD8-AC2D3C0B8CAA}" type="pres">
      <dgm:prSet presAssocID="{5B147CE1-1531-434D-BFD1-D6FD0C3F57F0}" presName="spacerL" presStyleCnt="0"/>
      <dgm:spPr/>
    </dgm:pt>
    <dgm:pt modelId="{C32BED6C-682C-CE47-ABBE-2F6F468574F6}" type="pres">
      <dgm:prSet presAssocID="{5B147CE1-1531-434D-BFD1-D6FD0C3F57F0}" presName="sibTrans" presStyleLbl="sibTrans2D1" presStyleIdx="1" presStyleCnt="2"/>
      <dgm:spPr/>
    </dgm:pt>
    <dgm:pt modelId="{1924710E-1479-9049-A7AC-C712EBBC9936}" type="pres">
      <dgm:prSet presAssocID="{5B147CE1-1531-434D-BFD1-D6FD0C3F57F0}" presName="spacerR" presStyleCnt="0"/>
      <dgm:spPr/>
    </dgm:pt>
    <dgm:pt modelId="{BD142ABC-CF14-774D-8BAE-3141A7FD32A7}" type="pres">
      <dgm:prSet presAssocID="{9CD46075-188A-674B-98A0-988AF0F7CF7B}" presName="node" presStyleLbl="node1" presStyleIdx="2" presStyleCnt="3">
        <dgm:presLayoutVars>
          <dgm:bulletEnabled val="1"/>
        </dgm:presLayoutVars>
      </dgm:prSet>
      <dgm:spPr/>
    </dgm:pt>
  </dgm:ptLst>
  <dgm:cxnLst>
    <dgm:cxn modelId="{7D059C01-CF5E-E34B-8FD5-B2C5ADB7D436}" type="presOf" srcId="{E010ACAB-2A24-164A-A4D0-61375FC559FC}" destId="{E6642A83-33DD-7D4B-9BEC-EDE883B88689}" srcOrd="0" destOrd="0" presId="urn:microsoft.com/office/officeart/2005/8/layout/equation1"/>
    <dgm:cxn modelId="{B14A6C0F-613F-004C-9800-08A496E582E3}" type="presOf" srcId="{DE88E5F8-8960-994B-BBBA-256570C03A83}" destId="{7EFB0766-2235-964E-9E9B-F368269A60D0}" srcOrd="0" destOrd="0" presId="urn:microsoft.com/office/officeart/2005/8/layout/equation1"/>
    <dgm:cxn modelId="{BC13A91B-0FEC-5C46-972B-F67A6E2AC4C2}" srcId="{4A6644AB-D4BC-4748-A23F-28D477D6E274}" destId="{E010ACAB-2A24-164A-A4D0-61375FC559FC}" srcOrd="1" destOrd="0" parTransId="{F114ECAE-CC01-874B-9552-E42522EBE0BF}" sibTransId="{5B147CE1-1531-434D-BFD1-D6FD0C3F57F0}"/>
    <dgm:cxn modelId="{16A2DDAE-7CD7-6A4B-B2EF-B69809E66975}" type="presOf" srcId="{9CD46075-188A-674B-98A0-988AF0F7CF7B}" destId="{BD142ABC-CF14-774D-8BAE-3141A7FD32A7}" srcOrd="0" destOrd="0" presId="urn:microsoft.com/office/officeart/2005/8/layout/equation1"/>
    <dgm:cxn modelId="{1BDBD3B8-D5D4-A946-B6B8-3B77B95CA8F2}" srcId="{4A6644AB-D4BC-4748-A23F-28D477D6E274}" destId="{EF5BAA2A-CB51-144A-AC5E-AC0FF89ECB66}" srcOrd="0" destOrd="0" parTransId="{F7062149-1708-584A-A51F-A6FACA114583}" sibTransId="{DE88E5F8-8960-994B-BBBA-256570C03A83}"/>
    <dgm:cxn modelId="{A702D1E0-45EF-4F4B-B2F3-3B7469ED954F}" type="presOf" srcId="{EF5BAA2A-CB51-144A-AC5E-AC0FF89ECB66}" destId="{8F21EF90-0B0B-D948-9C39-193048724EFD}" srcOrd="0" destOrd="0" presId="urn:microsoft.com/office/officeart/2005/8/layout/equation1"/>
    <dgm:cxn modelId="{9CD6D0E6-C4FB-CC4D-839B-CC3216EB7702}" srcId="{4A6644AB-D4BC-4748-A23F-28D477D6E274}" destId="{9CD46075-188A-674B-98A0-988AF0F7CF7B}" srcOrd="2" destOrd="0" parTransId="{5828E55C-632C-6C49-A6C0-F807EB2ABB8C}" sibTransId="{6BC1A2AF-B090-EF49-B32E-83D52CCE0256}"/>
    <dgm:cxn modelId="{A9D6FAE6-6CBB-9447-B62B-8EE79D1AF085}" type="presOf" srcId="{5B147CE1-1531-434D-BFD1-D6FD0C3F57F0}" destId="{C32BED6C-682C-CE47-ABBE-2F6F468574F6}" srcOrd="0" destOrd="0" presId="urn:microsoft.com/office/officeart/2005/8/layout/equation1"/>
    <dgm:cxn modelId="{FE75BCED-8398-CB4E-AED5-F3023852A1F9}" type="presOf" srcId="{4A6644AB-D4BC-4748-A23F-28D477D6E274}" destId="{CEF26AB8-3B11-F440-9D9C-C70D1BDA1540}" srcOrd="0" destOrd="0" presId="urn:microsoft.com/office/officeart/2005/8/layout/equation1"/>
    <dgm:cxn modelId="{2536C1DF-5E95-564F-97BF-78273F42A5C4}" type="presParOf" srcId="{CEF26AB8-3B11-F440-9D9C-C70D1BDA1540}" destId="{8F21EF90-0B0B-D948-9C39-193048724EFD}" srcOrd="0" destOrd="0" presId="urn:microsoft.com/office/officeart/2005/8/layout/equation1"/>
    <dgm:cxn modelId="{21366EF0-AB16-2A45-B0E8-AA4EF159E822}" type="presParOf" srcId="{CEF26AB8-3B11-F440-9D9C-C70D1BDA1540}" destId="{ED7F00AC-8456-7640-80F4-28B2DA887025}" srcOrd="1" destOrd="0" presId="urn:microsoft.com/office/officeart/2005/8/layout/equation1"/>
    <dgm:cxn modelId="{784DDF56-8186-2746-A755-22E75294321C}" type="presParOf" srcId="{CEF26AB8-3B11-F440-9D9C-C70D1BDA1540}" destId="{7EFB0766-2235-964E-9E9B-F368269A60D0}" srcOrd="2" destOrd="0" presId="urn:microsoft.com/office/officeart/2005/8/layout/equation1"/>
    <dgm:cxn modelId="{D436293B-1088-AC40-9B66-C58A7F484B16}" type="presParOf" srcId="{CEF26AB8-3B11-F440-9D9C-C70D1BDA1540}" destId="{2F3D3F6A-EE2F-4444-AB07-48D7170650AB}" srcOrd="3" destOrd="0" presId="urn:microsoft.com/office/officeart/2005/8/layout/equation1"/>
    <dgm:cxn modelId="{208285A9-BD0C-3E47-87C9-4BC7AB4ABFCE}" type="presParOf" srcId="{CEF26AB8-3B11-F440-9D9C-C70D1BDA1540}" destId="{E6642A83-33DD-7D4B-9BEC-EDE883B88689}" srcOrd="4" destOrd="0" presId="urn:microsoft.com/office/officeart/2005/8/layout/equation1"/>
    <dgm:cxn modelId="{86DF45AC-904B-E145-9358-FAB84DE60454}" type="presParOf" srcId="{CEF26AB8-3B11-F440-9D9C-C70D1BDA1540}" destId="{4ED5D90B-2FF1-1B44-8CD8-AC2D3C0B8CAA}" srcOrd="5" destOrd="0" presId="urn:microsoft.com/office/officeart/2005/8/layout/equation1"/>
    <dgm:cxn modelId="{1A586F1C-2B9A-074F-A301-6BD36175484A}" type="presParOf" srcId="{CEF26AB8-3B11-F440-9D9C-C70D1BDA1540}" destId="{C32BED6C-682C-CE47-ABBE-2F6F468574F6}" srcOrd="6" destOrd="0" presId="urn:microsoft.com/office/officeart/2005/8/layout/equation1"/>
    <dgm:cxn modelId="{CD49ABD6-ACBF-8B4F-B225-347CF6850C65}" type="presParOf" srcId="{CEF26AB8-3B11-F440-9D9C-C70D1BDA1540}" destId="{1924710E-1479-9049-A7AC-C712EBBC9936}" srcOrd="7" destOrd="0" presId="urn:microsoft.com/office/officeart/2005/8/layout/equation1"/>
    <dgm:cxn modelId="{4D953CFD-BB2A-754D-A99B-9312802987BF}" type="presParOf" srcId="{CEF26AB8-3B11-F440-9D9C-C70D1BDA1540}" destId="{BD142ABC-CF14-774D-8BAE-3141A7FD32A7}" srcOrd="8" destOrd="0" presId="urn:microsoft.com/office/officeart/2005/8/layout/equati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A6644AB-D4BC-4748-A23F-28D477D6E274}" type="doc">
      <dgm:prSet loTypeId="urn:microsoft.com/office/officeart/2005/8/layout/equation1" loCatId="" qsTypeId="urn:microsoft.com/office/officeart/2005/8/quickstyle/simple1" qsCatId="simple" csTypeId="urn:microsoft.com/office/officeart/2005/8/colors/accent1_2" csCatId="accent1" phldr="1"/>
      <dgm:spPr/>
    </dgm:pt>
    <dgm:pt modelId="{EF5BAA2A-CB51-144A-AC5E-AC0FF89ECB66}">
      <dgm:prSet phldrT="[Text]"/>
      <dgm:spPr>
        <a:blipFill rotWithShape="0">
          <a:blip xmlns:r="http://schemas.openxmlformats.org/officeDocument/2006/relationships" r:embed="rId1"/>
          <a:stretch>
            <a:fillRect/>
          </a:stretch>
        </a:blipFill>
        <a:ln w="38100">
          <a:solidFill>
            <a:srgbClr val="FF0000"/>
          </a:solidFill>
        </a:ln>
      </dgm:spPr>
      <dgm:t>
        <a:bodyPr/>
        <a:lstStyle/>
        <a:p>
          <a:endParaRPr lang="en-US" dirty="0">
            <a:solidFill>
              <a:srgbClr val="7030A0"/>
            </a:solidFill>
          </a:endParaRPr>
        </a:p>
      </dgm:t>
    </dgm:pt>
    <dgm:pt modelId="{F7062149-1708-584A-A51F-A6FACA114583}" type="parTrans" cxnId="{1BDBD3B8-D5D4-A946-B6B8-3B77B95CA8F2}">
      <dgm:prSet/>
      <dgm:spPr/>
      <dgm:t>
        <a:bodyPr/>
        <a:lstStyle/>
        <a:p>
          <a:endParaRPr lang="en-US"/>
        </a:p>
      </dgm:t>
    </dgm:pt>
    <dgm:pt modelId="{DE88E5F8-8960-994B-BBBA-256570C03A83}" type="sibTrans" cxnId="{1BDBD3B8-D5D4-A946-B6B8-3B77B95CA8F2}">
      <dgm:prSet/>
      <dgm:spPr>
        <a:ln>
          <a:solidFill>
            <a:srgbClr val="7030A0"/>
          </a:solidFill>
        </a:ln>
      </dgm:spPr>
      <dgm:t>
        <a:bodyPr/>
        <a:lstStyle/>
        <a:p>
          <a:endParaRPr lang="en-US"/>
        </a:p>
      </dgm:t>
    </dgm:pt>
    <dgm:pt modelId="{E010ACAB-2A24-164A-A4D0-61375FC559FC}">
      <dgm:prSet phldrT="[Text]"/>
      <dgm:spPr>
        <a:blipFill rotWithShape="0">
          <a:blip xmlns:r="http://schemas.openxmlformats.org/officeDocument/2006/relationships" r:embed="rId2">
            <a:alphaModFix amt="35000"/>
          </a:blip>
          <a:stretch>
            <a:fillRect/>
          </a:stretch>
        </a:blipFill>
        <a:ln w="12700">
          <a:solidFill>
            <a:srgbClr val="7030A0"/>
          </a:solidFill>
        </a:ln>
      </dgm:spPr>
      <dgm:t>
        <a:bodyPr/>
        <a:lstStyle/>
        <a:p>
          <a:endParaRPr lang="en-US" dirty="0">
            <a:solidFill>
              <a:srgbClr val="7030A0"/>
            </a:solidFill>
          </a:endParaRPr>
        </a:p>
      </dgm:t>
    </dgm:pt>
    <dgm:pt modelId="{F114ECAE-CC01-874B-9552-E42522EBE0BF}" type="parTrans" cxnId="{BC13A91B-0FEC-5C46-972B-F67A6E2AC4C2}">
      <dgm:prSet/>
      <dgm:spPr/>
      <dgm:t>
        <a:bodyPr/>
        <a:lstStyle/>
        <a:p>
          <a:endParaRPr lang="en-US"/>
        </a:p>
      </dgm:t>
    </dgm:pt>
    <dgm:pt modelId="{5B147CE1-1531-434D-BFD1-D6FD0C3F57F0}" type="sibTrans" cxnId="{BC13A91B-0FEC-5C46-972B-F67A6E2AC4C2}">
      <dgm:prSet/>
      <dgm:spPr>
        <a:ln>
          <a:solidFill>
            <a:srgbClr val="7030A0"/>
          </a:solidFill>
        </a:ln>
      </dgm:spPr>
      <dgm:t>
        <a:bodyPr/>
        <a:lstStyle/>
        <a:p>
          <a:endParaRPr lang="en-US"/>
        </a:p>
      </dgm:t>
    </dgm:pt>
    <dgm:pt modelId="{9CD46075-188A-674B-98A0-988AF0F7CF7B}">
      <dgm:prSet phldrT="[Text]"/>
      <dgm:spPr>
        <a:blipFill rotWithShape="0">
          <a:blip xmlns:r="http://schemas.openxmlformats.org/officeDocument/2006/relationships" r:embed="rId3">
            <a:alphaModFix amt="20000"/>
          </a:blip>
          <a:stretch>
            <a:fillRect/>
          </a:stretch>
        </a:blipFill>
        <a:ln w="12700">
          <a:solidFill>
            <a:srgbClr val="7030A0"/>
          </a:solidFill>
        </a:ln>
      </dgm:spPr>
      <dgm:t>
        <a:bodyPr/>
        <a:lstStyle/>
        <a:p>
          <a:endParaRPr lang="en-US" dirty="0">
            <a:solidFill>
              <a:srgbClr val="7030A0"/>
            </a:solidFill>
          </a:endParaRPr>
        </a:p>
      </dgm:t>
    </dgm:pt>
    <dgm:pt modelId="{5828E55C-632C-6C49-A6C0-F807EB2ABB8C}" type="parTrans" cxnId="{9CD6D0E6-C4FB-CC4D-839B-CC3216EB7702}">
      <dgm:prSet/>
      <dgm:spPr/>
      <dgm:t>
        <a:bodyPr/>
        <a:lstStyle/>
        <a:p>
          <a:endParaRPr lang="en-US"/>
        </a:p>
      </dgm:t>
    </dgm:pt>
    <dgm:pt modelId="{6BC1A2AF-B090-EF49-B32E-83D52CCE0256}" type="sibTrans" cxnId="{9CD6D0E6-C4FB-CC4D-839B-CC3216EB7702}">
      <dgm:prSet/>
      <dgm:spPr/>
      <dgm:t>
        <a:bodyPr/>
        <a:lstStyle/>
        <a:p>
          <a:endParaRPr lang="en-US"/>
        </a:p>
      </dgm:t>
    </dgm:pt>
    <dgm:pt modelId="{CEF26AB8-3B11-F440-9D9C-C70D1BDA1540}" type="pres">
      <dgm:prSet presAssocID="{4A6644AB-D4BC-4748-A23F-28D477D6E274}" presName="linearFlow" presStyleCnt="0">
        <dgm:presLayoutVars>
          <dgm:dir/>
          <dgm:resizeHandles val="exact"/>
        </dgm:presLayoutVars>
      </dgm:prSet>
      <dgm:spPr/>
    </dgm:pt>
    <dgm:pt modelId="{8F21EF90-0B0B-D948-9C39-193048724EFD}" type="pres">
      <dgm:prSet presAssocID="{EF5BAA2A-CB51-144A-AC5E-AC0FF89ECB66}" presName="node" presStyleLbl="node1" presStyleIdx="0" presStyleCnt="3">
        <dgm:presLayoutVars>
          <dgm:bulletEnabled val="1"/>
        </dgm:presLayoutVars>
      </dgm:prSet>
      <dgm:spPr/>
    </dgm:pt>
    <dgm:pt modelId="{ED7F00AC-8456-7640-80F4-28B2DA887025}" type="pres">
      <dgm:prSet presAssocID="{DE88E5F8-8960-994B-BBBA-256570C03A83}" presName="spacerL" presStyleCnt="0"/>
      <dgm:spPr/>
    </dgm:pt>
    <dgm:pt modelId="{7EFB0766-2235-964E-9E9B-F368269A60D0}" type="pres">
      <dgm:prSet presAssocID="{DE88E5F8-8960-994B-BBBA-256570C03A83}" presName="sibTrans" presStyleLbl="sibTrans2D1" presStyleIdx="0" presStyleCnt="2"/>
      <dgm:spPr/>
    </dgm:pt>
    <dgm:pt modelId="{2F3D3F6A-EE2F-4444-AB07-48D7170650AB}" type="pres">
      <dgm:prSet presAssocID="{DE88E5F8-8960-994B-BBBA-256570C03A83}" presName="spacerR" presStyleCnt="0"/>
      <dgm:spPr/>
    </dgm:pt>
    <dgm:pt modelId="{E6642A83-33DD-7D4B-9BEC-EDE883B88689}" type="pres">
      <dgm:prSet presAssocID="{E010ACAB-2A24-164A-A4D0-61375FC559FC}" presName="node" presStyleLbl="node1" presStyleIdx="1" presStyleCnt="3">
        <dgm:presLayoutVars>
          <dgm:bulletEnabled val="1"/>
        </dgm:presLayoutVars>
      </dgm:prSet>
      <dgm:spPr/>
    </dgm:pt>
    <dgm:pt modelId="{4ED5D90B-2FF1-1B44-8CD8-AC2D3C0B8CAA}" type="pres">
      <dgm:prSet presAssocID="{5B147CE1-1531-434D-BFD1-D6FD0C3F57F0}" presName="spacerL" presStyleCnt="0"/>
      <dgm:spPr/>
    </dgm:pt>
    <dgm:pt modelId="{C32BED6C-682C-CE47-ABBE-2F6F468574F6}" type="pres">
      <dgm:prSet presAssocID="{5B147CE1-1531-434D-BFD1-D6FD0C3F57F0}" presName="sibTrans" presStyleLbl="sibTrans2D1" presStyleIdx="1" presStyleCnt="2"/>
      <dgm:spPr/>
    </dgm:pt>
    <dgm:pt modelId="{1924710E-1479-9049-A7AC-C712EBBC9936}" type="pres">
      <dgm:prSet presAssocID="{5B147CE1-1531-434D-BFD1-D6FD0C3F57F0}" presName="spacerR" presStyleCnt="0"/>
      <dgm:spPr/>
    </dgm:pt>
    <dgm:pt modelId="{BD142ABC-CF14-774D-8BAE-3141A7FD32A7}" type="pres">
      <dgm:prSet presAssocID="{9CD46075-188A-674B-98A0-988AF0F7CF7B}" presName="node" presStyleLbl="node1" presStyleIdx="2" presStyleCnt="3">
        <dgm:presLayoutVars>
          <dgm:bulletEnabled val="1"/>
        </dgm:presLayoutVars>
      </dgm:prSet>
      <dgm:spPr/>
    </dgm:pt>
  </dgm:ptLst>
  <dgm:cxnLst>
    <dgm:cxn modelId="{7D059C01-CF5E-E34B-8FD5-B2C5ADB7D436}" type="presOf" srcId="{E010ACAB-2A24-164A-A4D0-61375FC559FC}" destId="{E6642A83-33DD-7D4B-9BEC-EDE883B88689}" srcOrd="0" destOrd="0" presId="urn:microsoft.com/office/officeart/2005/8/layout/equation1"/>
    <dgm:cxn modelId="{B14A6C0F-613F-004C-9800-08A496E582E3}" type="presOf" srcId="{DE88E5F8-8960-994B-BBBA-256570C03A83}" destId="{7EFB0766-2235-964E-9E9B-F368269A60D0}" srcOrd="0" destOrd="0" presId="urn:microsoft.com/office/officeart/2005/8/layout/equation1"/>
    <dgm:cxn modelId="{BC13A91B-0FEC-5C46-972B-F67A6E2AC4C2}" srcId="{4A6644AB-D4BC-4748-A23F-28D477D6E274}" destId="{E010ACAB-2A24-164A-A4D0-61375FC559FC}" srcOrd="1" destOrd="0" parTransId="{F114ECAE-CC01-874B-9552-E42522EBE0BF}" sibTransId="{5B147CE1-1531-434D-BFD1-D6FD0C3F57F0}"/>
    <dgm:cxn modelId="{16A2DDAE-7CD7-6A4B-B2EF-B69809E66975}" type="presOf" srcId="{9CD46075-188A-674B-98A0-988AF0F7CF7B}" destId="{BD142ABC-CF14-774D-8BAE-3141A7FD32A7}" srcOrd="0" destOrd="0" presId="urn:microsoft.com/office/officeart/2005/8/layout/equation1"/>
    <dgm:cxn modelId="{1BDBD3B8-D5D4-A946-B6B8-3B77B95CA8F2}" srcId="{4A6644AB-D4BC-4748-A23F-28D477D6E274}" destId="{EF5BAA2A-CB51-144A-AC5E-AC0FF89ECB66}" srcOrd="0" destOrd="0" parTransId="{F7062149-1708-584A-A51F-A6FACA114583}" sibTransId="{DE88E5F8-8960-994B-BBBA-256570C03A83}"/>
    <dgm:cxn modelId="{A702D1E0-45EF-4F4B-B2F3-3B7469ED954F}" type="presOf" srcId="{EF5BAA2A-CB51-144A-AC5E-AC0FF89ECB66}" destId="{8F21EF90-0B0B-D948-9C39-193048724EFD}" srcOrd="0" destOrd="0" presId="urn:microsoft.com/office/officeart/2005/8/layout/equation1"/>
    <dgm:cxn modelId="{9CD6D0E6-C4FB-CC4D-839B-CC3216EB7702}" srcId="{4A6644AB-D4BC-4748-A23F-28D477D6E274}" destId="{9CD46075-188A-674B-98A0-988AF0F7CF7B}" srcOrd="2" destOrd="0" parTransId="{5828E55C-632C-6C49-A6C0-F807EB2ABB8C}" sibTransId="{6BC1A2AF-B090-EF49-B32E-83D52CCE0256}"/>
    <dgm:cxn modelId="{A9D6FAE6-6CBB-9447-B62B-8EE79D1AF085}" type="presOf" srcId="{5B147CE1-1531-434D-BFD1-D6FD0C3F57F0}" destId="{C32BED6C-682C-CE47-ABBE-2F6F468574F6}" srcOrd="0" destOrd="0" presId="urn:microsoft.com/office/officeart/2005/8/layout/equation1"/>
    <dgm:cxn modelId="{FE75BCED-8398-CB4E-AED5-F3023852A1F9}" type="presOf" srcId="{4A6644AB-D4BC-4748-A23F-28D477D6E274}" destId="{CEF26AB8-3B11-F440-9D9C-C70D1BDA1540}" srcOrd="0" destOrd="0" presId="urn:microsoft.com/office/officeart/2005/8/layout/equation1"/>
    <dgm:cxn modelId="{2536C1DF-5E95-564F-97BF-78273F42A5C4}" type="presParOf" srcId="{CEF26AB8-3B11-F440-9D9C-C70D1BDA1540}" destId="{8F21EF90-0B0B-D948-9C39-193048724EFD}" srcOrd="0" destOrd="0" presId="urn:microsoft.com/office/officeart/2005/8/layout/equation1"/>
    <dgm:cxn modelId="{21366EF0-AB16-2A45-B0E8-AA4EF159E822}" type="presParOf" srcId="{CEF26AB8-3B11-F440-9D9C-C70D1BDA1540}" destId="{ED7F00AC-8456-7640-80F4-28B2DA887025}" srcOrd="1" destOrd="0" presId="urn:microsoft.com/office/officeart/2005/8/layout/equation1"/>
    <dgm:cxn modelId="{784DDF56-8186-2746-A755-22E75294321C}" type="presParOf" srcId="{CEF26AB8-3B11-F440-9D9C-C70D1BDA1540}" destId="{7EFB0766-2235-964E-9E9B-F368269A60D0}" srcOrd="2" destOrd="0" presId="urn:microsoft.com/office/officeart/2005/8/layout/equation1"/>
    <dgm:cxn modelId="{D436293B-1088-AC40-9B66-C58A7F484B16}" type="presParOf" srcId="{CEF26AB8-3B11-F440-9D9C-C70D1BDA1540}" destId="{2F3D3F6A-EE2F-4444-AB07-48D7170650AB}" srcOrd="3" destOrd="0" presId="urn:microsoft.com/office/officeart/2005/8/layout/equation1"/>
    <dgm:cxn modelId="{208285A9-BD0C-3E47-87C9-4BC7AB4ABFCE}" type="presParOf" srcId="{CEF26AB8-3B11-F440-9D9C-C70D1BDA1540}" destId="{E6642A83-33DD-7D4B-9BEC-EDE883B88689}" srcOrd="4" destOrd="0" presId="urn:microsoft.com/office/officeart/2005/8/layout/equation1"/>
    <dgm:cxn modelId="{86DF45AC-904B-E145-9358-FAB84DE60454}" type="presParOf" srcId="{CEF26AB8-3B11-F440-9D9C-C70D1BDA1540}" destId="{4ED5D90B-2FF1-1B44-8CD8-AC2D3C0B8CAA}" srcOrd="5" destOrd="0" presId="urn:microsoft.com/office/officeart/2005/8/layout/equation1"/>
    <dgm:cxn modelId="{1A586F1C-2B9A-074F-A301-6BD36175484A}" type="presParOf" srcId="{CEF26AB8-3B11-F440-9D9C-C70D1BDA1540}" destId="{C32BED6C-682C-CE47-ABBE-2F6F468574F6}" srcOrd="6" destOrd="0" presId="urn:microsoft.com/office/officeart/2005/8/layout/equation1"/>
    <dgm:cxn modelId="{CD49ABD6-ACBF-8B4F-B225-347CF6850C65}" type="presParOf" srcId="{CEF26AB8-3B11-F440-9D9C-C70D1BDA1540}" destId="{1924710E-1479-9049-A7AC-C712EBBC9936}" srcOrd="7" destOrd="0" presId="urn:microsoft.com/office/officeart/2005/8/layout/equation1"/>
    <dgm:cxn modelId="{4D953CFD-BB2A-754D-A99B-9312802987BF}" type="presParOf" srcId="{CEF26AB8-3B11-F440-9D9C-C70D1BDA1540}" destId="{BD142ABC-CF14-774D-8BAE-3141A7FD32A7}" srcOrd="8" destOrd="0" presId="urn:microsoft.com/office/officeart/2005/8/layout/equati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A6644AB-D4BC-4748-A23F-28D477D6E274}" type="doc">
      <dgm:prSet loTypeId="urn:microsoft.com/office/officeart/2005/8/layout/equation1" loCatId="" qsTypeId="urn:microsoft.com/office/officeart/2005/8/quickstyle/simple1" qsCatId="simple" csTypeId="urn:microsoft.com/office/officeart/2005/8/colors/accent1_2" csCatId="accent1" phldr="1"/>
      <dgm:spPr/>
    </dgm:pt>
    <dgm:pt modelId="{EF5BAA2A-CB51-144A-AC5E-AC0FF89ECB66}">
      <dgm:prSet phldrT="[Text]"/>
      <dgm:spPr>
        <a:blipFill rotWithShape="0">
          <a:blip xmlns:r="http://schemas.openxmlformats.org/officeDocument/2006/relationships" r:embed="rId1"/>
          <a:stretch>
            <a:fillRect/>
          </a:stretch>
        </a:blipFill>
        <a:ln w="38100">
          <a:solidFill>
            <a:srgbClr val="FF0000"/>
          </a:solidFill>
        </a:ln>
      </dgm:spPr>
      <dgm:t>
        <a:bodyPr/>
        <a:lstStyle/>
        <a:p>
          <a:endParaRPr lang="en-US" dirty="0">
            <a:solidFill>
              <a:srgbClr val="7030A0"/>
            </a:solidFill>
          </a:endParaRPr>
        </a:p>
      </dgm:t>
    </dgm:pt>
    <dgm:pt modelId="{F7062149-1708-584A-A51F-A6FACA114583}" type="parTrans" cxnId="{1BDBD3B8-D5D4-A946-B6B8-3B77B95CA8F2}">
      <dgm:prSet/>
      <dgm:spPr/>
      <dgm:t>
        <a:bodyPr/>
        <a:lstStyle/>
        <a:p>
          <a:endParaRPr lang="en-US"/>
        </a:p>
      </dgm:t>
    </dgm:pt>
    <dgm:pt modelId="{DE88E5F8-8960-994B-BBBA-256570C03A83}" type="sibTrans" cxnId="{1BDBD3B8-D5D4-A946-B6B8-3B77B95CA8F2}">
      <dgm:prSet/>
      <dgm:spPr>
        <a:ln>
          <a:solidFill>
            <a:srgbClr val="7030A0"/>
          </a:solidFill>
        </a:ln>
      </dgm:spPr>
      <dgm:t>
        <a:bodyPr/>
        <a:lstStyle/>
        <a:p>
          <a:endParaRPr lang="en-US"/>
        </a:p>
      </dgm:t>
    </dgm:pt>
    <dgm:pt modelId="{E010ACAB-2A24-164A-A4D0-61375FC559FC}">
      <dgm:prSet phldrT="[Text]"/>
      <dgm:spPr>
        <a:blipFill rotWithShape="0">
          <a:blip xmlns:r="http://schemas.openxmlformats.org/officeDocument/2006/relationships" r:embed="rId2">
            <a:alphaModFix amt="35000"/>
          </a:blip>
          <a:stretch>
            <a:fillRect/>
          </a:stretch>
        </a:blipFill>
        <a:ln w="12700">
          <a:solidFill>
            <a:srgbClr val="7030A0"/>
          </a:solidFill>
        </a:ln>
      </dgm:spPr>
      <dgm:t>
        <a:bodyPr/>
        <a:lstStyle/>
        <a:p>
          <a:endParaRPr lang="en-US" dirty="0">
            <a:solidFill>
              <a:srgbClr val="7030A0"/>
            </a:solidFill>
          </a:endParaRPr>
        </a:p>
      </dgm:t>
    </dgm:pt>
    <dgm:pt modelId="{F114ECAE-CC01-874B-9552-E42522EBE0BF}" type="parTrans" cxnId="{BC13A91B-0FEC-5C46-972B-F67A6E2AC4C2}">
      <dgm:prSet/>
      <dgm:spPr/>
      <dgm:t>
        <a:bodyPr/>
        <a:lstStyle/>
        <a:p>
          <a:endParaRPr lang="en-US"/>
        </a:p>
      </dgm:t>
    </dgm:pt>
    <dgm:pt modelId="{5B147CE1-1531-434D-BFD1-D6FD0C3F57F0}" type="sibTrans" cxnId="{BC13A91B-0FEC-5C46-972B-F67A6E2AC4C2}">
      <dgm:prSet/>
      <dgm:spPr>
        <a:ln>
          <a:solidFill>
            <a:srgbClr val="7030A0"/>
          </a:solidFill>
        </a:ln>
      </dgm:spPr>
      <dgm:t>
        <a:bodyPr/>
        <a:lstStyle/>
        <a:p>
          <a:endParaRPr lang="en-US"/>
        </a:p>
      </dgm:t>
    </dgm:pt>
    <dgm:pt modelId="{9CD46075-188A-674B-98A0-988AF0F7CF7B}">
      <dgm:prSet phldrT="[Text]"/>
      <dgm:spPr>
        <a:blipFill rotWithShape="0">
          <a:blip xmlns:r="http://schemas.openxmlformats.org/officeDocument/2006/relationships" r:embed="rId3">
            <a:alphaModFix amt="20000"/>
          </a:blip>
          <a:stretch>
            <a:fillRect/>
          </a:stretch>
        </a:blipFill>
        <a:ln w="12700">
          <a:solidFill>
            <a:srgbClr val="7030A0"/>
          </a:solidFill>
        </a:ln>
      </dgm:spPr>
      <dgm:t>
        <a:bodyPr/>
        <a:lstStyle/>
        <a:p>
          <a:endParaRPr lang="en-US" dirty="0">
            <a:solidFill>
              <a:srgbClr val="7030A0"/>
            </a:solidFill>
          </a:endParaRPr>
        </a:p>
      </dgm:t>
    </dgm:pt>
    <dgm:pt modelId="{5828E55C-632C-6C49-A6C0-F807EB2ABB8C}" type="parTrans" cxnId="{9CD6D0E6-C4FB-CC4D-839B-CC3216EB7702}">
      <dgm:prSet/>
      <dgm:spPr/>
      <dgm:t>
        <a:bodyPr/>
        <a:lstStyle/>
        <a:p>
          <a:endParaRPr lang="en-US"/>
        </a:p>
      </dgm:t>
    </dgm:pt>
    <dgm:pt modelId="{6BC1A2AF-B090-EF49-B32E-83D52CCE0256}" type="sibTrans" cxnId="{9CD6D0E6-C4FB-CC4D-839B-CC3216EB7702}">
      <dgm:prSet/>
      <dgm:spPr/>
      <dgm:t>
        <a:bodyPr/>
        <a:lstStyle/>
        <a:p>
          <a:endParaRPr lang="en-US"/>
        </a:p>
      </dgm:t>
    </dgm:pt>
    <dgm:pt modelId="{CEF26AB8-3B11-F440-9D9C-C70D1BDA1540}" type="pres">
      <dgm:prSet presAssocID="{4A6644AB-D4BC-4748-A23F-28D477D6E274}" presName="linearFlow" presStyleCnt="0">
        <dgm:presLayoutVars>
          <dgm:dir/>
          <dgm:resizeHandles val="exact"/>
        </dgm:presLayoutVars>
      </dgm:prSet>
      <dgm:spPr/>
    </dgm:pt>
    <dgm:pt modelId="{8F21EF90-0B0B-D948-9C39-193048724EFD}" type="pres">
      <dgm:prSet presAssocID="{EF5BAA2A-CB51-144A-AC5E-AC0FF89ECB66}" presName="node" presStyleLbl="node1" presStyleIdx="0" presStyleCnt="3">
        <dgm:presLayoutVars>
          <dgm:bulletEnabled val="1"/>
        </dgm:presLayoutVars>
      </dgm:prSet>
      <dgm:spPr/>
    </dgm:pt>
    <dgm:pt modelId="{ED7F00AC-8456-7640-80F4-28B2DA887025}" type="pres">
      <dgm:prSet presAssocID="{DE88E5F8-8960-994B-BBBA-256570C03A83}" presName="spacerL" presStyleCnt="0"/>
      <dgm:spPr/>
    </dgm:pt>
    <dgm:pt modelId="{7EFB0766-2235-964E-9E9B-F368269A60D0}" type="pres">
      <dgm:prSet presAssocID="{DE88E5F8-8960-994B-BBBA-256570C03A83}" presName="sibTrans" presStyleLbl="sibTrans2D1" presStyleIdx="0" presStyleCnt="2"/>
      <dgm:spPr/>
    </dgm:pt>
    <dgm:pt modelId="{2F3D3F6A-EE2F-4444-AB07-48D7170650AB}" type="pres">
      <dgm:prSet presAssocID="{DE88E5F8-8960-994B-BBBA-256570C03A83}" presName="spacerR" presStyleCnt="0"/>
      <dgm:spPr/>
    </dgm:pt>
    <dgm:pt modelId="{E6642A83-33DD-7D4B-9BEC-EDE883B88689}" type="pres">
      <dgm:prSet presAssocID="{E010ACAB-2A24-164A-A4D0-61375FC559FC}" presName="node" presStyleLbl="node1" presStyleIdx="1" presStyleCnt="3">
        <dgm:presLayoutVars>
          <dgm:bulletEnabled val="1"/>
        </dgm:presLayoutVars>
      </dgm:prSet>
      <dgm:spPr/>
    </dgm:pt>
    <dgm:pt modelId="{4ED5D90B-2FF1-1B44-8CD8-AC2D3C0B8CAA}" type="pres">
      <dgm:prSet presAssocID="{5B147CE1-1531-434D-BFD1-D6FD0C3F57F0}" presName="spacerL" presStyleCnt="0"/>
      <dgm:spPr/>
    </dgm:pt>
    <dgm:pt modelId="{C32BED6C-682C-CE47-ABBE-2F6F468574F6}" type="pres">
      <dgm:prSet presAssocID="{5B147CE1-1531-434D-BFD1-D6FD0C3F57F0}" presName="sibTrans" presStyleLbl="sibTrans2D1" presStyleIdx="1" presStyleCnt="2"/>
      <dgm:spPr/>
    </dgm:pt>
    <dgm:pt modelId="{1924710E-1479-9049-A7AC-C712EBBC9936}" type="pres">
      <dgm:prSet presAssocID="{5B147CE1-1531-434D-BFD1-D6FD0C3F57F0}" presName="spacerR" presStyleCnt="0"/>
      <dgm:spPr/>
    </dgm:pt>
    <dgm:pt modelId="{BD142ABC-CF14-774D-8BAE-3141A7FD32A7}" type="pres">
      <dgm:prSet presAssocID="{9CD46075-188A-674B-98A0-988AF0F7CF7B}" presName="node" presStyleLbl="node1" presStyleIdx="2" presStyleCnt="3">
        <dgm:presLayoutVars>
          <dgm:bulletEnabled val="1"/>
        </dgm:presLayoutVars>
      </dgm:prSet>
      <dgm:spPr/>
    </dgm:pt>
  </dgm:ptLst>
  <dgm:cxnLst>
    <dgm:cxn modelId="{7D059C01-CF5E-E34B-8FD5-B2C5ADB7D436}" type="presOf" srcId="{E010ACAB-2A24-164A-A4D0-61375FC559FC}" destId="{E6642A83-33DD-7D4B-9BEC-EDE883B88689}" srcOrd="0" destOrd="0" presId="urn:microsoft.com/office/officeart/2005/8/layout/equation1"/>
    <dgm:cxn modelId="{B14A6C0F-613F-004C-9800-08A496E582E3}" type="presOf" srcId="{DE88E5F8-8960-994B-BBBA-256570C03A83}" destId="{7EFB0766-2235-964E-9E9B-F368269A60D0}" srcOrd="0" destOrd="0" presId="urn:microsoft.com/office/officeart/2005/8/layout/equation1"/>
    <dgm:cxn modelId="{BC13A91B-0FEC-5C46-972B-F67A6E2AC4C2}" srcId="{4A6644AB-D4BC-4748-A23F-28D477D6E274}" destId="{E010ACAB-2A24-164A-A4D0-61375FC559FC}" srcOrd="1" destOrd="0" parTransId="{F114ECAE-CC01-874B-9552-E42522EBE0BF}" sibTransId="{5B147CE1-1531-434D-BFD1-D6FD0C3F57F0}"/>
    <dgm:cxn modelId="{16A2DDAE-7CD7-6A4B-B2EF-B69809E66975}" type="presOf" srcId="{9CD46075-188A-674B-98A0-988AF0F7CF7B}" destId="{BD142ABC-CF14-774D-8BAE-3141A7FD32A7}" srcOrd="0" destOrd="0" presId="urn:microsoft.com/office/officeart/2005/8/layout/equation1"/>
    <dgm:cxn modelId="{1BDBD3B8-D5D4-A946-B6B8-3B77B95CA8F2}" srcId="{4A6644AB-D4BC-4748-A23F-28D477D6E274}" destId="{EF5BAA2A-CB51-144A-AC5E-AC0FF89ECB66}" srcOrd="0" destOrd="0" parTransId="{F7062149-1708-584A-A51F-A6FACA114583}" sibTransId="{DE88E5F8-8960-994B-BBBA-256570C03A83}"/>
    <dgm:cxn modelId="{A702D1E0-45EF-4F4B-B2F3-3B7469ED954F}" type="presOf" srcId="{EF5BAA2A-CB51-144A-AC5E-AC0FF89ECB66}" destId="{8F21EF90-0B0B-D948-9C39-193048724EFD}" srcOrd="0" destOrd="0" presId="urn:microsoft.com/office/officeart/2005/8/layout/equation1"/>
    <dgm:cxn modelId="{9CD6D0E6-C4FB-CC4D-839B-CC3216EB7702}" srcId="{4A6644AB-D4BC-4748-A23F-28D477D6E274}" destId="{9CD46075-188A-674B-98A0-988AF0F7CF7B}" srcOrd="2" destOrd="0" parTransId="{5828E55C-632C-6C49-A6C0-F807EB2ABB8C}" sibTransId="{6BC1A2AF-B090-EF49-B32E-83D52CCE0256}"/>
    <dgm:cxn modelId="{A9D6FAE6-6CBB-9447-B62B-8EE79D1AF085}" type="presOf" srcId="{5B147CE1-1531-434D-BFD1-D6FD0C3F57F0}" destId="{C32BED6C-682C-CE47-ABBE-2F6F468574F6}" srcOrd="0" destOrd="0" presId="urn:microsoft.com/office/officeart/2005/8/layout/equation1"/>
    <dgm:cxn modelId="{FE75BCED-8398-CB4E-AED5-F3023852A1F9}" type="presOf" srcId="{4A6644AB-D4BC-4748-A23F-28D477D6E274}" destId="{CEF26AB8-3B11-F440-9D9C-C70D1BDA1540}" srcOrd="0" destOrd="0" presId="urn:microsoft.com/office/officeart/2005/8/layout/equation1"/>
    <dgm:cxn modelId="{2536C1DF-5E95-564F-97BF-78273F42A5C4}" type="presParOf" srcId="{CEF26AB8-3B11-F440-9D9C-C70D1BDA1540}" destId="{8F21EF90-0B0B-D948-9C39-193048724EFD}" srcOrd="0" destOrd="0" presId="urn:microsoft.com/office/officeart/2005/8/layout/equation1"/>
    <dgm:cxn modelId="{21366EF0-AB16-2A45-B0E8-AA4EF159E822}" type="presParOf" srcId="{CEF26AB8-3B11-F440-9D9C-C70D1BDA1540}" destId="{ED7F00AC-8456-7640-80F4-28B2DA887025}" srcOrd="1" destOrd="0" presId="urn:microsoft.com/office/officeart/2005/8/layout/equation1"/>
    <dgm:cxn modelId="{784DDF56-8186-2746-A755-22E75294321C}" type="presParOf" srcId="{CEF26AB8-3B11-F440-9D9C-C70D1BDA1540}" destId="{7EFB0766-2235-964E-9E9B-F368269A60D0}" srcOrd="2" destOrd="0" presId="urn:microsoft.com/office/officeart/2005/8/layout/equation1"/>
    <dgm:cxn modelId="{D436293B-1088-AC40-9B66-C58A7F484B16}" type="presParOf" srcId="{CEF26AB8-3B11-F440-9D9C-C70D1BDA1540}" destId="{2F3D3F6A-EE2F-4444-AB07-48D7170650AB}" srcOrd="3" destOrd="0" presId="urn:microsoft.com/office/officeart/2005/8/layout/equation1"/>
    <dgm:cxn modelId="{208285A9-BD0C-3E47-87C9-4BC7AB4ABFCE}" type="presParOf" srcId="{CEF26AB8-3B11-F440-9D9C-C70D1BDA1540}" destId="{E6642A83-33DD-7D4B-9BEC-EDE883B88689}" srcOrd="4" destOrd="0" presId="urn:microsoft.com/office/officeart/2005/8/layout/equation1"/>
    <dgm:cxn modelId="{86DF45AC-904B-E145-9358-FAB84DE60454}" type="presParOf" srcId="{CEF26AB8-3B11-F440-9D9C-C70D1BDA1540}" destId="{4ED5D90B-2FF1-1B44-8CD8-AC2D3C0B8CAA}" srcOrd="5" destOrd="0" presId="urn:microsoft.com/office/officeart/2005/8/layout/equation1"/>
    <dgm:cxn modelId="{1A586F1C-2B9A-074F-A301-6BD36175484A}" type="presParOf" srcId="{CEF26AB8-3B11-F440-9D9C-C70D1BDA1540}" destId="{C32BED6C-682C-CE47-ABBE-2F6F468574F6}" srcOrd="6" destOrd="0" presId="urn:microsoft.com/office/officeart/2005/8/layout/equation1"/>
    <dgm:cxn modelId="{CD49ABD6-ACBF-8B4F-B225-347CF6850C65}" type="presParOf" srcId="{CEF26AB8-3B11-F440-9D9C-C70D1BDA1540}" destId="{1924710E-1479-9049-A7AC-C712EBBC9936}" srcOrd="7" destOrd="0" presId="urn:microsoft.com/office/officeart/2005/8/layout/equation1"/>
    <dgm:cxn modelId="{4D953CFD-BB2A-754D-A99B-9312802987BF}" type="presParOf" srcId="{CEF26AB8-3B11-F440-9D9C-C70D1BDA1540}" destId="{BD142ABC-CF14-774D-8BAE-3141A7FD32A7}" srcOrd="8" destOrd="0" presId="urn:microsoft.com/office/officeart/2005/8/layout/equati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A6644AB-D4BC-4748-A23F-28D477D6E274}" type="doc">
      <dgm:prSet loTypeId="urn:microsoft.com/office/officeart/2005/8/layout/equation1" loCatId="" qsTypeId="urn:microsoft.com/office/officeart/2005/8/quickstyle/simple1" qsCatId="simple" csTypeId="urn:microsoft.com/office/officeart/2005/8/colors/accent1_2" csCatId="accent1" phldr="1"/>
      <dgm:spPr/>
    </dgm:pt>
    <dgm:pt modelId="{EF5BAA2A-CB51-144A-AC5E-AC0FF89ECB66}">
      <dgm:prSet phldrT="[Text]"/>
      <dgm:spPr>
        <a:blipFill rotWithShape="0">
          <a:blip xmlns:r="http://schemas.openxmlformats.org/officeDocument/2006/relationships" r:embed="rId1">
            <a:alphaModFix amt="20000"/>
          </a:blip>
          <a:stretch>
            <a:fillRect/>
          </a:stretch>
        </a:blipFill>
        <a:ln w="12700">
          <a:solidFill>
            <a:srgbClr val="7030A0"/>
          </a:solidFill>
        </a:ln>
      </dgm:spPr>
      <dgm:t>
        <a:bodyPr/>
        <a:lstStyle/>
        <a:p>
          <a:endParaRPr lang="en-US" dirty="0">
            <a:solidFill>
              <a:srgbClr val="7030A0"/>
            </a:solidFill>
          </a:endParaRPr>
        </a:p>
      </dgm:t>
    </dgm:pt>
    <dgm:pt modelId="{F7062149-1708-584A-A51F-A6FACA114583}" type="parTrans" cxnId="{1BDBD3B8-D5D4-A946-B6B8-3B77B95CA8F2}">
      <dgm:prSet/>
      <dgm:spPr/>
      <dgm:t>
        <a:bodyPr/>
        <a:lstStyle/>
        <a:p>
          <a:endParaRPr lang="en-US"/>
        </a:p>
      </dgm:t>
    </dgm:pt>
    <dgm:pt modelId="{DE88E5F8-8960-994B-BBBA-256570C03A83}" type="sibTrans" cxnId="{1BDBD3B8-D5D4-A946-B6B8-3B77B95CA8F2}">
      <dgm:prSet/>
      <dgm:spPr>
        <a:ln>
          <a:solidFill>
            <a:srgbClr val="7030A0"/>
          </a:solidFill>
        </a:ln>
      </dgm:spPr>
      <dgm:t>
        <a:bodyPr/>
        <a:lstStyle/>
        <a:p>
          <a:endParaRPr lang="en-US"/>
        </a:p>
      </dgm:t>
    </dgm:pt>
    <dgm:pt modelId="{E010ACAB-2A24-164A-A4D0-61375FC559FC}">
      <dgm:prSet phldrT="[Text]"/>
      <dgm:spPr>
        <a:blipFill rotWithShape="0">
          <a:blip xmlns:r="http://schemas.openxmlformats.org/officeDocument/2006/relationships" r:embed="rId2"/>
          <a:stretch>
            <a:fillRect/>
          </a:stretch>
        </a:blipFill>
        <a:ln w="38100">
          <a:solidFill>
            <a:srgbClr val="FF0000"/>
          </a:solidFill>
        </a:ln>
      </dgm:spPr>
      <dgm:t>
        <a:bodyPr/>
        <a:lstStyle/>
        <a:p>
          <a:endParaRPr lang="en-US" dirty="0">
            <a:solidFill>
              <a:srgbClr val="7030A0"/>
            </a:solidFill>
          </a:endParaRPr>
        </a:p>
      </dgm:t>
    </dgm:pt>
    <dgm:pt modelId="{F114ECAE-CC01-874B-9552-E42522EBE0BF}" type="parTrans" cxnId="{BC13A91B-0FEC-5C46-972B-F67A6E2AC4C2}">
      <dgm:prSet/>
      <dgm:spPr/>
      <dgm:t>
        <a:bodyPr/>
        <a:lstStyle/>
        <a:p>
          <a:endParaRPr lang="en-US"/>
        </a:p>
      </dgm:t>
    </dgm:pt>
    <dgm:pt modelId="{5B147CE1-1531-434D-BFD1-D6FD0C3F57F0}" type="sibTrans" cxnId="{BC13A91B-0FEC-5C46-972B-F67A6E2AC4C2}">
      <dgm:prSet/>
      <dgm:spPr>
        <a:ln>
          <a:solidFill>
            <a:srgbClr val="7030A0"/>
          </a:solidFill>
        </a:ln>
      </dgm:spPr>
      <dgm:t>
        <a:bodyPr/>
        <a:lstStyle/>
        <a:p>
          <a:endParaRPr lang="en-US"/>
        </a:p>
      </dgm:t>
    </dgm:pt>
    <dgm:pt modelId="{9CD46075-188A-674B-98A0-988AF0F7CF7B}">
      <dgm:prSet phldrT="[Text]"/>
      <dgm:spPr>
        <a:blipFill rotWithShape="0">
          <a:blip xmlns:r="http://schemas.openxmlformats.org/officeDocument/2006/relationships" r:embed="rId3">
            <a:alphaModFix amt="20000"/>
          </a:blip>
          <a:stretch>
            <a:fillRect/>
          </a:stretch>
        </a:blipFill>
        <a:ln w="12700">
          <a:solidFill>
            <a:srgbClr val="7030A0"/>
          </a:solidFill>
        </a:ln>
      </dgm:spPr>
      <dgm:t>
        <a:bodyPr/>
        <a:lstStyle/>
        <a:p>
          <a:endParaRPr lang="en-US" dirty="0">
            <a:solidFill>
              <a:srgbClr val="7030A0"/>
            </a:solidFill>
          </a:endParaRPr>
        </a:p>
      </dgm:t>
    </dgm:pt>
    <dgm:pt modelId="{5828E55C-632C-6C49-A6C0-F807EB2ABB8C}" type="parTrans" cxnId="{9CD6D0E6-C4FB-CC4D-839B-CC3216EB7702}">
      <dgm:prSet/>
      <dgm:spPr/>
      <dgm:t>
        <a:bodyPr/>
        <a:lstStyle/>
        <a:p>
          <a:endParaRPr lang="en-US"/>
        </a:p>
      </dgm:t>
    </dgm:pt>
    <dgm:pt modelId="{6BC1A2AF-B090-EF49-B32E-83D52CCE0256}" type="sibTrans" cxnId="{9CD6D0E6-C4FB-CC4D-839B-CC3216EB7702}">
      <dgm:prSet/>
      <dgm:spPr/>
      <dgm:t>
        <a:bodyPr/>
        <a:lstStyle/>
        <a:p>
          <a:endParaRPr lang="en-US"/>
        </a:p>
      </dgm:t>
    </dgm:pt>
    <dgm:pt modelId="{CEF26AB8-3B11-F440-9D9C-C70D1BDA1540}" type="pres">
      <dgm:prSet presAssocID="{4A6644AB-D4BC-4748-A23F-28D477D6E274}" presName="linearFlow" presStyleCnt="0">
        <dgm:presLayoutVars>
          <dgm:dir/>
          <dgm:resizeHandles val="exact"/>
        </dgm:presLayoutVars>
      </dgm:prSet>
      <dgm:spPr/>
    </dgm:pt>
    <dgm:pt modelId="{8F21EF90-0B0B-D948-9C39-193048724EFD}" type="pres">
      <dgm:prSet presAssocID="{EF5BAA2A-CB51-144A-AC5E-AC0FF89ECB66}" presName="node" presStyleLbl="node1" presStyleIdx="0" presStyleCnt="3">
        <dgm:presLayoutVars>
          <dgm:bulletEnabled val="1"/>
        </dgm:presLayoutVars>
      </dgm:prSet>
      <dgm:spPr/>
    </dgm:pt>
    <dgm:pt modelId="{ED7F00AC-8456-7640-80F4-28B2DA887025}" type="pres">
      <dgm:prSet presAssocID="{DE88E5F8-8960-994B-BBBA-256570C03A83}" presName="spacerL" presStyleCnt="0"/>
      <dgm:spPr/>
    </dgm:pt>
    <dgm:pt modelId="{7EFB0766-2235-964E-9E9B-F368269A60D0}" type="pres">
      <dgm:prSet presAssocID="{DE88E5F8-8960-994B-BBBA-256570C03A83}" presName="sibTrans" presStyleLbl="sibTrans2D1" presStyleIdx="0" presStyleCnt="2"/>
      <dgm:spPr/>
    </dgm:pt>
    <dgm:pt modelId="{2F3D3F6A-EE2F-4444-AB07-48D7170650AB}" type="pres">
      <dgm:prSet presAssocID="{DE88E5F8-8960-994B-BBBA-256570C03A83}" presName="spacerR" presStyleCnt="0"/>
      <dgm:spPr/>
    </dgm:pt>
    <dgm:pt modelId="{E6642A83-33DD-7D4B-9BEC-EDE883B88689}" type="pres">
      <dgm:prSet presAssocID="{E010ACAB-2A24-164A-A4D0-61375FC559FC}" presName="node" presStyleLbl="node1" presStyleIdx="1" presStyleCnt="3">
        <dgm:presLayoutVars>
          <dgm:bulletEnabled val="1"/>
        </dgm:presLayoutVars>
      </dgm:prSet>
      <dgm:spPr/>
    </dgm:pt>
    <dgm:pt modelId="{4ED5D90B-2FF1-1B44-8CD8-AC2D3C0B8CAA}" type="pres">
      <dgm:prSet presAssocID="{5B147CE1-1531-434D-BFD1-D6FD0C3F57F0}" presName="spacerL" presStyleCnt="0"/>
      <dgm:spPr/>
    </dgm:pt>
    <dgm:pt modelId="{C32BED6C-682C-CE47-ABBE-2F6F468574F6}" type="pres">
      <dgm:prSet presAssocID="{5B147CE1-1531-434D-BFD1-D6FD0C3F57F0}" presName="sibTrans" presStyleLbl="sibTrans2D1" presStyleIdx="1" presStyleCnt="2"/>
      <dgm:spPr/>
    </dgm:pt>
    <dgm:pt modelId="{1924710E-1479-9049-A7AC-C712EBBC9936}" type="pres">
      <dgm:prSet presAssocID="{5B147CE1-1531-434D-BFD1-D6FD0C3F57F0}" presName="spacerR" presStyleCnt="0"/>
      <dgm:spPr/>
    </dgm:pt>
    <dgm:pt modelId="{BD142ABC-CF14-774D-8BAE-3141A7FD32A7}" type="pres">
      <dgm:prSet presAssocID="{9CD46075-188A-674B-98A0-988AF0F7CF7B}" presName="node" presStyleLbl="node1" presStyleIdx="2" presStyleCnt="3">
        <dgm:presLayoutVars>
          <dgm:bulletEnabled val="1"/>
        </dgm:presLayoutVars>
      </dgm:prSet>
      <dgm:spPr/>
    </dgm:pt>
  </dgm:ptLst>
  <dgm:cxnLst>
    <dgm:cxn modelId="{7D059C01-CF5E-E34B-8FD5-B2C5ADB7D436}" type="presOf" srcId="{E010ACAB-2A24-164A-A4D0-61375FC559FC}" destId="{E6642A83-33DD-7D4B-9BEC-EDE883B88689}" srcOrd="0" destOrd="0" presId="urn:microsoft.com/office/officeart/2005/8/layout/equation1"/>
    <dgm:cxn modelId="{B14A6C0F-613F-004C-9800-08A496E582E3}" type="presOf" srcId="{DE88E5F8-8960-994B-BBBA-256570C03A83}" destId="{7EFB0766-2235-964E-9E9B-F368269A60D0}" srcOrd="0" destOrd="0" presId="urn:microsoft.com/office/officeart/2005/8/layout/equation1"/>
    <dgm:cxn modelId="{BC13A91B-0FEC-5C46-972B-F67A6E2AC4C2}" srcId="{4A6644AB-D4BC-4748-A23F-28D477D6E274}" destId="{E010ACAB-2A24-164A-A4D0-61375FC559FC}" srcOrd="1" destOrd="0" parTransId="{F114ECAE-CC01-874B-9552-E42522EBE0BF}" sibTransId="{5B147CE1-1531-434D-BFD1-D6FD0C3F57F0}"/>
    <dgm:cxn modelId="{16A2DDAE-7CD7-6A4B-B2EF-B69809E66975}" type="presOf" srcId="{9CD46075-188A-674B-98A0-988AF0F7CF7B}" destId="{BD142ABC-CF14-774D-8BAE-3141A7FD32A7}" srcOrd="0" destOrd="0" presId="urn:microsoft.com/office/officeart/2005/8/layout/equation1"/>
    <dgm:cxn modelId="{1BDBD3B8-D5D4-A946-B6B8-3B77B95CA8F2}" srcId="{4A6644AB-D4BC-4748-A23F-28D477D6E274}" destId="{EF5BAA2A-CB51-144A-AC5E-AC0FF89ECB66}" srcOrd="0" destOrd="0" parTransId="{F7062149-1708-584A-A51F-A6FACA114583}" sibTransId="{DE88E5F8-8960-994B-BBBA-256570C03A83}"/>
    <dgm:cxn modelId="{A702D1E0-45EF-4F4B-B2F3-3B7469ED954F}" type="presOf" srcId="{EF5BAA2A-CB51-144A-AC5E-AC0FF89ECB66}" destId="{8F21EF90-0B0B-D948-9C39-193048724EFD}" srcOrd="0" destOrd="0" presId="urn:microsoft.com/office/officeart/2005/8/layout/equation1"/>
    <dgm:cxn modelId="{9CD6D0E6-C4FB-CC4D-839B-CC3216EB7702}" srcId="{4A6644AB-D4BC-4748-A23F-28D477D6E274}" destId="{9CD46075-188A-674B-98A0-988AF0F7CF7B}" srcOrd="2" destOrd="0" parTransId="{5828E55C-632C-6C49-A6C0-F807EB2ABB8C}" sibTransId="{6BC1A2AF-B090-EF49-B32E-83D52CCE0256}"/>
    <dgm:cxn modelId="{A9D6FAE6-6CBB-9447-B62B-8EE79D1AF085}" type="presOf" srcId="{5B147CE1-1531-434D-BFD1-D6FD0C3F57F0}" destId="{C32BED6C-682C-CE47-ABBE-2F6F468574F6}" srcOrd="0" destOrd="0" presId="urn:microsoft.com/office/officeart/2005/8/layout/equation1"/>
    <dgm:cxn modelId="{FE75BCED-8398-CB4E-AED5-F3023852A1F9}" type="presOf" srcId="{4A6644AB-D4BC-4748-A23F-28D477D6E274}" destId="{CEF26AB8-3B11-F440-9D9C-C70D1BDA1540}" srcOrd="0" destOrd="0" presId="urn:microsoft.com/office/officeart/2005/8/layout/equation1"/>
    <dgm:cxn modelId="{2536C1DF-5E95-564F-97BF-78273F42A5C4}" type="presParOf" srcId="{CEF26AB8-3B11-F440-9D9C-C70D1BDA1540}" destId="{8F21EF90-0B0B-D948-9C39-193048724EFD}" srcOrd="0" destOrd="0" presId="urn:microsoft.com/office/officeart/2005/8/layout/equation1"/>
    <dgm:cxn modelId="{21366EF0-AB16-2A45-B0E8-AA4EF159E822}" type="presParOf" srcId="{CEF26AB8-3B11-F440-9D9C-C70D1BDA1540}" destId="{ED7F00AC-8456-7640-80F4-28B2DA887025}" srcOrd="1" destOrd="0" presId="urn:microsoft.com/office/officeart/2005/8/layout/equation1"/>
    <dgm:cxn modelId="{784DDF56-8186-2746-A755-22E75294321C}" type="presParOf" srcId="{CEF26AB8-3B11-F440-9D9C-C70D1BDA1540}" destId="{7EFB0766-2235-964E-9E9B-F368269A60D0}" srcOrd="2" destOrd="0" presId="urn:microsoft.com/office/officeart/2005/8/layout/equation1"/>
    <dgm:cxn modelId="{D436293B-1088-AC40-9B66-C58A7F484B16}" type="presParOf" srcId="{CEF26AB8-3B11-F440-9D9C-C70D1BDA1540}" destId="{2F3D3F6A-EE2F-4444-AB07-48D7170650AB}" srcOrd="3" destOrd="0" presId="urn:microsoft.com/office/officeart/2005/8/layout/equation1"/>
    <dgm:cxn modelId="{208285A9-BD0C-3E47-87C9-4BC7AB4ABFCE}" type="presParOf" srcId="{CEF26AB8-3B11-F440-9D9C-C70D1BDA1540}" destId="{E6642A83-33DD-7D4B-9BEC-EDE883B88689}" srcOrd="4" destOrd="0" presId="urn:microsoft.com/office/officeart/2005/8/layout/equation1"/>
    <dgm:cxn modelId="{86DF45AC-904B-E145-9358-FAB84DE60454}" type="presParOf" srcId="{CEF26AB8-3B11-F440-9D9C-C70D1BDA1540}" destId="{4ED5D90B-2FF1-1B44-8CD8-AC2D3C0B8CAA}" srcOrd="5" destOrd="0" presId="urn:microsoft.com/office/officeart/2005/8/layout/equation1"/>
    <dgm:cxn modelId="{1A586F1C-2B9A-074F-A301-6BD36175484A}" type="presParOf" srcId="{CEF26AB8-3B11-F440-9D9C-C70D1BDA1540}" destId="{C32BED6C-682C-CE47-ABBE-2F6F468574F6}" srcOrd="6" destOrd="0" presId="urn:microsoft.com/office/officeart/2005/8/layout/equation1"/>
    <dgm:cxn modelId="{CD49ABD6-ACBF-8B4F-B225-347CF6850C65}" type="presParOf" srcId="{CEF26AB8-3B11-F440-9D9C-C70D1BDA1540}" destId="{1924710E-1479-9049-A7AC-C712EBBC9936}" srcOrd="7" destOrd="0" presId="urn:microsoft.com/office/officeart/2005/8/layout/equation1"/>
    <dgm:cxn modelId="{4D953CFD-BB2A-754D-A99B-9312802987BF}" type="presParOf" srcId="{CEF26AB8-3B11-F440-9D9C-C70D1BDA1540}" destId="{BD142ABC-CF14-774D-8BAE-3141A7FD32A7}" srcOrd="8" destOrd="0" presId="urn:microsoft.com/office/officeart/2005/8/layout/equati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A6644AB-D4BC-4748-A23F-28D477D6E274}" type="doc">
      <dgm:prSet loTypeId="urn:microsoft.com/office/officeart/2005/8/layout/equation1" loCatId="" qsTypeId="urn:microsoft.com/office/officeart/2005/8/quickstyle/simple1" qsCatId="simple" csTypeId="urn:microsoft.com/office/officeart/2005/8/colors/accent1_2" csCatId="accent1" phldr="1"/>
      <dgm:spPr/>
    </dgm:pt>
    <dgm:pt modelId="{EF5BAA2A-CB51-144A-AC5E-AC0FF89ECB66}">
      <dgm:prSet phldrT="[Text]"/>
      <dgm:spPr>
        <a:blipFill rotWithShape="0">
          <a:blip xmlns:r="http://schemas.openxmlformats.org/officeDocument/2006/relationships" r:embed="rId1">
            <a:alphaModFix amt="20000"/>
          </a:blip>
          <a:stretch>
            <a:fillRect/>
          </a:stretch>
        </a:blipFill>
        <a:ln w="12700">
          <a:solidFill>
            <a:srgbClr val="7030A0"/>
          </a:solidFill>
        </a:ln>
      </dgm:spPr>
      <dgm:t>
        <a:bodyPr/>
        <a:lstStyle/>
        <a:p>
          <a:endParaRPr lang="en-US" dirty="0">
            <a:solidFill>
              <a:srgbClr val="7030A0"/>
            </a:solidFill>
          </a:endParaRPr>
        </a:p>
      </dgm:t>
    </dgm:pt>
    <dgm:pt modelId="{F7062149-1708-584A-A51F-A6FACA114583}" type="parTrans" cxnId="{1BDBD3B8-D5D4-A946-B6B8-3B77B95CA8F2}">
      <dgm:prSet/>
      <dgm:spPr/>
      <dgm:t>
        <a:bodyPr/>
        <a:lstStyle/>
        <a:p>
          <a:endParaRPr lang="en-US"/>
        </a:p>
      </dgm:t>
    </dgm:pt>
    <dgm:pt modelId="{DE88E5F8-8960-994B-BBBA-256570C03A83}" type="sibTrans" cxnId="{1BDBD3B8-D5D4-A946-B6B8-3B77B95CA8F2}">
      <dgm:prSet/>
      <dgm:spPr>
        <a:ln>
          <a:solidFill>
            <a:srgbClr val="7030A0"/>
          </a:solidFill>
        </a:ln>
      </dgm:spPr>
      <dgm:t>
        <a:bodyPr/>
        <a:lstStyle/>
        <a:p>
          <a:endParaRPr lang="en-US"/>
        </a:p>
      </dgm:t>
    </dgm:pt>
    <dgm:pt modelId="{E010ACAB-2A24-164A-A4D0-61375FC559FC}">
      <dgm:prSet phldrT="[Text]"/>
      <dgm:spPr>
        <a:blipFill rotWithShape="0">
          <a:blip xmlns:r="http://schemas.openxmlformats.org/officeDocument/2006/relationships" r:embed="rId2"/>
          <a:stretch>
            <a:fillRect/>
          </a:stretch>
        </a:blipFill>
        <a:ln w="38100">
          <a:solidFill>
            <a:srgbClr val="FF0000"/>
          </a:solidFill>
        </a:ln>
      </dgm:spPr>
      <dgm:t>
        <a:bodyPr/>
        <a:lstStyle/>
        <a:p>
          <a:endParaRPr lang="en-US" dirty="0">
            <a:solidFill>
              <a:srgbClr val="7030A0"/>
            </a:solidFill>
          </a:endParaRPr>
        </a:p>
      </dgm:t>
    </dgm:pt>
    <dgm:pt modelId="{F114ECAE-CC01-874B-9552-E42522EBE0BF}" type="parTrans" cxnId="{BC13A91B-0FEC-5C46-972B-F67A6E2AC4C2}">
      <dgm:prSet/>
      <dgm:spPr/>
      <dgm:t>
        <a:bodyPr/>
        <a:lstStyle/>
        <a:p>
          <a:endParaRPr lang="en-US"/>
        </a:p>
      </dgm:t>
    </dgm:pt>
    <dgm:pt modelId="{5B147CE1-1531-434D-BFD1-D6FD0C3F57F0}" type="sibTrans" cxnId="{BC13A91B-0FEC-5C46-972B-F67A6E2AC4C2}">
      <dgm:prSet/>
      <dgm:spPr>
        <a:ln>
          <a:solidFill>
            <a:srgbClr val="7030A0"/>
          </a:solidFill>
        </a:ln>
      </dgm:spPr>
      <dgm:t>
        <a:bodyPr/>
        <a:lstStyle/>
        <a:p>
          <a:endParaRPr lang="en-US"/>
        </a:p>
      </dgm:t>
    </dgm:pt>
    <dgm:pt modelId="{9CD46075-188A-674B-98A0-988AF0F7CF7B}">
      <dgm:prSet phldrT="[Text]"/>
      <dgm:spPr>
        <a:blipFill rotWithShape="0">
          <a:blip xmlns:r="http://schemas.openxmlformats.org/officeDocument/2006/relationships" r:embed="rId3">
            <a:alphaModFix amt="20000"/>
          </a:blip>
          <a:stretch>
            <a:fillRect/>
          </a:stretch>
        </a:blipFill>
        <a:ln w="12700">
          <a:solidFill>
            <a:srgbClr val="7030A0"/>
          </a:solidFill>
        </a:ln>
      </dgm:spPr>
      <dgm:t>
        <a:bodyPr/>
        <a:lstStyle/>
        <a:p>
          <a:endParaRPr lang="en-US" dirty="0">
            <a:solidFill>
              <a:srgbClr val="7030A0"/>
            </a:solidFill>
          </a:endParaRPr>
        </a:p>
      </dgm:t>
    </dgm:pt>
    <dgm:pt modelId="{5828E55C-632C-6C49-A6C0-F807EB2ABB8C}" type="parTrans" cxnId="{9CD6D0E6-C4FB-CC4D-839B-CC3216EB7702}">
      <dgm:prSet/>
      <dgm:spPr/>
      <dgm:t>
        <a:bodyPr/>
        <a:lstStyle/>
        <a:p>
          <a:endParaRPr lang="en-US"/>
        </a:p>
      </dgm:t>
    </dgm:pt>
    <dgm:pt modelId="{6BC1A2AF-B090-EF49-B32E-83D52CCE0256}" type="sibTrans" cxnId="{9CD6D0E6-C4FB-CC4D-839B-CC3216EB7702}">
      <dgm:prSet/>
      <dgm:spPr/>
      <dgm:t>
        <a:bodyPr/>
        <a:lstStyle/>
        <a:p>
          <a:endParaRPr lang="en-US"/>
        </a:p>
      </dgm:t>
    </dgm:pt>
    <dgm:pt modelId="{CEF26AB8-3B11-F440-9D9C-C70D1BDA1540}" type="pres">
      <dgm:prSet presAssocID="{4A6644AB-D4BC-4748-A23F-28D477D6E274}" presName="linearFlow" presStyleCnt="0">
        <dgm:presLayoutVars>
          <dgm:dir/>
          <dgm:resizeHandles val="exact"/>
        </dgm:presLayoutVars>
      </dgm:prSet>
      <dgm:spPr/>
    </dgm:pt>
    <dgm:pt modelId="{8F21EF90-0B0B-D948-9C39-193048724EFD}" type="pres">
      <dgm:prSet presAssocID="{EF5BAA2A-CB51-144A-AC5E-AC0FF89ECB66}" presName="node" presStyleLbl="node1" presStyleIdx="0" presStyleCnt="3">
        <dgm:presLayoutVars>
          <dgm:bulletEnabled val="1"/>
        </dgm:presLayoutVars>
      </dgm:prSet>
      <dgm:spPr/>
    </dgm:pt>
    <dgm:pt modelId="{ED7F00AC-8456-7640-80F4-28B2DA887025}" type="pres">
      <dgm:prSet presAssocID="{DE88E5F8-8960-994B-BBBA-256570C03A83}" presName="spacerL" presStyleCnt="0"/>
      <dgm:spPr/>
    </dgm:pt>
    <dgm:pt modelId="{7EFB0766-2235-964E-9E9B-F368269A60D0}" type="pres">
      <dgm:prSet presAssocID="{DE88E5F8-8960-994B-BBBA-256570C03A83}" presName="sibTrans" presStyleLbl="sibTrans2D1" presStyleIdx="0" presStyleCnt="2"/>
      <dgm:spPr/>
    </dgm:pt>
    <dgm:pt modelId="{2F3D3F6A-EE2F-4444-AB07-48D7170650AB}" type="pres">
      <dgm:prSet presAssocID="{DE88E5F8-8960-994B-BBBA-256570C03A83}" presName="spacerR" presStyleCnt="0"/>
      <dgm:spPr/>
    </dgm:pt>
    <dgm:pt modelId="{E6642A83-33DD-7D4B-9BEC-EDE883B88689}" type="pres">
      <dgm:prSet presAssocID="{E010ACAB-2A24-164A-A4D0-61375FC559FC}" presName="node" presStyleLbl="node1" presStyleIdx="1" presStyleCnt="3">
        <dgm:presLayoutVars>
          <dgm:bulletEnabled val="1"/>
        </dgm:presLayoutVars>
      </dgm:prSet>
      <dgm:spPr/>
    </dgm:pt>
    <dgm:pt modelId="{4ED5D90B-2FF1-1B44-8CD8-AC2D3C0B8CAA}" type="pres">
      <dgm:prSet presAssocID="{5B147CE1-1531-434D-BFD1-D6FD0C3F57F0}" presName="spacerL" presStyleCnt="0"/>
      <dgm:spPr/>
    </dgm:pt>
    <dgm:pt modelId="{C32BED6C-682C-CE47-ABBE-2F6F468574F6}" type="pres">
      <dgm:prSet presAssocID="{5B147CE1-1531-434D-BFD1-D6FD0C3F57F0}" presName="sibTrans" presStyleLbl="sibTrans2D1" presStyleIdx="1" presStyleCnt="2"/>
      <dgm:spPr/>
    </dgm:pt>
    <dgm:pt modelId="{1924710E-1479-9049-A7AC-C712EBBC9936}" type="pres">
      <dgm:prSet presAssocID="{5B147CE1-1531-434D-BFD1-D6FD0C3F57F0}" presName="spacerR" presStyleCnt="0"/>
      <dgm:spPr/>
    </dgm:pt>
    <dgm:pt modelId="{BD142ABC-CF14-774D-8BAE-3141A7FD32A7}" type="pres">
      <dgm:prSet presAssocID="{9CD46075-188A-674B-98A0-988AF0F7CF7B}" presName="node" presStyleLbl="node1" presStyleIdx="2" presStyleCnt="3">
        <dgm:presLayoutVars>
          <dgm:bulletEnabled val="1"/>
        </dgm:presLayoutVars>
      </dgm:prSet>
      <dgm:spPr/>
    </dgm:pt>
  </dgm:ptLst>
  <dgm:cxnLst>
    <dgm:cxn modelId="{7D059C01-CF5E-E34B-8FD5-B2C5ADB7D436}" type="presOf" srcId="{E010ACAB-2A24-164A-A4D0-61375FC559FC}" destId="{E6642A83-33DD-7D4B-9BEC-EDE883B88689}" srcOrd="0" destOrd="0" presId="urn:microsoft.com/office/officeart/2005/8/layout/equation1"/>
    <dgm:cxn modelId="{B14A6C0F-613F-004C-9800-08A496E582E3}" type="presOf" srcId="{DE88E5F8-8960-994B-BBBA-256570C03A83}" destId="{7EFB0766-2235-964E-9E9B-F368269A60D0}" srcOrd="0" destOrd="0" presId="urn:microsoft.com/office/officeart/2005/8/layout/equation1"/>
    <dgm:cxn modelId="{BC13A91B-0FEC-5C46-972B-F67A6E2AC4C2}" srcId="{4A6644AB-D4BC-4748-A23F-28D477D6E274}" destId="{E010ACAB-2A24-164A-A4D0-61375FC559FC}" srcOrd="1" destOrd="0" parTransId="{F114ECAE-CC01-874B-9552-E42522EBE0BF}" sibTransId="{5B147CE1-1531-434D-BFD1-D6FD0C3F57F0}"/>
    <dgm:cxn modelId="{16A2DDAE-7CD7-6A4B-B2EF-B69809E66975}" type="presOf" srcId="{9CD46075-188A-674B-98A0-988AF0F7CF7B}" destId="{BD142ABC-CF14-774D-8BAE-3141A7FD32A7}" srcOrd="0" destOrd="0" presId="urn:microsoft.com/office/officeart/2005/8/layout/equation1"/>
    <dgm:cxn modelId="{1BDBD3B8-D5D4-A946-B6B8-3B77B95CA8F2}" srcId="{4A6644AB-D4BC-4748-A23F-28D477D6E274}" destId="{EF5BAA2A-CB51-144A-AC5E-AC0FF89ECB66}" srcOrd="0" destOrd="0" parTransId="{F7062149-1708-584A-A51F-A6FACA114583}" sibTransId="{DE88E5F8-8960-994B-BBBA-256570C03A83}"/>
    <dgm:cxn modelId="{A702D1E0-45EF-4F4B-B2F3-3B7469ED954F}" type="presOf" srcId="{EF5BAA2A-CB51-144A-AC5E-AC0FF89ECB66}" destId="{8F21EF90-0B0B-D948-9C39-193048724EFD}" srcOrd="0" destOrd="0" presId="urn:microsoft.com/office/officeart/2005/8/layout/equation1"/>
    <dgm:cxn modelId="{9CD6D0E6-C4FB-CC4D-839B-CC3216EB7702}" srcId="{4A6644AB-D4BC-4748-A23F-28D477D6E274}" destId="{9CD46075-188A-674B-98A0-988AF0F7CF7B}" srcOrd="2" destOrd="0" parTransId="{5828E55C-632C-6C49-A6C0-F807EB2ABB8C}" sibTransId="{6BC1A2AF-B090-EF49-B32E-83D52CCE0256}"/>
    <dgm:cxn modelId="{A9D6FAE6-6CBB-9447-B62B-8EE79D1AF085}" type="presOf" srcId="{5B147CE1-1531-434D-BFD1-D6FD0C3F57F0}" destId="{C32BED6C-682C-CE47-ABBE-2F6F468574F6}" srcOrd="0" destOrd="0" presId="urn:microsoft.com/office/officeart/2005/8/layout/equation1"/>
    <dgm:cxn modelId="{FE75BCED-8398-CB4E-AED5-F3023852A1F9}" type="presOf" srcId="{4A6644AB-D4BC-4748-A23F-28D477D6E274}" destId="{CEF26AB8-3B11-F440-9D9C-C70D1BDA1540}" srcOrd="0" destOrd="0" presId="urn:microsoft.com/office/officeart/2005/8/layout/equation1"/>
    <dgm:cxn modelId="{2536C1DF-5E95-564F-97BF-78273F42A5C4}" type="presParOf" srcId="{CEF26AB8-3B11-F440-9D9C-C70D1BDA1540}" destId="{8F21EF90-0B0B-D948-9C39-193048724EFD}" srcOrd="0" destOrd="0" presId="urn:microsoft.com/office/officeart/2005/8/layout/equation1"/>
    <dgm:cxn modelId="{21366EF0-AB16-2A45-B0E8-AA4EF159E822}" type="presParOf" srcId="{CEF26AB8-3B11-F440-9D9C-C70D1BDA1540}" destId="{ED7F00AC-8456-7640-80F4-28B2DA887025}" srcOrd="1" destOrd="0" presId="urn:microsoft.com/office/officeart/2005/8/layout/equation1"/>
    <dgm:cxn modelId="{784DDF56-8186-2746-A755-22E75294321C}" type="presParOf" srcId="{CEF26AB8-3B11-F440-9D9C-C70D1BDA1540}" destId="{7EFB0766-2235-964E-9E9B-F368269A60D0}" srcOrd="2" destOrd="0" presId="urn:microsoft.com/office/officeart/2005/8/layout/equation1"/>
    <dgm:cxn modelId="{D436293B-1088-AC40-9B66-C58A7F484B16}" type="presParOf" srcId="{CEF26AB8-3B11-F440-9D9C-C70D1BDA1540}" destId="{2F3D3F6A-EE2F-4444-AB07-48D7170650AB}" srcOrd="3" destOrd="0" presId="urn:microsoft.com/office/officeart/2005/8/layout/equation1"/>
    <dgm:cxn modelId="{208285A9-BD0C-3E47-87C9-4BC7AB4ABFCE}" type="presParOf" srcId="{CEF26AB8-3B11-F440-9D9C-C70D1BDA1540}" destId="{E6642A83-33DD-7D4B-9BEC-EDE883B88689}" srcOrd="4" destOrd="0" presId="urn:microsoft.com/office/officeart/2005/8/layout/equation1"/>
    <dgm:cxn modelId="{86DF45AC-904B-E145-9358-FAB84DE60454}" type="presParOf" srcId="{CEF26AB8-3B11-F440-9D9C-C70D1BDA1540}" destId="{4ED5D90B-2FF1-1B44-8CD8-AC2D3C0B8CAA}" srcOrd="5" destOrd="0" presId="urn:microsoft.com/office/officeart/2005/8/layout/equation1"/>
    <dgm:cxn modelId="{1A586F1C-2B9A-074F-A301-6BD36175484A}" type="presParOf" srcId="{CEF26AB8-3B11-F440-9D9C-C70D1BDA1540}" destId="{C32BED6C-682C-CE47-ABBE-2F6F468574F6}" srcOrd="6" destOrd="0" presId="urn:microsoft.com/office/officeart/2005/8/layout/equation1"/>
    <dgm:cxn modelId="{CD49ABD6-ACBF-8B4F-B225-347CF6850C65}" type="presParOf" srcId="{CEF26AB8-3B11-F440-9D9C-C70D1BDA1540}" destId="{1924710E-1479-9049-A7AC-C712EBBC9936}" srcOrd="7" destOrd="0" presId="urn:microsoft.com/office/officeart/2005/8/layout/equation1"/>
    <dgm:cxn modelId="{4D953CFD-BB2A-754D-A99B-9312802987BF}" type="presParOf" srcId="{CEF26AB8-3B11-F440-9D9C-C70D1BDA1540}" destId="{BD142ABC-CF14-774D-8BAE-3141A7FD32A7}" srcOrd="8" destOrd="0" presId="urn:microsoft.com/office/officeart/2005/8/layout/equati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A6644AB-D4BC-4748-A23F-28D477D6E274}" type="doc">
      <dgm:prSet loTypeId="urn:microsoft.com/office/officeart/2005/8/layout/equation1" loCatId="" qsTypeId="urn:microsoft.com/office/officeart/2005/8/quickstyle/simple1" qsCatId="simple" csTypeId="urn:microsoft.com/office/officeart/2005/8/colors/accent1_2" csCatId="accent1" phldr="1"/>
      <dgm:spPr/>
    </dgm:pt>
    <dgm:pt modelId="{EF5BAA2A-CB51-144A-AC5E-AC0FF89ECB66}">
      <dgm:prSet phldrT="[Text]"/>
      <dgm:spPr>
        <a:blipFill rotWithShape="0">
          <a:blip xmlns:r="http://schemas.openxmlformats.org/officeDocument/2006/relationships" r:embed="rId1">
            <a:alphaModFix amt="20000"/>
          </a:blip>
          <a:stretch>
            <a:fillRect/>
          </a:stretch>
        </a:blipFill>
        <a:ln w="12700">
          <a:solidFill>
            <a:srgbClr val="7030A0"/>
          </a:solidFill>
        </a:ln>
      </dgm:spPr>
      <dgm:t>
        <a:bodyPr/>
        <a:lstStyle/>
        <a:p>
          <a:endParaRPr lang="en-US" dirty="0">
            <a:solidFill>
              <a:srgbClr val="7030A0"/>
            </a:solidFill>
          </a:endParaRPr>
        </a:p>
      </dgm:t>
    </dgm:pt>
    <dgm:pt modelId="{F7062149-1708-584A-A51F-A6FACA114583}" type="parTrans" cxnId="{1BDBD3B8-D5D4-A946-B6B8-3B77B95CA8F2}">
      <dgm:prSet/>
      <dgm:spPr/>
      <dgm:t>
        <a:bodyPr/>
        <a:lstStyle/>
        <a:p>
          <a:endParaRPr lang="en-US"/>
        </a:p>
      </dgm:t>
    </dgm:pt>
    <dgm:pt modelId="{DE88E5F8-8960-994B-BBBA-256570C03A83}" type="sibTrans" cxnId="{1BDBD3B8-D5D4-A946-B6B8-3B77B95CA8F2}">
      <dgm:prSet/>
      <dgm:spPr>
        <a:ln>
          <a:solidFill>
            <a:srgbClr val="7030A0"/>
          </a:solidFill>
        </a:ln>
      </dgm:spPr>
      <dgm:t>
        <a:bodyPr/>
        <a:lstStyle/>
        <a:p>
          <a:endParaRPr lang="en-US"/>
        </a:p>
      </dgm:t>
    </dgm:pt>
    <dgm:pt modelId="{E010ACAB-2A24-164A-A4D0-61375FC559FC}">
      <dgm:prSet phldrT="[Text]"/>
      <dgm:spPr>
        <a:blipFill rotWithShape="0">
          <a:blip xmlns:r="http://schemas.openxmlformats.org/officeDocument/2006/relationships" r:embed="rId2">
            <a:alphaModFix amt="35000"/>
          </a:blip>
          <a:stretch>
            <a:fillRect/>
          </a:stretch>
        </a:blipFill>
        <a:ln w="12700">
          <a:solidFill>
            <a:srgbClr val="7030A0"/>
          </a:solidFill>
        </a:ln>
      </dgm:spPr>
      <dgm:t>
        <a:bodyPr/>
        <a:lstStyle/>
        <a:p>
          <a:endParaRPr lang="en-US" dirty="0">
            <a:solidFill>
              <a:srgbClr val="7030A0"/>
            </a:solidFill>
          </a:endParaRPr>
        </a:p>
      </dgm:t>
    </dgm:pt>
    <dgm:pt modelId="{F114ECAE-CC01-874B-9552-E42522EBE0BF}" type="parTrans" cxnId="{BC13A91B-0FEC-5C46-972B-F67A6E2AC4C2}">
      <dgm:prSet/>
      <dgm:spPr/>
      <dgm:t>
        <a:bodyPr/>
        <a:lstStyle/>
        <a:p>
          <a:endParaRPr lang="en-US"/>
        </a:p>
      </dgm:t>
    </dgm:pt>
    <dgm:pt modelId="{5B147CE1-1531-434D-BFD1-D6FD0C3F57F0}" type="sibTrans" cxnId="{BC13A91B-0FEC-5C46-972B-F67A6E2AC4C2}">
      <dgm:prSet/>
      <dgm:spPr>
        <a:ln>
          <a:solidFill>
            <a:srgbClr val="7030A0"/>
          </a:solidFill>
        </a:ln>
      </dgm:spPr>
      <dgm:t>
        <a:bodyPr/>
        <a:lstStyle/>
        <a:p>
          <a:endParaRPr lang="en-US"/>
        </a:p>
      </dgm:t>
    </dgm:pt>
    <dgm:pt modelId="{9CD46075-188A-674B-98A0-988AF0F7CF7B}">
      <dgm:prSet phldrT="[Text]"/>
      <dgm:spPr>
        <a:blipFill rotWithShape="0">
          <a:blip xmlns:r="http://schemas.openxmlformats.org/officeDocument/2006/relationships" r:embed="rId3">
            <a:alphaModFix/>
          </a:blip>
          <a:stretch>
            <a:fillRect/>
          </a:stretch>
        </a:blipFill>
        <a:ln w="38100">
          <a:solidFill>
            <a:srgbClr val="FF0000"/>
          </a:solidFill>
        </a:ln>
      </dgm:spPr>
      <dgm:t>
        <a:bodyPr/>
        <a:lstStyle/>
        <a:p>
          <a:endParaRPr lang="en-US" dirty="0">
            <a:solidFill>
              <a:srgbClr val="7030A0"/>
            </a:solidFill>
          </a:endParaRPr>
        </a:p>
      </dgm:t>
    </dgm:pt>
    <dgm:pt modelId="{5828E55C-632C-6C49-A6C0-F807EB2ABB8C}" type="parTrans" cxnId="{9CD6D0E6-C4FB-CC4D-839B-CC3216EB7702}">
      <dgm:prSet/>
      <dgm:spPr/>
      <dgm:t>
        <a:bodyPr/>
        <a:lstStyle/>
        <a:p>
          <a:endParaRPr lang="en-US"/>
        </a:p>
      </dgm:t>
    </dgm:pt>
    <dgm:pt modelId="{6BC1A2AF-B090-EF49-B32E-83D52CCE0256}" type="sibTrans" cxnId="{9CD6D0E6-C4FB-CC4D-839B-CC3216EB7702}">
      <dgm:prSet/>
      <dgm:spPr/>
      <dgm:t>
        <a:bodyPr/>
        <a:lstStyle/>
        <a:p>
          <a:endParaRPr lang="en-US"/>
        </a:p>
      </dgm:t>
    </dgm:pt>
    <dgm:pt modelId="{CEF26AB8-3B11-F440-9D9C-C70D1BDA1540}" type="pres">
      <dgm:prSet presAssocID="{4A6644AB-D4BC-4748-A23F-28D477D6E274}" presName="linearFlow" presStyleCnt="0">
        <dgm:presLayoutVars>
          <dgm:dir/>
          <dgm:resizeHandles val="exact"/>
        </dgm:presLayoutVars>
      </dgm:prSet>
      <dgm:spPr/>
    </dgm:pt>
    <dgm:pt modelId="{8F21EF90-0B0B-D948-9C39-193048724EFD}" type="pres">
      <dgm:prSet presAssocID="{EF5BAA2A-CB51-144A-AC5E-AC0FF89ECB66}" presName="node" presStyleLbl="node1" presStyleIdx="0" presStyleCnt="3">
        <dgm:presLayoutVars>
          <dgm:bulletEnabled val="1"/>
        </dgm:presLayoutVars>
      </dgm:prSet>
      <dgm:spPr/>
    </dgm:pt>
    <dgm:pt modelId="{ED7F00AC-8456-7640-80F4-28B2DA887025}" type="pres">
      <dgm:prSet presAssocID="{DE88E5F8-8960-994B-BBBA-256570C03A83}" presName="spacerL" presStyleCnt="0"/>
      <dgm:spPr/>
    </dgm:pt>
    <dgm:pt modelId="{7EFB0766-2235-964E-9E9B-F368269A60D0}" type="pres">
      <dgm:prSet presAssocID="{DE88E5F8-8960-994B-BBBA-256570C03A83}" presName="sibTrans" presStyleLbl="sibTrans2D1" presStyleIdx="0" presStyleCnt="2"/>
      <dgm:spPr/>
    </dgm:pt>
    <dgm:pt modelId="{2F3D3F6A-EE2F-4444-AB07-48D7170650AB}" type="pres">
      <dgm:prSet presAssocID="{DE88E5F8-8960-994B-BBBA-256570C03A83}" presName="spacerR" presStyleCnt="0"/>
      <dgm:spPr/>
    </dgm:pt>
    <dgm:pt modelId="{E6642A83-33DD-7D4B-9BEC-EDE883B88689}" type="pres">
      <dgm:prSet presAssocID="{E010ACAB-2A24-164A-A4D0-61375FC559FC}" presName="node" presStyleLbl="node1" presStyleIdx="1" presStyleCnt="3">
        <dgm:presLayoutVars>
          <dgm:bulletEnabled val="1"/>
        </dgm:presLayoutVars>
      </dgm:prSet>
      <dgm:spPr/>
    </dgm:pt>
    <dgm:pt modelId="{4ED5D90B-2FF1-1B44-8CD8-AC2D3C0B8CAA}" type="pres">
      <dgm:prSet presAssocID="{5B147CE1-1531-434D-BFD1-D6FD0C3F57F0}" presName="spacerL" presStyleCnt="0"/>
      <dgm:spPr/>
    </dgm:pt>
    <dgm:pt modelId="{C32BED6C-682C-CE47-ABBE-2F6F468574F6}" type="pres">
      <dgm:prSet presAssocID="{5B147CE1-1531-434D-BFD1-D6FD0C3F57F0}" presName="sibTrans" presStyleLbl="sibTrans2D1" presStyleIdx="1" presStyleCnt="2"/>
      <dgm:spPr/>
    </dgm:pt>
    <dgm:pt modelId="{1924710E-1479-9049-A7AC-C712EBBC9936}" type="pres">
      <dgm:prSet presAssocID="{5B147CE1-1531-434D-BFD1-D6FD0C3F57F0}" presName="spacerR" presStyleCnt="0"/>
      <dgm:spPr/>
    </dgm:pt>
    <dgm:pt modelId="{BD142ABC-CF14-774D-8BAE-3141A7FD32A7}" type="pres">
      <dgm:prSet presAssocID="{9CD46075-188A-674B-98A0-988AF0F7CF7B}" presName="node" presStyleLbl="node1" presStyleIdx="2" presStyleCnt="3">
        <dgm:presLayoutVars>
          <dgm:bulletEnabled val="1"/>
        </dgm:presLayoutVars>
      </dgm:prSet>
      <dgm:spPr/>
    </dgm:pt>
  </dgm:ptLst>
  <dgm:cxnLst>
    <dgm:cxn modelId="{7D059C01-CF5E-E34B-8FD5-B2C5ADB7D436}" type="presOf" srcId="{E010ACAB-2A24-164A-A4D0-61375FC559FC}" destId="{E6642A83-33DD-7D4B-9BEC-EDE883B88689}" srcOrd="0" destOrd="0" presId="urn:microsoft.com/office/officeart/2005/8/layout/equation1"/>
    <dgm:cxn modelId="{B14A6C0F-613F-004C-9800-08A496E582E3}" type="presOf" srcId="{DE88E5F8-8960-994B-BBBA-256570C03A83}" destId="{7EFB0766-2235-964E-9E9B-F368269A60D0}" srcOrd="0" destOrd="0" presId="urn:microsoft.com/office/officeart/2005/8/layout/equation1"/>
    <dgm:cxn modelId="{BC13A91B-0FEC-5C46-972B-F67A6E2AC4C2}" srcId="{4A6644AB-D4BC-4748-A23F-28D477D6E274}" destId="{E010ACAB-2A24-164A-A4D0-61375FC559FC}" srcOrd="1" destOrd="0" parTransId="{F114ECAE-CC01-874B-9552-E42522EBE0BF}" sibTransId="{5B147CE1-1531-434D-BFD1-D6FD0C3F57F0}"/>
    <dgm:cxn modelId="{16A2DDAE-7CD7-6A4B-B2EF-B69809E66975}" type="presOf" srcId="{9CD46075-188A-674B-98A0-988AF0F7CF7B}" destId="{BD142ABC-CF14-774D-8BAE-3141A7FD32A7}" srcOrd="0" destOrd="0" presId="urn:microsoft.com/office/officeart/2005/8/layout/equation1"/>
    <dgm:cxn modelId="{1BDBD3B8-D5D4-A946-B6B8-3B77B95CA8F2}" srcId="{4A6644AB-D4BC-4748-A23F-28D477D6E274}" destId="{EF5BAA2A-CB51-144A-AC5E-AC0FF89ECB66}" srcOrd="0" destOrd="0" parTransId="{F7062149-1708-584A-A51F-A6FACA114583}" sibTransId="{DE88E5F8-8960-994B-BBBA-256570C03A83}"/>
    <dgm:cxn modelId="{A702D1E0-45EF-4F4B-B2F3-3B7469ED954F}" type="presOf" srcId="{EF5BAA2A-CB51-144A-AC5E-AC0FF89ECB66}" destId="{8F21EF90-0B0B-D948-9C39-193048724EFD}" srcOrd="0" destOrd="0" presId="urn:microsoft.com/office/officeart/2005/8/layout/equation1"/>
    <dgm:cxn modelId="{9CD6D0E6-C4FB-CC4D-839B-CC3216EB7702}" srcId="{4A6644AB-D4BC-4748-A23F-28D477D6E274}" destId="{9CD46075-188A-674B-98A0-988AF0F7CF7B}" srcOrd="2" destOrd="0" parTransId="{5828E55C-632C-6C49-A6C0-F807EB2ABB8C}" sibTransId="{6BC1A2AF-B090-EF49-B32E-83D52CCE0256}"/>
    <dgm:cxn modelId="{A9D6FAE6-6CBB-9447-B62B-8EE79D1AF085}" type="presOf" srcId="{5B147CE1-1531-434D-BFD1-D6FD0C3F57F0}" destId="{C32BED6C-682C-CE47-ABBE-2F6F468574F6}" srcOrd="0" destOrd="0" presId="urn:microsoft.com/office/officeart/2005/8/layout/equation1"/>
    <dgm:cxn modelId="{FE75BCED-8398-CB4E-AED5-F3023852A1F9}" type="presOf" srcId="{4A6644AB-D4BC-4748-A23F-28D477D6E274}" destId="{CEF26AB8-3B11-F440-9D9C-C70D1BDA1540}" srcOrd="0" destOrd="0" presId="urn:microsoft.com/office/officeart/2005/8/layout/equation1"/>
    <dgm:cxn modelId="{2536C1DF-5E95-564F-97BF-78273F42A5C4}" type="presParOf" srcId="{CEF26AB8-3B11-F440-9D9C-C70D1BDA1540}" destId="{8F21EF90-0B0B-D948-9C39-193048724EFD}" srcOrd="0" destOrd="0" presId="urn:microsoft.com/office/officeart/2005/8/layout/equation1"/>
    <dgm:cxn modelId="{21366EF0-AB16-2A45-B0E8-AA4EF159E822}" type="presParOf" srcId="{CEF26AB8-3B11-F440-9D9C-C70D1BDA1540}" destId="{ED7F00AC-8456-7640-80F4-28B2DA887025}" srcOrd="1" destOrd="0" presId="urn:microsoft.com/office/officeart/2005/8/layout/equation1"/>
    <dgm:cxn modelId="{784DDF56-8186-2746-A755-22E75294321C}" type="presParOf" srcId="{CEF26AB8-3B11-F440-9D9C-C70D1BDA1540}" destId="{7EFB0766-2235-964E-9E9B-F368269A60D0}" srcOrd="2" destOrd="0" presId="urn:microsoft.com/office/officeart/2005/8/layout/equation1"/>
    <dgm:cxn modelId="{D436293B-1088-AC40-9B66-C58A7F484B16}" type="presParOf" srcId="{CEF26AB8-3B11-F440-9D9C-C70D1BDA1540}" destId="{2F3D3F6A-EE2F-4444-AB07-48D7170650AB}" srcOrd="3" destOrd="0" presId="urn:microsoft.com/office/officeart/2005/8/layout/equation1"/>
    <dgm:cxn modelId="{208285A9-BD0C-3E47-87C9-4BC7AB4ABFCE}" type="presParOf" srcId="{CEF26AB8-3B11-F440-9D9C-C70D1BDA1540}" destId="{E6642A83-33DD-7D4B-9BEC-EDE883B88689}" srcOrd="4" destOrd="0" presId="urn:microsoft.com/office/officeart/2005/8/layout/equation1"/>
    <dgm:cxn modelId="{86DF45AC-904B-E145-9358-FAB84DE60454}" type="presParOf" srcId="{CEF26AB8-3B11-F440-9D9C-C70D1BDA1540}" destId="{4ED5D90B-2FF1-1B44-8CD8-AC2D3C0B8CAA}" srcOrd="5" destOrd="0" presId="urn:microsoft.com/office/officeart/2005/8/layout/equation1"/>
    <dgm:cxn modelId="{1A586F1C-2B9A-074F-A301-6BD36175484A}" type="presParOf" srcId="{CEF26AB8-3B11-F440-9D9C-C70D1BDA1540}" destId="{C32BED6C-682C-CE47-ABBE-2F6F468574F6}" srcOrd="6" destOrd="0" presId="urn:microsoft.com/office/officeart/2005/8/layout/equation1"/>
    <dgm:cxn modelId="{CD49ABD6-ACBF-8B4F-B225-347CF6850C65}" type="presParOf" srcId="{CEF26AB8-3B11-F440-9D9C-C70D1BDA1540}" destId="{1924710E-1479-9049-A7AC-C712EBBC9936}" srcOrd="7" destOrd="0" presId="urn:microsoft.com/office/officeart/2005/8/layout/equation1"/>
    <dgm:cxn modelId="{4D953CFD-BB2A-754D-A99B-9312802987BF}" type="presParOf" srcId="{CEF26AB8-3B11-F440-9D9C-C70D1BDA1540}" destId="{BD142ABC-CF14-774D-8BAE-3141A7FD32A7}" srcOrd="8" destOrd="0" presId="urn:microsoft.com/office/officeart/2005/8/layout/equation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11023B-E184-394A-A5A5-31C9FCF4DD75}">
      <dsp:nvSpPr>
        <dsp:cNvPr id="0" name=""/>
        <dsp:cNvSpPr/>
      </dsp:nvSpPr>
      <dsp:spPr>
        <a:xfrm>
          <a:off x="0" y="914399"/>
          <a:ext cx="11929588" cy="859899"/>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AA2938-FAA3-854E-B829-B3DB23E9617A}">
      <dsp:nvSpPr>
        <dsp:cNvPr id="0" name=""/>
        <dsp:cNvSpPr/>
      </dsp:nvSpPr>
      <dsp:spPr>
        <a:xfrm>
          <a:off x="2948" y="0"/>
          <a:ext cx="1716917" cy="10754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156464" numCol="1" spcCol="1270" anchor="b" anchorCtr="0">
          <a:noAutofit/>
        </a:bodyPr>
        <a:lstStyle/>
        <a:p>
          <a:pPr marL="0" lvl="0" indent="0" algn="ctr" defTabSz="977900">
            <a:lnSpc>
              <a:spcPct val="90000"/>
            </a:lnSpc>
            <a:spcBef>
              <a:spcPct val="0"/>
            </a:spcBef>
            <a:spcAft>
              <a:spcPct val="35000"/>
            </a:spcAft>
            <a:buNone/>
          </a:pPr>
          <a:r>
            <a:rPr lang="en-US" sz="2200" kern="1200" dirty="0" err="1"/>
            <a:t>Cappellaro</a:t>
          </a:r>
          <a:r>
            <a:rPr lang="en-US" sz="2200" kern="1200" dirty="0"/>
            <a:t>+ 1999</a:t>
          </a:r>
        </a:p>
      </dsp:txBody>
      <dsp:txXfrm>
        <a:off x="2948" y="0"/>
        <a:ext cx="1716917" cy="1075479"/>
      </dsp:txXfrm>
    </dsp:sp>
    <dsp:sp modelId="{9D7C251B-E1E2-3746-AE7B-78504FC3D745}">
      <dsp:nvSpPr>
        <dsp:cNvPr id="0" name=""/>
        <dsp:cNvSpPr/>
      </dsp:nvSpPr>
      <dsp:spPr>
        <a:xfrm>
          <a:off x="726972" y="1209914"/>
          <a:ext cx="268869" cy="26886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C3340E-6862-1848-80F8-4A6D8676DC80}">
      <dsp:nvSpPr>
        <dsp:cNvPr id="0" name=""/>
        <dsp:cNvSpPr/>
      </dsp:nvSpPr>
      <dsp:spPr>
        <a:xfrm>
          <a:off x="1805711" y="1613219"/>
          <a:ext cx="1716917" cy="10754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156464" numCol="1" spcCol="1270" anchor="t" anchorCtr="0">
          <a:noAutofit/>
        </a:bodyPr>
        <a:lstStyle/>
        <a:p>
          <a:pPr marL="0" lvl="0" indent="0" algn="ctr" defTabSz="977900">
            <a:lnSpc>
              <a:spcPct val="90000"/>
            </a:lnSpc>
            <a:spcBef>
              <a:spcPct val="0"/>
            </a:spcBef>
            <a:spcAft>
              <a:spcPct val="35000"/>
            </a:spcAft>
            <a:buNone/>
          </a:pPr>
          <a:r>
            <a:rPr lang="en-US" sz="2200" kern="1200" dirty="0" err="1"/>
            <a:t>Dilday</a:t>
          </a:r>
          <a:r>
            <a:rPr lang="en-US" sz="2200" kern="1200" dirty="0"/>
            <a:t>+ 2010</a:t>
          </a:r>
        </a:p>
      </dsp:txBody>
      <dsp:txXfrm>
        <a:off x="1805711" y="1613219"/>
        <a:ext cx="1716917" cy="1075479"/>
      </dsp:txXfrm>
    </dsp:sp>
    <dsp:sp modelId="{DAE08872-A0D2-A141-88AF-02929721C36F}">
      <dsp:nvSpPr>
        <dsp:cNvPr id="0" name=""/>
        <dsp:cNvSpPr/>
      </dsp:nvSpPr>
      <dsp:spPr>
        <a:xfrm>
          <a:off x="2529735" y="1209914"/>
          <a:ext cx="268869" cy="26886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820B71-80B8-8345-8A5C-73977D43404E}">
      <dsp:nvSpPr>
        <dsp:cNvPr id="0" name=""/>
        <dsp:cNvSpPr/>
      </dsp:nvSpPr>
      <dsp:spPr>
        <a:xfrm>
          <a:off x="3923863" y="0"/>
          <a:ext cx="1086138" cy="10754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156464" numCol="1" spcCol="1270" anchor="b" anchorCtr="0">
          <a:noAutofit/>
        </a:bodyPr>
        <a:lstStyle/>
        <a:p>
          <a:pPr marL="0" lvl="0" indent="0" algn="ctr" defTabSz="977900">
            <a:lnSpc>
              <a:spcPct val="90000"/>
            </a:lnSpc>
            <a:spcBef>
              <a:spcPct val="0"/>
            </a:spcBef>
            <a:spcAft>
              <a:spcPct val="35000"/>
            </a:spcAft>
            <a:buNone/>
          </a:pPr>
          <a:r>
            <a:rPr lang="en-US" sz="2200" kern="1200" dirty="0"/>
            <a:t>Li+ 2011</a:t>
          </a:r>
        </a:p>
      </dsp:txBody>
      <dsp:txXfrm>
        <a:off x="3923863" y="0"/>
        <a:ext cx="1086138" cy="1075479"/>
      </dsp:txXfrm>
    </dsp:sp>
    <dsp:sp modelId="{E546B5D6-35DD-3B44-8EA5-9F255A4E46A8}">
      <dsp:nvSpPr>
        <dsp:cNvPr id="0" name=""/>
        <dsp:cNvSpPr/>
      </dsp:nvSpPr>
      <dsp:spPr>
        <a:xfrm>
          <a:off x="4332498" y="1209914"/>
          <a:ext cx="268869" cy="26886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D34064-25E9-BB44-8BE9-8700E6D23D0E}">
      <dsp:nvSpPr>
        <dsp:cNvPr id="0" name=""/>
        <dsp:cNvSpPr/>
      </dsp:nvSpPr>
      <dsp:spPr>
        <a:xfrm>
          <a:off x="5411237" y="1613219"/>
          <a:ext cx="1716917" cy="10754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156464" numCol="1" spcCol="1270" anchor="t" anchorCtr="0">
          <a:noAutofit/>
        </a:bodyPr>
        <a:lstStyle/>
        <a:p>
          <a:pPr marL="0" lvl="0" indent="0" algn="ctr" defTabSz="977900">
            <a:lnSpc>
              <a:spcPct val="90000"/>
            </a:lnSpc>
            <a:spcBef>
              <a:spcPct val="0"/>
            </a:spcBef>
            <a:spcAft>
              <a:spcPct val="35000"/>
            </a:spcAft>
            <a:buNone/>
          </a:pPr>
          <a:r>
            <a:rPr lang="en-US" sz="2200" kern="1200" dirty="0" err="1"/>
            <a:t>Frohmaier</a:t>
          </a:r>
          <a:r>
            <a:rPr lang="en-US" sz="2200" kern="1200" dirty="0"/>
            <a:t>+ 2019</a:t>
          </a:r>
        </a:p>
      </dsp:txBody>
      <dsp:txXfrm>
        <a:off x="5411237" y="1613219"/>
        <a:ext cx="1716917" cy="1075479"/>
      </dsp:txXfrm>
    </dsp:sp>
    <dsp:sp modelId="{EB51736F-B337-CD4A-947F-D52ED87FBA5D}">
      <dsp:nvSpPr>
        <dsp:cNvPr id="0" name=""/>
        <dsp:cNvSpPr/>
      </dsp:nvSpPr>
      <dsp:spPr>
        <a:xfrm>
          <a:off x="6135261" y="1209914"/>
          <a:ext cx="268869" cy="26886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DC5E50-14C5-A44D-9A0F-2E7B128CEE19}">
      <dsp:nvSpPr>
        <dsp:cNvPr id="0" name=""/>
        <dsp:cNvSpPr/>
      </dsp:nvSpPr>
      <dsp:spPr>
        <a:xfrm>
          <a:off x="7214000" y="0"/>
          <a:ext cx="1716917" cy="10754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156464" numCol="1" spcCol="1270" anchor="b" anchorCtr="0">
          <a:noAutofit/>
        </a:bodyPr>
        <a:lstStyle/>
        <a:p>
          <a:pPr marL="0" lvl="0" indent="0" algn="ctr" defTabSz="977900">
            <a:lnSpc>
              <a:spcPct val="90000"/>
            </a:lnSpc>
            <a:spcBef>
              <a:spcPct val="0"/>
            </a:spcBef>
            <a:spcAft>
              <a:spcPct val="35000"/>
            </a:spcAft>
            <a:buNone/>
          </a:pPr>
          <a:r>
            <a:rPr lang="en-US" sz="2200" kern="1200" dirty="0" err="1"/>
            <a:t>Perley</a:t>
          </a:r>
          <a:r>
            <a:rPr lang="en-US" sz="2200" kern="1200" dirty="0"/>
            <a:t>+ 2020</a:t>
          </a:r>
        </a:p>
      </dsp:txBody>
      <dsp:txXfrm>
        <a:off x="7214000" y="0"/>
        <a:ext cx="1716917" cy="1075479"/>
      </dsp:txXfrm>
    </dsp:sp>
    <dsp:sp modelId="{74318683-4A39-7743-AB68-7FB183EAA7FB}">
      <dsp:nvSpPr>
        <dsp:cNvPr id="0" name=""/>
        <dsp:cNvSpPr/>
      </dsp:nvSpPr>
      <dsp:spPr>
        <a:xfrm>
          <a:off x="7938023" y="1209914"/>
          <a:ext cx="268869" cy="26886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F63CD2-41B9-CB4A-A639-5A6A819B8AD1}">
      <dsp:nvSpPr>
        <dsp:cNvPr id="0" name=""/>
        <dsp:cNvSpPr/>
      </dsp:nvSpPr>
      <dsp:spPr>
        <a:xfrm>
          <a:off x="9016763" y="1613219"/>
          <a:ext cx="1716917" cy="10754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156464" numCol="1" spcCol="1270" anchor="t" anchorCtr="0">
          <a:noAutofit/>
        </a:bodyPr>
        <a:lstStyle/>
        <a:p>
          <a:pPr marL="0" lvl="0" indent="0" algn="ctr" defTabSz="977900">
            <a:lnSpc>
              <a:spcPct val="90000"/>
            </a:lnSpc>
            <a:spcBef>
              <a:spcPct val="0"/>
            </a:spcBef>
            <a:spcAft>
              <a:spcPct val="35000"/>
            </a:spcAft>
            <a:buNone/>
          </a:pPr>
          <a:r>
            <a:rPr lang="en-US" sz="2200" kern="1200" dirty="0">
              <a:solidFill>
                <a:srgbClr val="FF0000"/>
              </a:solidFill>
            </a:rPr>
            <a:t>Desai+ 2023</a:t>
          </a:r>
        </a:p>
      </dsp:txBody>
      <dsp:txXfrm>
        <a:off x="9016763" y="1613219"/>
        <a:ext cx="1716917" cy="1075479"/>
      </dsp:txXfrm>
    </dsp:sp>
    <dsp:sp modelId="{62815F91-2E57-FB43-86EB-0E77EB431029}">
      <dsp:nvSpPr>
        <dsp:cNvPr id="0" name=""/>
        <dsp:cNvSpPr/>
      </dsp:nvSpPr>
      <dsp:spPr>
        <a:xfrm>
          <a:off x="9740786" y="1209914"/>
          <a:ext cx="268869" cy="26886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21EF90-0B0B-D948-9C39-193048724EFD}">
      <dsp:nvSpPr>
        <dsp:cNvPr id="0" name=""/>
        <dsp:cNvSpPr/>
      </dsp:nvSpPr>
      <dsp:spPr>
        <a:xfrm>
          <a:off x="1900" y="747358"/>
          <a:ext cx="2519563" cy="2519563"/>
        </a:xfrm>
        <a:prstGeom prst="ellipse">
          <a:avLst/>
        </a:prstGeom>
        <a:blipFill rotWithShape="0">
          <a:blip xmlns:r="http://schemas.openxmlformats.org/officeDocument/2006/relationships" r:embed="rId1"/>
          <a:stretch>
            <a:fillRect/>
          </a:stretch>
        </a:blip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solidFill>
              <a:srgbClr val="7030A0"/>
            </a:solidFill>
          </a:endParaRPr>
        </a:p>
      </dsp:txBody>
      <dsp:txXfrm>
        <a:off x="370881" y="1116339"/>
        <a:ext cx="1781601" cy="1781601"/>
      </dsp:txXfrm>
    </dsp:sp>
    <dsp:sp modelId="{7EFB0766-2235-964E-9E9B-F368269A60D0}">
      <dsp:nvSpPr>
        <dsp:cNvPr id="0" name=""/>
        <dsp:cNvSpPr/>
      </dsp:nvSpPr>
      <dsp:spPr>
        <a:xfrm>
          <a:off x="2726052" y="1276466"/>
          <a:ext cx="1461346" cy="1461346"/>
        </a:xfrm>
        <a:prstGeom prst="mathPlus">
          <a:avLst/>
        </a:prstGeom>
        <a:solidFill>
          <a:schemeClr val="accent1">
            <a:tint val="60000"/>
            <a:hueOff val="0"/>
            <a:satOff val="0"/>
            <a:lumOff val="0"/>
            <a:alphaOff val="0"/>
          </a:schemeClr>
        </a:solidFill>
        <a:ln>
          <a:solidFill>
            <a:srgbClr val="7030A0"/>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2919753" y="1835285"/>
        <a:ext cx="1073944" cy="343708"/>
      </dsp:txXfrm>
    </dsp:sp>
    <dsp:sp modelId="{E6642A83-33DD-7D4B-9BEC-EDE883B88689}">
      <dsp:nvSpPr>
        <dsp:cNvPr id="0" name=""/>
        <dsp:cNvSpPr/>
      </dsp:nvSpPr>
      <dsp:spPr>
        <a:xfrm>
          <a:off x="4391987" y="747358"/>
          <a:ext cx="2519563" cy="2519563"/>
        </a:xfrm>
        <a:prstGeom prst="ellipse">
          <a:avLst/>
        </a:prstGeom>
        <a:blipFill rotWithShape="0">
          <a:blip xmlns:r="http://schemas.openxmlformats.org/officeDocument/2006/relationships" r:embed="rId2"/>
          <a:stretch>
            <a:fillRect/>
          </a:stretch>
        </a:blip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solidFill>
              <a:srgbClr val="7030A0"/>
            </a:solidFill>
          </a:endParaRPr>
        </a:p>
      </dsp:txBody>
      <dsp:txXfrm>
        <a:off x="4760968" y="1116339"/>
        <a:ext cx="1781601" cy="1781601"/>
      </dsp:txXfrm>
    </dsp:sp>
    <dsp:sp modelId="{C32BED6C-682C-CE47-ABBE-2F6F468574F6}">
      <dsp:nvSpPr>
        <dsp:cNvPr id="0" name=""/>
        <dsp:cNvSpPr/>
      </dsp:nvSpPr>
      <dsp:spPr>
        <a:xfrm>
          <a:off x="7116139" y="1276466"/>
          <a:ext cx="1461346" cy="1461346"/>
        </a:xfrm>
        <a:prstGeom prst="mathEqual">
          <a:avLst/>
        </a:prstGeom>
        <a:solidFill>
          <a:schemeClr val="accent1">
            <a:tint val="60000"/>
            <a:hueOff val="0"/>
            <a:satOff val="0"/>
            <a:lumOff val="0"/>
            <a:alphaOff val="0"/>
          </a:schemeClr>
        </a:solidFill>
        <a:ln>
          <a:solidFill>
            <a:srgbClr val="7030A0"/>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444750">
            <a:lnSpc>
              <a:spcPct val="90000"/>
            </a:lnSpc>
            <a:spcBef>
              <a:spcPct val="0"/>
            </a:spcBef>
            <a:spcAft>
              <a:spcPct val="35000"/>
            </a:spcAft>
            <a:buNone/>
          </a:pPr>
          <a:endParaRPr lang="en-US" sz="5500" kern="1200"/>
        </a:p>
      </dsp:txBody>
      <dsp:txXfrm>
        <a:off x="7309840" y="1577503"/>
        <a:ext cx="1073944" cy="859272"/>
      </dsp:txXfrm>
    </dsp:sp>
    <dsp:sp modelId="{BD142ABC-CF14-774D-8BAE-3141A7FD32A7}">
      <dsp:nvSpPr>
        <dsp:cNvPr id="0" name=""/>
        <dsp:cNvSpPr/>
      </dsp:nvSpPr>
      <dsp:spPr>
        <a:xfrm>
          <a:off x="8782074" y="747358"/>
          <a:ext cx="2519563" cy="2519563"/>
        </a:xfrm>
        <a:prstGeom prst="ellipse">
          <a:avLst/>
        </a:prstGeom>
        <a:blipFill rotWithShape="0">
          <a:blip xmlns:r="http://schemas.openxmlformats.org/officeDocument/2006/relationships" r:embed="rId3"/>
          <a:stretch>
            <a:fillRect/>
          </a:stretch>
        </a:blip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solidFill>
              <a:srgbClr val="7030A0"/>
            </a:solidFill>
          </a:endParaRPr>
        </a:p>
      </dsp:txBody>
      <dsp:txXfrm>
        <a:off x="9151055" y="1116339"/>
        <a:ext cx="1781601" cy="178160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21EF90-0B0B-D948-9C39-193048724EFD}">
      <dsp:nvSpPr>
        <dsp:cNvPr id="0" name=""/>
        <dsp:cNvSpPr/>
      </dsp:nvSpPr>
      <dsp:spPr>
        <a:xfrm>
          <a:off x="335" y="153839"/>
          <a:ext cx="444375" cy="444375"/>
        </a:xfrm>
        <a:prstGeom prst="ellipse">
          <a:avLst/>
        </a:prstGeom>
        <a:blipFill rotWithShape="0">
          <a:blip xmlns:r="http://schemas.openxmlformats.org/officeDocument/2006/relationships" r:embed="rId1"/>
          <a:stretch>
            <a:fillRect/>
          </a:stretch>
        </a:blipFill>
        <a:ln w="381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US" sz="1900" kern="1200" dirty="0">
            <a:solidFill>
              <a:srgbClr val="7030A0"/>
            </a:solidFill>
          </a:endParaRPr>
        </a:p>
      </dsp:txBody>
      <dsp:txXfrm>
        <a:off x="65412" y="218916"/>
        <a:ext cx="314221" cy="314221"/>
      </dsp:txXfrm>
    </dsp:sp>
    <dsp:sp modelId="{7EFB0766-2235-964E-9E9B-F368269A60D0}">
      <dsp:nvSpPr>
        <dsp:cNvPr id="0" name=""/>
        <dsp:cNvSpPr/>
      </dsp:nvSpPr>
      <dsp:spPr>
        <a:xfrm>
          <a:off x="480794" y="247158"/>
          <a:ext cx="257737" cy="257737"/>
        </a:xfrm>
        <a:prstGeom prst="mathPlus">
          <a:avLst/>
        </a:prstGeom>
        <a:solidFill>
          <a:schemeClr val="accent1">
            <a:tint val="60000"/>
            <a:hueOff val="0"/>
            <a:satOff val="0"/>
            <a:lumOff val="0"/>
            <a:alphaOff val="0"/>
          </a:schemeClr>
        </a:solidFill>
        <a:ln>
          <a:solidFill>
            <a:srgbClr val="7030A0"/>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14957" y="345717"/>
        <a:ext cx="189411" cy="60619"/>
      </dsp:txXfrm>
    </dsp:sp>
    <dsp:sp modelId="{E6642A83-33DD-7D4B-9BEC-EDE883B88689}">
      <dsp:nvSpPr>
        <dsp:cNvPr id="0" name=""/>
        <dsp:cNvSpPr/>
      </dsp:nvSpPr>
      <dsp:spPr>
        <a:xfrm>
          <a:off x="774615" y="153839"/>
          <a:ext cx="444375" cy="444375"/>
        </a:xfrm>
        <a:prstGeom prst="ellipse">
          <a:avLst/>
        </a:prstGeom>
        <a:blipFill rotWithShape="0">
          <a:blip xmlns:r="http://schemas.openxmlformats.org/officeDocument/2006/relationships" r:embed="rId2">
            <a:alphaModFix amt="35000"/>
          </a:blip>
          <a:stretch>
            <a:fillRect/>
          </a:stretch>
        </a:blip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US" sz="1900" kern="1200" dirty="0">
            <a:solidFill>
              <a:srgbClr val="7030A0"/>
            </a:solidFill>
          </a:endParaRPr>
        </a:p>
      </dsp:txBody>
      <dsp:txXfrm>
        <a:off x="839692" y="218916"/>
        <a:ext cx="314221" cy="314221"/>
      </dsp:txXfrm>
    </dsp:sp>
    <dsp:sp modelId="{C32BED6C-682C-CE47-ABBE-2F6F468574F6}">
      <dsp:nvSpPr>
        <dsp:cNvPr id="0" name=""/>
        <dsp:cNvSpPr/>
      </dsp:nvSpPr>
      <dsp:spPr>
        <a:xfrm>
          <a:off x="1255074" y="247158"/>
          <a:ext cx="257737" cy="257737"/>
        </a:xfrm>
        <a:prstGeom prst="mathEqual">
          <a:avLst/>
        </a:prstGeom>
        <a:solidFill>
          <a:schemeClr val="accent1">
            <a:tint val="60000"/>
            <a:hueOff val="0"/>
            <a:satOff val="0"/>
            <a:lumOff val="0"/>
            <a:alphaOff val="0"/>
          </a:schemeClr>
        </a:solidFill>
        <a:ln>
          <a:solidFill>
            <a:srgbClr val="7030A0"/>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1289237" y="300252"/>
        <a:ext cx="189411" cy="151549"/>
      </dsp:txXfrm>
    </dsp:sp>
    <dsp:sp modelId="{BD142ABC-CF14-774D-8BAE-3141A7FD32A7}">
      <dsp:nvSpPr>
        <dsp:cNvPr id="0" name=""/>
        <dsp:cNvSpPr/>
      </dsp:nvSpPr>
      <dsp:spPr>
        <a:xfrm>
          <a:off x="1548895" y="153839"/>
          <a:ext cx="444375" cy="444375"/>
        </a:xfrm>
        <a:prstGeom prst="ellipse">
          <a:avLst/>
        </a:prstGeom>
        <a:blipFill rotWithShape="0">
          <a:blip xmlns:r="http://schemas.openxmlformats.org/officeDocument/2006/relationships" r:embed="rId3">
            <a:alphaModFix amt="20000"/>
          </a:blip>
          <a:stretch>
            <a:fillRect/>
          </a:stretch>
        </a:blip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US" sz="1900" kern="1200" dirty="0">
            <a:solidFill>
              <a:srgbClr val="7030A0"/>
            </a:solidFill>
          </a:endParaRPr>
        </a:p>
      </dsp:txBody>
      <dsp:txXfrm>
        <a:off x="1613972" y="218916"/>
        <a:ext cx="314221" cy="31422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21EF90-0B0B-D948-9C39-193048724EFD}">
      <dsp:nvSpPr>
        <dsp:cNvPr id="0" name=""/>
        <dsp:cNvSpPr/>
      </dsp:nvSpPr>
      <dsp:spPr>
        <a:xfrm>
          <a:off x="335" y="153839"/>
          <a:ext cx="444375" cy="444375"/>
        </a:xfrm>
        <a:prstGeom prst="ellipse">
          <a:avLst/>
        </a:prstGeom>
        <a:blipFill rotWithShape="0">
          <a:blip xmlns:r="http://schemas.openxmlformats.org/officeDocument/2006/relationships" r:embed="rId1"/>
          <a:stretch>
            <a:fillRect/>
          </a:stretch>
        </a:blipFill>
        <a:ln w="381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US" sz="1900" kern="1200" dirty="0">
            <a:solidFill>
              <a:srgbClr val="7030A0"/>
            </a:solidFill>
          </a:endParaRPr>
        </a:p>
      </dsp:txBody>
      <dsp:txXfrm>
        <a:off x="65412" y="218916"/>
        <a:ext cx="314221" cy="314221"/>
      </dsp:txXfrm>
    </dsp:sp>
    <dsp:sp modelId="{7EFB0766-2235-964E-9E9B-F368269A60D0}">
      <dsp:nvSpPr>
        <dsp:cNvPr id="0" name=""/>
        <dsp:cNvSpPr/>
      </dsp:nvSpPr>
      <dsp:spPr>
        <a:xfrm>
          <a:off x="480794" y="247158"/>
          <a:ext cx="257737" cy="257737"/>
        </a:xfrm>
        <a:prstGeom prst="mathPlus">
          <a:avLst/>
        </a:prstGeom>
        <a:solidFill>
          <a:schemeClr val="accent1">
            <a:tint val="60000"/>
            <a:hueOff val="0"/>
            <a:satOff val="0"/>
            <a:lumOff val="0"/>
            <a:alphaOff val="0"/>
          </a:schemeClr>
        </a:solidFill>
        <a:ln>
          <a:solidFill>
            <a:srgbClr val="7030A0"/>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14957" y="345717"/>
        <a:ext cx="189411" cy="60619"/>
      </dsp:txXfrm>
    </dsp:sp>
    <dsp:sp modelId="{E6642A83-33DD-7D4B-9BEC-EDE883B88689}">
      <dsp:nvSpPr>
        <dsp:cNvPr id="0" name=""/>
        <dsp:cNvSpPr/>
      </dsp:nvSpPr>
      <dsp:spPr>
        <a:xfrm>
          <a:off x="774615" y="153839"/>
          <a:ext cx="444375" cy="444375"/>
        </a:xfrm>
        <a:prstGeom prst="ellipse">
          <a:avLst/>
        </a:prstGeom>
        <a:blipFill rotWithShape="0">
          <a:blip xmlns:r="http://schemas.openxmlformats.org/officeDocument/2006/relationships" r:embed="rId2">
            <a:alphaModFix amt="35000"/>
          </a:blip>
          <a:stretch>
            <a:fillRect/>
          </a:stretch>
        </a:blip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US" sz="1900" kern="1200" dirty="0">
            <a:solidFill>
              <a:srgbClr val="7030A0"/>
            </a:solidFill>
          </a:endParaRPr>
        </a:p>
      </dsp:txBody>
      <dsp:txXfrm>
        <a:off x="839692" y="218916"/>
        <a:ext cx="314221" cy="314221"/>
      </dsp:txXfrm>
    </dsp:sp>
    <dsp:sp modelId="{C32BED6C-682C-CE47-ABBE-2F6F468574F6}">
      <dsp:nvSpPr>
        <dsp:cNvPr id="0" name=""/>
        <dsp:cNvSpPr/>
      </dsp:nvSpPr>
      <dsp:spPr>
        <a:xfrm>
          <a:off x="1255074" y="247158"/>
          <a:ext cx="257737" cy="257737"/>
        </a:xfrm>
        <a:prstGeom prst="mathEqual">
          <a:avLst/>
        </a:prstGeom>
        <a:solidFill>
          <a:schemeClr val="accent1">
            <a:tint val="60000"/>
            <a:hueOff val="0"/>
            <a:satOff val="0"/>
            <a:lumOff val="0"/>
            <a:alphaOff val="0"/>
          </a:schemeClr>
        </a:solidFill>
        <a:ln>
          <a:solidFill>
            <a:srgbClr val="7030A0"/>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1289237" y="300252"/>
        <a:ext cx="189411" cy="151549"/>
      </dsp:txXfrm>
    </dsp:sp>
    <dsp:sp modelId="{BD142ABC-CF14-774D-8BAE-3141A7FD32A7}">
      <dsp:nvSpPr>
        <dsp:cNvPr id="0" name=""/>
        <dsp:cNvSpPr/>
      </dsp:nvSpPr>
      <dsp:spPr>
        <a:xfrm>
          <a:off x="1548895" y="153839"/>
          <a:ext cx="444375" cy="444375"/>
        </a:xfrm>
        <a:prstGeom prst="ellipse">
          <a:avLst/>
        </a:prstGeom>
        <a:blipFill rotWithShape="0">
          <a:blip xmlns:r="http://schemas.openxmlformats.org/officeDocument/2006/relationships" r:embed="rId3">
            <a:alphaModFix amt="20000"/>
          </a:blip>
          <a:stretch>
            <a:fillRect/>
          </a:stretch>
        </a:blip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US" sz="1900" kern="1200" dirty="0">
            <a:solidFill>
              <a:srgbClr val="7030A0"/>
            </a:solidFill>
          </a:endParaRPr>
        </a:p>
      </dsp:txBody>
      <dsp:txXfrm>
        <a:off x="1613972" y="218916"/>
        <a:ext cx="314221" cy="31422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21EF90-0B0B-D948-9C39-193048724EFD}">
      <dsp:nvSpPr>
        <dsp:cNvPr id="0" name=""/>
        <dsp:cNvSpPr/>
      </dsp:nvSpPr>
      <dsp:spPr>
        <a:xfrm>
          <a:off x="335" y="153839"/>
          <a:ext cx="444375" cy="444375"/>
        </a:xfrm>
        <a:prstGeom prst="ellipse">
          <a:avLst/>
        </a:prstGeom>
        <a:blipFill rotWithShape="0">
          <a:blip xmlns:r="http://schemas.openxmlformats.org/officeDocument/2006/relationships" r:embed="rId1"/>
          <a:stretch>
            <a:fillRect/>
          </a:stretch>
        </a:blipFill>
        <a:ln w="381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US" sz="1900" kern="1200" dirty="0">
            <a:solidFill>
              <a:srgbClr val="7030A0"/>
            </a:solidFill>
          </a:endParaRPr>
        </a:p>
      </dsp:txBody>
      <dsp:txXfrm>
        <a:off x="65412" y="218916"/>
        <a:ext cx="314221" cy="314221"/>
      </dsp:txXfrm>
    </dsp:sp>
    <dsp:sp modelId="{7EFB0766-2235-964E-9E9B-F368269A60D0}">
      <dsp:nvSpPr>
        <dsp:cNvPr id="0" name=""/>
        <dsp:cNvSpPr/>
      </dsp:nvSpPr>
      <dsp:spPr>
        <a:xfrm>
          <a:off x="480794" y="247158"/>
          <a:ext cx="257737" cy="257737"/>
        </a:xfrm>
        <a:prstGeom prst="mathPlus">
          <a:avLst/>
        </a:prstGeom>
        <a:solidFill>
          <a:schemeClr val="accent1">
            <a:tint val="60000"/>
            <a:hueOff val="0"/>
            <a:satOff val="0"/>
            <a:lumOff val="0"/>
            <a:alphaOff val="0"/>
          </a:schemeClr>
        </a:solidFill>
        <a:ln>
          <a:solidFill>
            <a:srgbClr val="7030A0"/>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14957" y="345717"/>
        <a:ext cx="189411" cy="60619"/>
      </dsp:txXfrm>
    </dsp:sp>
    <dsp:sp modelId="{E6642A83-33DD-7D4B-9BEC-EDE883B88689}">
      <dsp:nvSpPr>
        <dsp:cNvPr id="0" name=""/>
        <dsp:cNvSpPr/>
      </dsp:nvSpPr>
      <dsp:spPr>
        <a:xfrm>
          <a:off x="774615" y="153839"/>
          <a:ext cx="444375" cy="444375"/>
        </a:xfrm>
        <a:prstGeom prst="ellipse">
          <a:avLst/>
        </a:prstGeom>
        <a:blipFill rotWithShape="0">
          <a:blip xmlns:r="http://schemas.openxmlformats.org/officeDocument/2006/relationships" r:embed="rId2">
            <a:alphaModFix amt="35000"/>
          </a:blip>
          <a:stretch>
            <a:fillRect/>
          </a:stretch>
        </a:blip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US" sz="1900" kern="1200" dirty="0">
            <a:solidFill>
              <a:srgbClr val="7030A0"/>
            </a:solidFill>
          </a:endParaRPr>
        </a:p>
      </dsp:txBody>
      <dsp:txXfrm>
        <a:off x="839692" y="218916"/>
        <a:ext cx="314221" cy="314221"/>
      </dsp:txXfrm>
    </dsp:sp>
    <dsp:sp modelId="{C32BED6C-682C-CE47-ABBE-2F6F468574F6}">
      <dsp:nvSpPr>
        <dsp:cNvPr id="0" name=""/>
        <dsp:cNvSpPr/>
      </dsp:nvSpPr>
      <dsp:spPr>
        <a:xfrm>
          <a:off x="1255074" y="247158"/>
          <a:ext cx="257737" cy="257737"/>
        </a:xfrm>
        <a:prstGeom prst="mathEqual">
          <a:avLst/>
        </a:prstGeom>
        <a:solidFill>
          <a:schemeClr val="accent1">
            <a:tint val="60000"/>
            <a:hueOff val="0"/>
            <a:satOff val="0"/>
            <a:lumOff val="0"/>
            <a:alphaOff val="0"/>
          </a:schemeClr>
        </a:solidFill>
        <a:ln>
          <a:solidFill>
            <a:srgbClr val="7030A0"/>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1289237" y="300252"/>
        <a:ext cx="189411" cy="151549"/>
      </dsp:txXfrm>
    </dsp:sp>
    <dsp:sp modelId="{BD142ABC-CF14-774D-8BAE-3141A7FD32A7}">
      <dsp:nvSpPr>
        <dsp:cNvPr id="0" name=""/>
        <dsp:cNvSpPr/>
      </dsp:nvSpPr>
      <dsp:spPr>
        <a:xfrm>
          <a:off x="1548895" y="153839"/>
          <a:ext cx="444375" cy="444375"/>
        </a:xfrm>
        <a:prstGeom prst="ellipse">
          <a:avLst/>
        </a:prstGeom>
        <a:blipFill rotWithShape="0">
          <a:blip xmlns:r="http://schemas.openxmlformats.org/officeDocument/2006/relationships" r:embed="rId3">
            <a:alphaModFix amt="20000"/>
          </a:blip>
          <a:stretch>
            <a:fillRect/>
          </a:stretch>
        </a:blip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US" sz="1900" kern="1200" dirty="0">
            <a:solidFill>
              <a:srgbClr val="7030A0"/>
            </a:solidFill>
          </a:endParaRPr>
        </a:p>
      </dsp:txBody>
      <dsp:txXfrm>
        <a:off x="1613972" y="218916"/>
        <a:ext cx="314221" cy="31422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21EF90-0B0B-D948-9C39-193048724EFD}">
      <dsp:nvSpPr>
        <dsp:cNvPr id="0" name=""/>
        <dsp:cNvSpPr/>
      </dsp:nvSpPr>
      <dsp:spPr>
        <a:xfrm>
          <a:off x="335" y="153839"/>
          <a:ext cx="444375" cy="444375"/>
        </a:xfrm>
        <a:prstGeom prst="ellipse">
          <a:avLst/>
        </a:prstGeom>
        <a:blipFill rotWithShape="0">
          <a:blip xmlns:r="http://schemas.openxmlformats.org/officeDocument/2006/relationships" r:embed="rId1"/>
          <a:stretch>
            <a:fillRect/>
          </a:stretch>
        </a:blipFill>
        <a:ln w="381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US" sz="1900" kern="1200" dirty="0">
            <a:solidFill>
              <a:srgbClr val="7030A0"/>
            </a:solidFill>
          </a:endParaRPr>
        </a:p>
      </dsp:txBody>
      <dsp:txXfrm>
        <a:off x="65412" y="218916"/>
        <a:ext cx="314221" cy="314221"/>
      </dsp:txXfrm>
    </dsp:sp>
    <dsp:sp modelId="{7EFB0766-2235-964E-9E9B-F368269A60D0}">
      <dsp:nvSpPr>
        <dsp:cNvPr id="0" name=""/>
        <dsp:cNvSpPr/>
      </dsp:nvSpPr>
      <dsp:spPr>
        <a:xfrm>
          <a:off x="480794" y="247158"/>
          <a:ext cx="257737" cy="257737"/>
        </a:xfrm>
        <a:prstGeom prst="mathPlus">
          <a:avLst/>
        </a:prstGeom>
        <a:solidFill>
          <a:schemeClr val="accent1">
            <a:tint val="60000"/>
            <a:hueOff val="0"/>
            <a:satOff val="0"/>
            <a:lumOff val="0"/>
            <a:alphaOff val="0"/>
          </a:schemeClr>
        </a:solidFill>
        <a:ln>
          <a:solidFill>
            <a:srgbClr val="7030A0"/>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14957" y="345717"/>
        <a:ext cx="189411" cy="60619"/>
      </dsp:txXfrm>
    </dsp:sp>
    <dsp:sp modelId="{E6642A83-33DD-7D4B-9BEC-EDE883B88689}">
      <dsp:nvSpPr>
        <dsp:cNvPr id="0" name=""/>
        <dsp:cNvSpPr/>
      </dsp:nvSpPr>
      <dsp:spPr>
        <a:xfrm>
          <a:off x="774615" y="153839"/>
          <a:ext cx="444375" cy="444375"/>
        </a:xfrm>
        <a:prstGeom prst="ellipse">
          <a:avLst/>
        </a:prstGeom>
        <a:blipFill rotWithShape="0">
          <a:blip xmlns:r="http://schemas.openxmlformats.org/officeDocument/2006/relationships" r:embed="rId2">
            <a:alphaModFix amt="35000"/>
          </a:blip>
          <a:stretch>
            <a:fillRect/>
          </a:stretch>
        </a:blip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US" sz="1900" kern="1200" dirty="0">
            <a:solidFill>
              <a:srgbClr val="7030A0"/>
            </a:solidFill>
          </a:endParaRPr>
        </a:p>
      </dsp:txBody>
      <dsp:txXfrm>
        <a:off x="839692" y="218916"/>
        <a:ext cx="314221" cy="314221"/>
      </dsp:txXfrm>
    </dsp:sp>
    <dsp:sp modelId="{C32BED6C-682C-CE47-ABBE-2F6F468574F6}">
      <dsp:nvSpPr>
        <dsp:cNvPr id="0" name=""/>
        <dsp:cNvSpPr/>
      </dsp:nvSpPr>
      <dsp:spPr>
        <a:xfrm>
          <a:off x="1255074" y="247158"/>
          <a:ext cx="257737" cy="257737"/>
        </a:xfrm>
        <a:prstGeom prst="mathEqual">
          <a:avLst/>
        </a:prstGeom>
        <a:solidFill>
          <a:schemeClr val="accent1">
            <a:tint val="60000"/>
            <a:hueOff val="0"/>
            <a:satOff val="0"/>
            <a:lumOff val="0"/>
            <a:alphaOff val="0"/>
          </a:schemeClr>
        </a:solidFill>
        <a:ln>
          <a:solidFill>
            <a:srgbClr val="7030A0"/>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1289237" y="300252"/>
        <a:ext cx="189411" cy="151549"/>
      </dsp:txXfrm>
    </dsp:sp>
    <dsp:sp modelId="{BD142ABC-CF14-774D-8BAE-3141A7FD32A7}">
      <dsp:nvSpPr>
        <dsp:cNvPr id="0" name=""/>
        <dsp:cNvSpPr/>
      </dsp:nvSpPr>
      <dsp:spPr>
        <a:xfrm>
          <a:off x="1548895" y="153839"/>
          <a:ext cx="444375" cy="444375"/>
        </a:xfrm>
        <a:prstGeom prst="ellipse">
          <a:avLst/>
        </a:prstGeom>
        <a:blipFill rotWithShape="0">
          <a:blip xmlns:r="http://schemas.openxmlformats.org/officeDocument/2006/relationships" r:embed="rId3">
            <a:alphaModFix amt="20000"/>
          </a:blip>
          <a:stretch>
            <a:fillRect/>
          </a:stretch>
        </a:blip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US" sz="1900" kern="1200" dirty="0">
            <a:solidFill>
              <a:srgbClr val="7030A0"/>
            </a:solidFill>
          </a:endParaRPr>
        </a:p>
      </dsp:txBody>
      <dsp:txXfrm>
        <a:off x="1613972" y="218916"/>
        <a:ext cx="314221" cy="31422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21EF90-0B0B-D948-9C39-193048724EFD}">
      <dsp:nvSpPr>
        <dsp:cNvPr id="0" name=""/>
        <dsp:cNvSpPr/>
      </dsp:nvSpPr>
      <dsp:spPr>
        <a:xfrm>
          <a:off x="335" y="153839"/>
          <a:ext cx="444375" cy="444375"/>
        </a:xfrm>
        <a:prstGeom prst="ellipse">
          <a:avLst/>
        </a:prstGeom>
        <a:blipFill rotWithShape="0">
          <a:blip xmlns:r="http://schemas.openxmlformats.org/officeDocument/2006/relationships" r:embed="rId1">
            <a:alphaModFix amt="20000"/>
          </a:blip>
          <a:stretch>
            <a:fillRect/>
          </a:stretch>
        </a:blip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US" sz="1900" kern="1200" dirty="0">
            <a:solidFill>
              <a:srgbClr val="7030A0"/>
            </a:solidFill>
          </a:endParaRPr>
        </a:p>
      </dsp:txBody>
      <dsp:txXfrm>
        <a:off x="65412" y="218916"/>
        <a:ext cx="314221" cy="314221"/>
      </dsp:txXfrm>
    </dsp:sp>
    <dsp:sp modelId="{7EFB0766-2235-964E-9E9B-F368269A60D0}">
      <dsp:nvSpPr>
        <dsp:cNvPr id="0" name=""/>
        <dsp:cNvSpPr/>
      </dsp:nvSpPr>
      <dsp:spPr>
        <a:xfrm>
          <a:off x="480794" y="247158"/>
          <a:ext cx="257737" cy="257737"/>
        </a:xfrm>
        <a:prstGeom prst="mathPlus">
          <a:avLst/>
        </a:prstGeom>
        <a:solidFill>
          <a:schemeClr val="accent1">
            <a:tint val="60000"/>
            <a:hueOff val="0"/>
            <a:satOff val="0"/>
            <a:lumOff val="0"/>
            <a:alphaOff val="0"/>
          </a:schemeClr>
        </a:solidFill>
        <a:ln>
          <a:solidFill>
            <a:srgbClr val="7030A0"/>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14957" y="345717"/>
        <a:ext cx="189411" cy="60619"/>
      </dsp:txXfrm>
    </dsp:sp>
    <dsp:sp modelId="{E6642A83-33DD-7D4B-9BEC-EDE883B88689}">
      <dsp:nvSpPr>
        <dsp:cNvPr id="0" name=""/>
        <dsp:cNvSpPr/>
      </dsp:nvSpPr>
      <dsp:spPr>
        <a:xfrm>
          <a:off x="774615" y="153839"/>
          <a:ext cx="444375" cy="444375"/>
        </a:xfrm>
        <a:prstGeom prst="ellipse">
          <a:avLst/>
        </a:prstGeom>
        <a:blipFill rotWithShape="0">
          <a:blip xmlns:r="http://schemas.openxmlformats.org/officeDocument/2006/relationships" r:embed="rId2"/>
          <a:stretch>
            <a:fillRect/>
          </a:stretch>
        </a:blipFill>
        <a:ln w="381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US" sz="1900" kern="1200" dirty="0">
            <a:solidFill>
              <a:srgbClr val="7030A0"/>
            </a:solidFill>
          </a:endParaRPr>
        </a:p>
      </dsp:txBody>
      <dsp:txXfrm>
        <a:off x="839692" y="218916"/>
        <a:ext cx="314221" cy="314221"/>
      </dsp:txXfrm>
    </dsp:sp>
    <dsp:sp modelId="{C32BED6C-682C-CE47-ABBE-2F6F468574F6}">
      <dsp:nvSpPr>
        <dsp:cNvPr id="0" name=""/>
        <dsp:cNvSpPr/>
      </dsp:nvSpPr>
      <dsp:spPr>
        <a:xfrm>
          <a:off x="1255074" y="247158"/>
          <a:ext cx="257737" cy="257737"/>
        </a:xfrm>
        <a:prstGeom prst="mathEqual">
          <a:avLst/>
        </a:prstGeom>
        <a:solidFill>
          <a:schemeClr val="accent1">
            <a:tint val="60000"/>
            <a:hueOff val="0"/>
            <a:satOff val="0"/>
            <a:lumOff val="0"/>
            <a:alphaOff val="0"/>
          </a:schemeClr>
        </a:solidFill>
        <a:ln>
          <a:solidFill>
            <a:srgbClr val="7030A0"/>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1289237" y="300252"/>
        <a:ext cx="189411" cy="151549"/>
      </dsp:txXfrm>
    </dsp:sp>
    <dsp:sp modelId="{BD142ABC-CF14-774D-8BAE-3141A7FD32A7}">
      <dsp:nvSpPr>
        <dsp:cNvPr id="0" name=""/>
        <dsp:cNvSpPr/>
      </dsp:nvSpPr>
      <dsp:spPr>
        <a:xfrm>
          <a:off x="1548895" y="153839"/>
          <a:ext cx="444375" cy="444375"/>
        </a:xfrm>
        <a:prstGeom prst="ellipse">
          <a:avLst/>
        </a:prstGeom>
        <a:blipFill rotWithShape="0">
          <a:blip xmlns:r="http://schemas.openxmlformats.org/officeDocument/2006/relationships" r:embed="rId3">
            <a:alphaModFix amt="20000"/>
          </a:blip>
          <a:stretch>
            <a:fillRect/>
          </a:stretch>
        </a:blip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US" sz="1900" kern="1200" dirty="0">
            <a:solidFill>
              <a:srgbClr val="7030A0"/>
            </a:solidFill>
          </a:endParaRPr>
        </a:p>
      </dsp:txBody>
      <dsp:txXfrm>
        <a:off x="1613972" y="218916"/>
        <a:ext cx="314221" cy="31422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21EF90-0B0B-D948-9C39-193048724EFD}">
      <dsp:nvSpPr>
        <dsp:cNvPr id="0" name=""/>
        <dsp:cNvSpPr/>
      </dsp:nvSpPr>
      <dsp:spPr>
        <a:xfrm>
          <a:off x="335" y="153839"/>
          <a:ext cx="444375" cy="444375"/>
        </a:xfrm>
        <a:prstGeom prst="ellipse">
          <a:avLst/>
        </a:prstGeom>
        <a:blipFill rotWithShape="0">
          <a:blip xmlns:r="http://schemas.openxmlformats.org/officeDocument/2006/relationships" r:embed="rId1">
            <a:alphaModFix amt="20000"/>
          </a:blip>
          <a:stretch>
            <a:fillRect/>
          </a:stretch>
        </a:blip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US" sz="1900" kern="1200" dirty="0">
            <a:solidFill>
              <a:srgbClr val="7030A0"/>
            </a:solidFill>
          </a:endParaRPr>
        </a:p>
      </dsp:txBody>
      <dsp:txXfrm>
        <a:off x="65412" y="218916"/>
        <a:ext cx="314221" cy="314221"/>
      </dsp:txXfrm>
    </dsp:sp>
    <dsp:sp modelId="{7EFB0766-2235-964E-9E9B-F368269A60D0}">
      <dsp:nvSpPr>
        <dsp:cNvPr id="0" name=""/>
        <dsp:cNvSpPr/>
      </dsp:nvSpPr>
      <dsp:spPr>
        <a:xfrm>
          <a:off x="480794" y="247158"/>
          <a:ext cx="257737" cy="257737"/>
        </a:xfrm>
        <a:prstGeom prst="mathPlus">
          <a:avLst/>
        </a:prstGeom>
        <a:solidFill>
          <a:schemeClr val="accent1">
            <a:tint val="60000"/>
            <a:hueOff val="0"/>
            <a:satOff val="0"/>
            <a:lumOff val="0"/>
            <a:alphaOff val="0"/>
          </a:schemeClr>
        </a:solidFill>
        <a:ln>
          <a:solidFill>
            <a:srgbClr val="7030A0"/>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14957" y="345717"/>
        <a:ext cx="189411" cy="60619"/>
      </dsp:txXfrm>
    </dsp:sp>
    <dsp:sp modelId="{E6642A83-33DD-7D4B-9BEC-EDE883B88689}">
      <dsp:nvSpPr>
        <dsp:cNvPr id="0" name=""/>
        <dsp:cNvSpPr/>
      </dsp:nvSpPr>
      <dsp:spPr>
        <a:xfrm>
          <a:off x="774615" y="153839"/>
          <a:ext cx="444375" cy="444375"/>
        </a:xfrm>
        <a:prstGeom prst="ellipse">
          <a:avLst/>
        </a:prstGeom>
        <a:blipFill rotWithShape="0">
          <a:blip xmlns:r="http://schemas.openxmlformats.org/officeDocument/2006/relationships" r:embed="rId2"/>
          <a:stretch>
            <a:fillRect/>
          </a:stretch>
        </a:blipFill>
        <a:ln w="381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US" sz="1900" kern="1200" dirty="0">
            <a:solidFill>
              <a:srgbClr val="7030A0"/>
            </a:solidFill>
          </a:endParaRPr>
        </a:p>
      </dsp:txBody>
      <dsp:txXfrm>
        <a:off x="839692" y="218916"/>
        <a:ext cx="314221" cy="314221"/>
      </dsp:txXfrm>
    </dsp:sp>
    <dsp:sp modelId="{C32BED6C-682C-CE47-ABBE-2F6F468574F6}">
      <dsp:nvSpPr>
        <dsp:cNvPr id="0" name=""/>
        <dsp:cNvSpPr/>
      </dsp:nvSpPr>
      <dsp:spPr>
        <a:xfrm>
          <a:off x="1255074" y="247158"/>
          <a:ext cx="257737" cy="257737"/>
        </a:xfrm>
        <a:prstGeom prst="mathEqual">
          <a:avLst/>
        </a:prstGeom>
        <a:solidFill>
          <a:schemeClr val="accent1">
            <a:tint val="60000"/>
            <a:hueOff val="0"/>
            <a:satOff val="0"/>
            <a:lumOff val="0"/>
            <a:alphaOff val="0"/>
          </a:schemeClr>
        </a:solidFill>
        <a:ln>
          <a:solidFill>
            <a:srgbClr val="7030A0"/>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1289237" y="300252"/>
        <a:ext cx="189411" cy="151549"/>
      </dsp:txXfrm>
    </dsp:sp>
    <dsp:sp modelId="{BD142ABC-CF14-774D-8BAE-3141A7FD32A7}">
      <dsp:nvSpPr>
        <dsp:cNvPr id="0" name=""/>
        <dsp:cNvSpPr/>
      </dsp:nvSpPr>
      <dsp:spPr>
        <a:xfrm>
          <a:off x="1548895" y="153839"/>
          <a:ext cx="444375" cy="444375"/>
        </a:xfrm>
        <a:prstGeom prst="ellipse">
          <a:avLst/>
        </a:prstGeom>
        <a:blipFill rotWithShape="0">
          <a:blip xmlns:r="http://schemas.openxmlformats.org/officeDocument/2006/relationships" r:embed="rId3">
            <a:alphaModFix amt="20000"/>
          </a:blip>
          <a:stretch>
            <a:fillRect/>
          </a:stretch>
        </a:blip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US" sz="1900" kern="1200" dirty="0">
            <a:solidFill>
              <a:srgbClr val="7030A0"/>
            </a:solidFill>
          </a:endParaRPr>
        </a:p>
      </dsp:txBody>
      <dsp:txXfrm>
        <a:off x="1613972" y="218916"/>
        <a:ext cx="314221" cy="31422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21EF90-0B0B-D948-9C39-193048724EFD}">
      <dsp:nvSpPr>
        <dsp:cNvPr id="0" name=""/>
        <dsp:cNvSpPr/>
      </dsp:nvSpPr>
      <dsp:spPr>
        <a:xfrm>
          <a:off x="335" y="153839"/>
          <a:ext cx="444375" cy="444375"/>
        </a:xfrm>
        <a:prstGeom prst="ellipse">
          <a:avLst/>
        </a:prstGeom>
        <a:blipFill rotWithShape="0">
          <a:blip xmlns:r="http://schemas.openxmlformats.org/officeDocument/2006/relationships" r:embed="rId1">
            <a:alphaModFix amt="20000"/>
          </a:blip>
          <a:stretch>
            <a:fillRect/>
          </a:stretch>
        </a:blip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US" sz="1900" kern="1200" dirty="0">
            <a:solidFill>
              <a:srgbClr val="7030A0"/>
            </a:solidFill>
          </a:endParaRPr>
        </a:p>
      </dsp:txBody>
      <dsp:txXfrm>
        <a:off x="65412" y="218916"/>
        <a:ext cx="314221" cy="314221"/>
      </dsp:txXfrm>
    </dsp:sp>
    <dsp:sp modelId="{7EFB0766-2235-964E-9E9B-F368269A60D0}">
      <dsp:nvSpPr>
        <dsp:cNvPr id="0" name=""/>
        <dsp:cNvSpPr/>
      </dsp:nvSpPr>
      <dsp:spPr>
        <a:xfrm>
          <a:off x="480794" y="247158"/>
          <a:ext cx="257737" cy="257737"/>
        </a:xfrm>
        <a:prstGeom prst="mathPlus">
          <a:avLst/>
        </a:prstGeom>
        <a:solidFill>
          <a:schemeClr val="accent1">
            <a:tint val="60000"/>
            <a:hueOff val="0"/>
            <a:satOff val="0"/>
            <a:lumOff val="0"/>
            <a:alphaOff val="0"/>
          </a:schemeClr>
        </a:solidFill>
        <a:ln>
          <a:solidFill>
            <a:srgbClr val="7030A0"/>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14957" y="345717"/>
        <a:ext cx="189411" cy="60619"/>
      </dsp:txXfrm>
    </dsp:sp>
    <dsp:sp modelId="{E6642A83-33DD-7D4B-9BEC-EDE883B88689}">
      <dsp:nvSpPr>
        <dsp:cNvPr id="0" name=""/>
        <dsp:cNvSpPr/>
      </dsp:nvSpPr>
      <dsp:spPr>
        <a:xfrm>
          <a:off x="774615" y="153839"/>
          <a:ext cx="444375" cy="444375"/>
        </a:xfrm>
        <a:prstGeom prst="ellipse">
          <a:avLst/>
        </a:prstGeom>
        <a:blipFill rotWithShape="0">
          <a:blip xmlns:r="http://schemas.openxmlformats.org/officeDocument/2006/relationships" r:embed="rId2">
            <a:alphaModFix amt="35000"/>
          </a:blip>
          <a:stretch>
            <a:fillRect/>
          </a:stretch>
        </a:blip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US" sz="1900" kern="1200" dirty="0">
            <a:solidFill>
              <a:srgbClr val="7030A0"/>
            </a:solidFill>
          </a:endParaRPr>
        </a:p>
      </dsp:txBody>
      <dsp:txXfrm>
        <a:off x="839692" y="218916"/>
        <a:ext cx="314221" cy="314221"/>
      </dsp:txXfrm>
    </dsp:sp>
    <dsp:sp modelId="{C32BED6C-682C-CE47-ABBE-2F6F468574F6}">
      <dsp:nvSpPr>
        <dsp:cNvPr id="0" name=""/>
        <dsp:cNvSpPr/>
      </dsp:nvSpPr>
      <dsp:spPr>
        <a:xfrm>
          <a:off x="1255074" y="247158"/>
          <a:ext cx="257737" cy="257737"/>
        </a:xfrm>
        <a:prstGeom prst="mathEqual">
          <a:avLst/>
        </a:prstGeom>
        <a:solidFill>
          <a:schemeClr val="accent1">
            <a:tint val="60000"/>
            <a:hueOff val="0"/>
            <a:satOff val="0"/>
            <a:lumOff val="0"/>
            <a:alphaOff val="0"/>
          </a:schemeClr>
        </a:solidFill>
        <a:ln>
          <a:solidFill>
            <a:srgbClr val="7030A0"/>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1289237" y="300252"/>
        <a:ext cx="189411" cy="151549"/>
      </dsp:txXfrm>
    </dsp:sp>
    <dsp:sp modelId="{BD142ABC-CF14-774D-8BAE-3141A7FD32A7}">
      <dsp:nvSpPr>
        <dsp:cNvPr id="0" name=""/>
        <dsp:cNvSpPr/>
      </dsp:nvSpPr>
      <dsp:spPr>
        <a:xfrm>
          <a:off x="1548895" y="153839"/>
          <a:ext cx="444375" cy="444375"/>
        </a:xfrm>
        <a:prstGeom prst="ellipse">
          <a:avLst/>
        </a:prstGeom>
        <a:blipFill rotWithShape="0">
          <a:blip xmlns:r="http://schemas.openxmlformats.org/officeDocument/2006/relationships" r:embed="rId3">
            <a:alphaModFix/>
          </a:blip>
          <a:stretch>
            <a:fillRect/>
          </a:stretch>
        </a:blipFill>
        <a:ln w="381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US" sz="1900" kern="1200" dirty="0">
            <a:solidFill>
              <a:srgbClr val="7030A0"/>
            </a:solidFill>
          </a:endParaRPr>
        </a:p>
      </dsp:txBody>
      <dsp:txXfrm>
        <a:off x="1613972" y="218916"/>
        <a:ext cx="314221" cy="314221"/>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BBE97B-5207-D941-B008-BEDFB9CD38A7}" type="datetimeFigureOut">
              <a:rPr lang="en-US" smtClean="0"/>
              <a:t>6/14/23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D0F025-AD0E-3B40-9746-84285257343A}" type="slidenum">
              <a:rPr lang="en-US" smtClean="0"/>
              <a:t>‹#›</a:t>
            </a:fld>
            <a:endParaRPr lang="en-US"/>
          </a:p>
        </p:txBody>
      </p:sp>
    </p:spTree>
    <p:extLst>
      <p:ext uri="{BB962C8B-B14F-4D97-AF65-F5344CB8AC3E}">
        <p14:creationId xmlns:p14="http://schemas.microsoft.com/office/powerpoint/2010/main" val="240192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D0F025-AD0E-3B40-9746-84285257343A}" type="slidenum">
              <a:rPr lang="en-US" smtClean="0"/>
              <a:t>0</a:t>
            </a:fld>
            <a:endParaRPr lang="en-US"/>
          </a:p>
        </p:txBody>
      </p:sp>
    </p:spTree>
    <p:extLst>
      <p:ext uri="{BB962C8B-B14F-4D97-AF65-F5344CB8AC3E}">
        <p14:creationId xmlns:p14="http://schemas.microsoft.com/office/powerpoint/2010/main" val="17080078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a random light curve -- imagine there was a SN somewhere -- would we be able to detect it? -- Explain Injection recovery</a:t>
            </a:r>
          </a:p>
          <a:p>
            <a:endParaRPr lang="en-US" dirty="0"/>
          </a:p>
          <a:p>
            <a:endParaRPr lang="en-US" dirty="0"/>
          </a:p>
          <a:p>
            <a:endParaRPr lang="en-US" dirty="0"/>
          </a:p>
          <a:p>
            <a:endParaRPr lang="en-US" dirty="0"/>
          </a:p>
          <a:p>
            <a:r>
              <a:rPr lang="en-US" dirty="0"/>
              <a:t>After getting a clean sample, the next step is to estimate the completeness of the survey. We do this by implementing Injection recovery of </a:t>
            </a:r>
            <a:r>
              <a:rPr lang="en-US" dirty="0" err="1"/>
              <a:t>Sne</a:t>
            </a:r>
            <a:r>
              <a:rPr lang="en-US" dirty="0"/>
              <a:t> Ia on ASASSN light curves. We select random coordinates on sky, get the </a:t>
            </a:r>
            <a:r>
              <a:rPr lang="en-US" dirty="0" err="1"/>
              <a:t>asassn</a:t>
            </a:r>
            <a:r>
              <a:rPr lang="en-US" dirty="0"/>
              <a:t> light curves, and inject fake </a:t>
            </a:r>
            <a:r>
              <a:rPr lang="en-US" dirty="0" err="1"/>
              <a:t>Sne</a:t>
            </a:r>
            <a:r>
              <a:rPr lang="en-US" dirty="0"/>
              <a:t> at a random time with a random redshift and peak magnitude and ask if it would be detected given the signal to noise of the light curve and the gaps in the data. </a:t>
            </a:r>
          </a:p>
        </p:txBody>
      </p:sp>
      <p:sp>
        <p:nvSpPr>
          <p:cNvPr id="4" name="Slide Number Placeholder 3"/>
          <p:cNvSpPr>
            <a:spLocks noGrp="1"/>
          </p:cNvSpPr>
          <p:nvPr>
            <p:ph type="sldNum" sz="quarter" idx="5"/>
          </p:nvPr>
        </p:nvSpPr>
        <p:spPr/>
        <p:txBody>
          <a:bodyPr/>
          <a:lstStyle/>
          <a:p>
            <a:fld id="{24D0F025-AD0E-3B40-9746-84285257343A}" type="slidenum">
              <a:rPr lang="en-US" smtClean="0"/>
              <a:t>9</a:t>
            </a:fld>
            <a:endParaRPr lang="en-US"/>
          </a:p>
        </p:txBody>
      </p:sp>
    </p:spTree>
    <p:extLst>
      <p:ext uri="{BB962C8B-B14F-4D97-AF65-F5344CB8AC3E}">
        <p14:creationId xmlns:p14="http://schemas.microsoft.com/office/powerpoint/2010/main" val="21117708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Y-axis det/all -- Function of apparent but also absolute is important -- Lum-width relation – say SN at a given set of magnitudes – get weight – finally get rate</a:t>
            </a:r>
          </a:p>
          <a:p>
            <a:endParaRPr lang="en-US" dirty="0"/>
          </a:p>
          <a:p>
            <a:endParaRPr lang="en-US" dirty="0"/>
          </a:p>
          <a:p>
            <a:endParaRPr lang="en-US" dirty="0"/>
          </a:p>
          <a:p>
            <a:endParaRPr lang="en-US" dirty="0"/>
          </a:p>
          <a:p>
            <a:endParaRPr lang="en-US" dirty="0"/>
          </a:p>
          <a:p>
            <a:r>
              <a:rPr lang="en-US" dirty="0"/>
              <a:t>This injection recovery simulation leads to the completeness corves as a function of BOTH apparent and absolute magnitude. </a:t>
            </a:r>
          </a:p>
          <a:p>
            <a:r>
              <a:rPr lang="en-US" dirty="0"/>
              <a:t>Previous works have only assumed an average completeness for all absolute magnitudes. However, we see that there is a ~10% difference between the most luminous and the least luminous </a:t>
            </a:r>
            <a:r>
              <a:rPr lang="en-US" dirty="0" err="1"/>
              <a:t>Sne</a:t>
            </a:r>
            <a:r>
              <a:rPr lang="en-US" dirty="0"/>
              <a:t>.</a:t>
            </a:r>
          </a:p>
          <a:p>
            <a:r>
              <a:rPr lang="en-US" dirty="0" err="1"/>
              <a:t>Completess</a:t>
            </a:r>
            <a:r>
              <a:rPr lang="en-US" dirty="0"/>
              <a:t> leads to weights and these weights for each observed SN can be summed up and divided by volume and time to obtain a rate.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What’s different in my work and what’s better</a:t>
            </a:r>
          </a:p>
          <a:p>
            <a:endParaRPr lang="en-US" dirty="0"/>
          </a:p>
        </p:txBody>
      </p:sp>
      <p:sp>
        <p:nvSpPr>
          <p:cNvPr id="4" name="Slide Number Placeholder 3"/>
          <p:cNvSpPr>
            <a:spLocks noGrp="1"/>
          </p:cNvSpPr>
          <p:nvPr>
            <p:ph type="sldNum" sz="quarter" idx="5"/>
          </p:nvPr>
        </p:nvSpPr>
        <p:spPr/>
        <p:txBody>
          <a:bodyPr/>
          <a:lstStyle/>
          <a:p>
            <a:fld id="{24D0F025-AD0E-3B40-9746-84285257343A}" type="slidenum">
              <a:rPr lang="en-US" smtClean="0"/>
              <a:t>10</a:t>
            </a:fld>
            <a:endParaRPr lang="en-US"/>
          </a:p>
        </p:txBody>
      </p:sp>
    </p:spTree>
    <p:extLst>
      <p:ext uri="{BB962C8B-B14F-4D97-AF65-F5344CB8AC3E}">
        <p14:creationId xmlns:p14="http://schemas.microsoft.com/office/powerpoint/2010/main" val="10377901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rate as a function of redshift can also help constrain the DTD. </a:t>
            </a:r>
            <a:r>
              <a:rPr lang="en-US" dirty="0" err="1"/>
              <a:t>Dilday</a:t>
            </a:r>
            <a:r>
              <a:rPr lang="en-US" dirty="0"/>
              <a:t> did a fit using SDSS data and Perret using SNLS data. My </a:t>
            </a:r>
            <a:r>
              <a:rPr lang="en-US" dirty="0" err="1">
                <a:solidFill>
                  <a:srgbClr val="FFFFFF"/>
                </a:solidFill>
                <a:effectLst/>
                <a:latin typeface="Helvetica" pitchFamily="2" charset="0"/>
              </a:rPr>
              <a:t>errorbars</a:t>
            </a:r>
            <a:r>
              <a:rPr lang="en-US" dirty="0">
                <a:solidFill>
                  <a:srgbClr val="FFFFFF"/>
                </a:solidFill>
                <a:effectLst/>
                <a:latin typeface="Helvetica" pitchFamily="2" charset="0"/>
              </a:rPr>
              <a:t> much better (SMALLEST), pinning down the </a:t>
            </a:r>
            <a:r>
              <a:rPr lang="en-US" dirty="0" err="1">
                <a:solidFill>
                  <a:srgbClr val="FFFFFF"/>
                </a:solidFill>
                <a:effectLst/>
                <a:latin typeface="Helvetica" pitchFamily="2" charset="0"/>
              </a:rPr>
              <a:t>zeropoint</a:t>
            </a:r>
            <a:r>
              <a:rPr lang="en-US" dirty="0">
                <a:solidFill>
                  <a:srgbClr val="FFFFFF"/>
                </a:solidFill>
                <a:effectLst/>
                <a:latin typeface="Helvetica" pitchFamily="2"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Even with only 4 years of ASAS-SN data, we obtain the best results. ASAS-SN was made for this.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rate agrees well with the other rates at low </a:t>
            </a:r>
            <a:r>
              <a:rPr lang="en-US" dirty="0" err="1"/>
              <a:t>redhisfts</a:t>
            </a:r>
            <a:r>
              <a:rPr lang="en-US" dirty="0"/>
              <a:t> but we have the lowest statistical and systematic uncertainties.</a:t>
            </a:r>
          </a:p>
          <a:p>
            <a:endParaRPr lang="en-US" dirty="0"/>
          </a:p>
        </p:txBody>
      </p:sp>
      <p:sp>
        <p:nvSpPr>
          <p:cNvPr id="4" name="Slide Number Placeholder 3"/>
          <p:cNvSpPr>
            <a:spLocks noGrp="1"/>
          </p:cNvSpPr>
          <p:nvPr>
            <p:ph type="sldNum" sz="quarter" idx="5"/>
          </p:nvPr>
        </p:nvSpPr>
        <p:spPr/>
        <p:txBody>
          <a:bodyPr/>
          <a:lstStyle/>
          <a:p>
            <a:fld id="{24D0F025-AD0E-3B40-9746-84285257343A}" type="slidenum">
              <a:rPr lang="en-US" smtClean="0"/>
              <a:t>11</a:t>
            </a:fld>
            <a:endParaRPr lang="en-US"/>
          </a:p>
        </p:txBody>
      </p:sp>
    </p:spTree>
    <p:extLst>
      <p:ext uri="{BB962C8B-B14F-4D97-AF65-F5344CB8AC3E}">
        <p14:creationId xmlns:p14="http://schemas.microsoft.com/office/powerpoint/2010/main" val="8461975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FF"/>
                </a:solidFill>
                <a:effectLst/>
                <a:latin typeface="Helvetica" pitchFamily="2" charset="0"/>
              </a:rPr>
              <a:t>Talk about LOSS (galaxy targeted they get more less </a:t>
            </a:r>
            <a:r>
              <a:rPr lang="en-US" dirty="0" err="1">
                <a:solidFill>
                  <a:srgbClr val="FFFFFF"/>
                </a:solidFill>
                <a:effectLst/>
                <a:latin typeface="Helvetica" pitchFamily="2" charset="0"/>
              </a:rPr>
              <a:t>lum</a:t>
            </a:r>
            <a:r>
              <a:rPr lang="en-US" dirty="0">
                <a:solidFill>
                  <a:srgbClr val="FFFFFF"/>
                </a:solidFill>
                <a:effectLst/>
                <a:latin typeface="Helvetica" pitchFamily="2" charset="0"/>
              </a:rPr>
              <a:t> ones) -- ZTF extend to more luminous end – LFs in different bands -- Shift is a way to estimate extinction -- take the offset out and that gives average extinction. </a:t>
            </a:r>
          </a:p>
        </p:txBody>
      </p:sp>
      <p:sp>
        <p:nvSpPr>
          <p:cNvPr id="4" name="Slide Number Placeholder 3"/>
          <p:cNvSpPr>
            <a:spLocks noGrp="1"/>
          </p:cNvSpPr>
          <p:nvPr>
            <p:ph type="sldNum" sz="quarter" idx="5"/>
          </p:nvPr>
        </p:nvSpPr>
        <p:spPr/>
        <p:txBody>
          <a:bodyPr/>
          <a:lstStyle/>
          <a:p>
            <a:fld id="{24D0F025-AD0E-3B40-9746-84285257343A}" type="slidenum">
              <a:rPr lang="en-US" smtClean="0"/>
              <a:t>12</a:t>
            </a:fld>
            <a:endParaRPr lang="en-US"/>
          </a:p>
        </p:txBody>
      </p:sp>
    </p:spTree>
    <p:extLst>
      <p:ext uri="{BB962C8B-B14F-4D97-AF65-F5344CB8AC3E}">
        <p14:creationId xmlns:p14="http://schemas.microsoft.com/office/powerpoint/2010/main" val="26962291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for the first time!!! – Loss fractions of sub-types but no LFs – go back and look at the Taubenberger plot – WONDERFUL FIRST STEP IN THE DIRECTION OF UNDERSTANDING THE DIVERSITY IN IA SNE</a:t>
            </a:r>
          </a:p>
        </p:txBody>
      </p:sp>
      <p:sp>
        <p:nvSpPr>
          <p:cNvPr id="4" name="Slide Number Placeholder 3"/>
          <p:cNvSpPr>
            <a:spLocks noGrp="1"/>
          </p:cNvSpPr>
          <p:nvPr>
            <p:ph type="sldNum" sz="quarter" idx="5"/>
          </p:nvPr>
        </p:nvSpPr>
        <p:spPr/>
        <p:txBody>
          <a:bodyPr/>
          <a:lstStyle/>
          <a:p>
            <a:fld id="{24D0F025-AD0E-3B40-9746-84285257343A}" type="slidenum">
              <a:rPr lang="en-US" smtClean="0"/>
              <a:t>13</a:t>
            </a:fld>
            <a:endParaRPr lang="en-US"/>
          </a:p>
        </p:txBody>
      </p:sp>
    </p:spTree>
    <p:extLst>
      <p:ext uri="{BB962C8B-B14F-4D97-AF65-F5344CB8AC3E}">
        <p14:creationId xmlns:p14="http://schemas.microsoft.com/office/powerpoint/2010/main" val="22905155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G-band – larger sample – more dimensionality -- Extinction using multi-band light curves – other transients, TDEs, </a:t>
            </a:r>
            <a:r>
              <a:rPr lang="en-US" dirty="0" err="1"/>
              <a:t>CCSNe</a:t>
            </a:r>
            <a:r>
              <a:rPr lang="en-US" dirty="0"/>
              <a:t>, </a:t>
            </a:r>
            <a:r>
              <a:rPr lang="en-US" dirty="0" err="1"/>
              <a:t>etc</a:t>
            </a:r>
            <a:endParaRPr lang="en-US" dirty="0"/>
          </a:p>
        </p:txBody>
      </p:sp>
      <p:sp>
        <p:nvSpPr>
          <p:cNvPr id="4" name="Slide Number Placeholder 3"/>
          <p:cNvSpPr>
            <a:spLocks noGrp="1"/>
          </p:cNvSpPr>
          <p:nvPr>
            <p:ph type="sldNum" sz="quarter" idx="5"/>
          </p:nvPr>
        </p:nvSpPr>
        <p:spPr/>
        <p:txBody>
          <a:bodyPr/>
          <a:lstStyle/>
          <a:p>
            <a:fld id="{24D0F025-AD0E-3B40-9746-84285257343A}" type="slidenum">
              <a:rPr lang="en-US" smtClean="0"/>
              <a:t>14</a:t>
            </a:fld>
            <a:endParaRPr lang="en-US"/>
          </a:p>
        </p:txBody>
      </p:sp>
    </p:spTree>
    <p:extLst>
      <p:ext uri="{BB962C8B-B14F-4D97-AF65-F5344CB8AC3E}">
        <p14:creationId xmlns:p14="http://schemas.microsoft.com/office/powerpoint/2010/main" val="23275966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D0F025-AD0E-3B40-9746-84285257343A}" type="slidenum">
              <a:rPr lang="en-US" smtClean="0"/>
              <a:t>15</a:t>
            </a:fld>
            <a:endParaRPr lang="en-US"/>
          </a:p>
        </p:txBody>
      </p:sp>
    </p:spTree>
    <p:extLst>
      <p:ext uri="{BB962C8B-B14F-4D97-AF65-F5344CB8AC3E}">
        <p14:creationId xmlns:p14="http://schemas.microsoft.com/office/powerpoint/2010/main" val="3629854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Diversity in Type Ia </a:t>
            </a:r>
            <a:r>
              <a:rPr lang="en-US" dirty="0" err="1"/>
              <a:t>Sne</a:t>
            </a:r>
            <a:r>
              <a:rPr lang="en-US" dirty="0"/>
              <a:t>. Different explosion mechanisms and progenitor scenarios invoked. Zeroth order thing: how many are there, get rates!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Mark Phillips in 1993 showed a relationship between the absolute magnitude and the width of the light curves for Type Ia SNe. The more luminous </a:t>
            </a:r>
            <a:r>
              <a:rPr lang="en-US" dirty="0" err="1"/>
              <a:t>Sne</a:t>
            </a:r>
            <a:r>
              <a:rPr lang="en-US" dirty="0"/>
              <a:t> tend to have broader light curves and vice versa. This allowed Type Ia </a:t>
            </a:r>
            <a:r>
              <a:rPr lang="en-US" dirty="0" err="1"/>
              <a:t>Sne</a:t>
            </a:r>
            <a:r>
              <a:rPr lang="en-US" dirty="0"/>
              <a:t> to be standardizable as distance calibrators and extremely useful in cosmological studies. Since then, there have been many new discoveries and this plot has drastically expanded into…</a:t>
            </a:r>
          </a:p>
          <a:p>
            <a:endParaRPr lang="en-US" dirty="0"/>
          </a:p>
          <a:p>
            <a:r>
              <a:rPr lang="en-US" dirty="0"/>
              <a:t>Something like this! This plot shows the same axes but now including all the subtypes and extreme cases of thermonuclear explosions that have been observed so far. We see the fainter subclass of 91-bg like </a:t>
            </a:r>
            <a:r>
              <a:rPr lang="en-US" dirty="0" err="1"/>
              <a:t>Sne</a:t>
            </a:r>
            <a:r>
              <a:rPr lang="en-US" dirty="0"/>
              <a:t>, the more luminous 91T-like </a:t>
            </a:r>
            <a:r>
              <a:rPr lang="en-US" dirty="0" err="1"/>
              <a:t>Sne</a:t>
            </a:r>
            <a:r>
              <a:rPr lang="en-US" dirty="0"/>
              <a:t> that follow the Phillips relations but are spectroscopically distinct, the most luminous subclass of Ia-CSM SNe being characteristically luminous due to their interaction with the circumstellar medium. In any case, it is likely that these different subtypes of Type Ia </a:t>
            </a:r>
            <a:r>
              <a:rPr lang="en-US" dirty="0" err="1"/>
              <a:t>Sne</a:t>
            </a:r>
            <a:r>
              <a:rPr lang="en-US" dirty="0"/>
              <a:t> originate from different progenitor systems and explosion mechanisms.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two most common progenitor scenarios are the Single Degenerate and the Double Degenerate. In the SD scenario, the WD accretes mass from a non-degenerate companion and explodes after reaching critical mass. The delay times of this progenitor system span a wide range of possibilities from short to long delay times after a burst of star formation. On the other hand, the DD scenario involves binary WDs and the delay times for this are much longer, on order of </a:t>
            </a:r>
            <a:r>
              <a:rPr lang="en-US" dirty="0" err="1"/>
              <a:t>Gyrs</a:t>
            </a:r>
            <a:r>
              <a:rPr lang="en-US" dirty="0"/>
              <a:t>. Therefore, to probe the delay times and to shed light on the physical origins of Type Ia </a:t>
            </a:r>
            <a:r>
              <a:rPr lang="en-US" dirty="0" err="1"/>
              <a:t>Sne</a:t>
            </a:r>
            <a:r>
              <a:rPr lang="en-US" dirty="0"/>
              <a:t> and the extreme cases, understanding the intrinsic rates of their occurrence is crucial!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With the utility of </a:t>
            </a:r>
            <a:r>
              <a:rPr lang="en-US" dirty="0" err="1"/>
              <a:t>Sne</a:t>
            </a:r>
            <a:r>
              <a:rPr lang="en-US" dirty="0"/>
              <a:t> Ia in galactic chemical evolution studies, cosmological studies, and SN progenitor studies, it is crucial to measure their rates and do so precisely.</a:t>
            </a:r>
          </a:p>
        </p:txBody>
      </p:sp>
      <p:sp>
        <p:nvSpPr>
          <p:cNvPr id="4" name="Slide Number Placeholder 3"/>
          <p:cNvSpPr>
            <a:spLocks noGrp="1"/>
          </p:cNvSpPr>
          <p:nvPr>
            <p:ph type="sldNum" sz="quarter" idx="5"/>
          </p:nvPr>
        </p:nvSpPr>
        <p:spPr/>
        <p:txBody>
          <a:bodyPr/>
          <a:lstStyle/>
          <a:p>
            <a:fld id="{24D0F025-AD0E-3B40-9746-84285257343A}" type="slidenum">
              <a:rPr lang="en-US" smtClean="0"/>
              <a:t>1</a:t>
            </a:fld>
            <a:endParaRPr lang="en-US"/>
          </a:p>
        </p:txBody>
      </p:sp>
    </p:spTree>
    <p:extLst>
      <p:ext uri="{BB962C8B-B14F-4D97-AF65-F5344CB8AC3E}">
        <p14:creationId xmlns:p14="http://schemas.microsoft.com/office/powerpoint/2010/main" val="20070068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1930s, rate efforts ongoing. </a:t>
            </a:r>
            <a:r>
              <a:rPr lang="en-US" dirty="0" err="1"/>
              <a:t>Cappellaro</a:t>
            </a:r>
            <a:r>
              <a:rPr lang="en-US" dirty="0"/>
              <a:t> and </a:t>
            </a:r>
            <a:r>
              <a:rPr lang="en-US" dirty="0" err="1"/>
              <a:t>evans</a:t>
            </a:r>
            <a:r>
              <a:rPr lang="en-US" dirty="0"/>
              <a:t> visual search, galaxy targeted, SDSS larger sample out to a higher redshift, LOSS galaxy targeted, PTF not targeted, good handling of systematics, ZTF first estimate of rate using their sample, completeness corrections can be improved. Now what we do!</a:t>
            </a:r>
          </a:p>
        </p:txBody>
      </p:sp>
      <p:sp>
        <p:nvSpPr>
          <p:cNvPr id="4" name="Slide Number Placeholder 3"/>
          <p:cNvSpPr>
            <a:spLocks noGrp="1"/>
          </p:cNvSpPr>
          <p:nvPr>
            <p:ph type="sldNum" sz="quarter" idx="5"/>
          </p:nvPr>
        </p:nvSpPr>
        <p:spPr/>
        <p:txBody>
          <a:bodyPr/>
          <a:lstStyle/>
          <a:p>
            <a:fld id="{24D0F025-AD0E-3B40-9746-84285257343A}" type="slidenum">
              <a:rPr lang="en-US" smtClean="0"/>
              <a:t>2</a:t>
            </a:fld>
            <a:endParaRPr lang="en-US"/>
          </a:p>
        </p:txBody>
      </p:sp>
    </p:spTree>
    <p:extLst>
      <p:ext uri="{BB962C8B-B14F-4D97-AF65-F5344CB8AC3E}">
        <p14:creationId xmlns:p14="http://schemas.microsoft.com/office/powerpoint/2010/main" val="2065594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FF"/>
                </a:solidFill>
                <a:effectLst/>
                <a:latin typeface="Helvetica" pitchFamily="2" charset="0"/>
              </a:rPr>
              <a:t>How do we cook up rates? </a:t>
            </a:r>
            <a:r>
              <a:rPr lang="en-US" dirty="0" err="1">
                <a:solidFill>
                  <a:srgbClr val="FFFFFF"/>
                </a:solidFill>
                <a:effectLst/>
                <a:latin typeface="Helvetica" pitchFamily="2" charset="0"/>
              </a:rPr>
              <a:t>lLooks</a:t>
            </a:r>
            <a:r>
              <a:rPr lang="en-US" dirty="0">
                <a:solidFill>
                  <a:srgbClr val="FFFFFF"/>
                </a:solidFill>
                <a:effectLst/>
                <a:latin typeface="Helvetica" pitchFamily="2" charset="0"/>
              </a:rPr>
              <a:t> simple, but the middle one is the hardest. I’ll go through each of these one by one. Point out the highlight scheme at the bottom of the page in next few slides.</a:t>
            </a:r>
          </a:p>
        </p:txBody>
      </p:sp>
      <p:sp>
        <p:nvSpPr>
          <p:cNvPr id="4" name="Slide Number Placeholder 3"/>
          <p:cNvSpPr>
            <a:spLocks noGrp="1"/>
          </p:cNvSpPr>
          <p:nvPr>
            <p:ph type="sldNum" sz="quarter" idx="5"/>
          </p:nvPr>
        </p:nvSpPr>
        <p:spPr/>
        <p:txBody>
          <a:bodyPr/>
          <a:lstStyle/>
          <a:p>
            <a:fld id="{24D0F025-AD0E-3B40-9746-84285257343A}" type="slidenum">
              <a:rPr lang="en-US" smtClean="0"/>
              <a:t>3</a:t>
            </a:fld>
            <a:endParaRPr lang="en-US"/>
          </a:p>
        </p:txBody>
      </p:sp>
    </p:spTree>
    <p:extLst>
      <p:ext uri="{BB962C8B-B14F-4D97-AF65-F5344CB8AC3E}">
        <p14:creationId xmlns:p14="http://schemas.microsoft.com/office/powerpoint/2010/main" val="2185007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is ASASSN? Many of you have probably used </a:t>
            </a:r>
            <a:r>
              <a:rPr lang="en-US" dirty="0" err="1"/>
              <a:t>asassn</a:t>
            </a:r>
            <a:r>
              <a:rPr lang="en-US" dirty="0"/>
              <a:t> light curves. But fundamental goal was to get systematic rates and after a decade we have finally obtain the rates carefully.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4D0F025-AD0E-3B40-9746-84285257343A}" type="slidenum">
              <a:rPr lang="en-US" smtClean="0"/>
              <a:t>4</a:t>
            </a:fld>
            <a:endParaRPr lang="en-US"/>
          </a:p>
        </p:txBody>
      </p:sp>
    </p:spTree>
    <p:extLst>
      <p:ext uri="{BB962C8B-B14F-4D97-AF65-F5344CB8AC3E}">
        <p14:creationId xmlns:p14="http://schemas.microsoft.com/office/powerpoint/2010/main" val="7829228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Distribution of </a:t>
            </a:r>
            <a:r>
              <a:rPr lang="en-US" dirty="0" err="1"/>
              <a:t>Sne</a:t>
            </a:r>
            <a:r>
              <a:rPr lang="en-US" dirty="0"/>
              <a:t> on sky, most are </a:t>
            </a:r>
            <a:r>
              <a:rPr lang="en-US" dirty="0" err="1"/>
              <a:t>Ias</a:t>
            </a:r>
            <a:r>
              <a:rPr lang="en-US" dirty="0"/>
              <a:t>, so let’s get rates for them first.</a:t>
            </a:r>
          </a:p>
        </p:txBody>
      </p:sp>
      <p:sp>
        <p:nvSpPr>
          <p:cNvPr id="4" name="Slide Number Placeholder 3"/>
          <p:cNvSpPr>
            <a:spLocks noGrp="1"/>
          </p:cNvSpPr>
          <p:nvPr>
            <p:ph type="sldNum" sz="quarter" idx="5"/>
          </p:nvPr>
        </p:nvSpPr>
        <p:spPr/>
        <p:txBody>
          <a:bodyPr/>
          <a:lstStyle/>
          <a:p>
            <a:fld id="{24D0F025-AD0E-3B40-9746-84285257343A}" type="slidenum">
              <a:rPr lang="en-US" smtClean="0"/>
              <a:t>5</a:t>
            </a:fld>
            <a:endParaRPr lang="en-US"/>
          </a:p>
        </p:txBody>
      </p:sp>
    </p:spTree>
    <p:extLst>
      <p:ext uri="{BB962C8B-B14F-4D97-AF65-F5344CB8AC3E}">
        <p14:creationId xmlns:p14="http://schemas.microsoft.com/office/powerpoint/2010/main" val="3006770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Why its good for rates (all-sky, high spectroscopic completeness 97% gives reliable classifications, large time-baseline 4yr so large sample)</a:t>
            </a:r>
          </a:p>
        </p:txBody>
      </p:sp>
      <p:sp>
        <p:nvSpPr>
          <p:cNvPr id="4" name="Slide Number Placeholder 3"/>
          <p:cNvSpPr>
            <a:spLocks noGrp="1"/>
          </p:cNvSpPr>
          <p:nvPr>
            <p:ph type="sldNum" sz="quarter" idx="5"/>
          </p:nvPr>
        </p:nvSpPr>
        <p:spPr/>
        <p:txBody>
          <a:bodyPr/>
          <a:lstStyle/>
          <a:p>
            <a:fld id="{24D0F025-AD0E-3B40-9746-84285257343A}" type="slidenum">
              <a:rPr lang="en-US" smtClean="0"/>
              <a:t>6</a:t>
            </a:fld>
            <a:endParaRPr lang="en-US"/>
          </a:p>
        </p:txBody>
      </p:sp>
    </p:spTree>
    <p:extLst>
      <p:ext uri="{BB962C8B-B14F-4D97-AF65-F5344CB8AC3E}">
        <p14:creationId xmlns:p14="http://schemas.microsoft.com/office/powerpoint/2010/main" val="9016152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first statistical study of rates from ASAS-SN was done by Brown et al. in 2019. They computed the relative specific rate of Type Ia </a:t>
            </a:r>
            <a:r>
              <a:rPr lang="en-US" dirty="0" err="1"/>
              <a:t>Sne</a:t>
            </a:r>
            <a:r>
              <a:rPr lang="en-US" dirty="0"/>
              <a:t> as a function of host galaxy stellar mass. Expanding on previous studies, they showed that the relative specific rate keeps rising for even lower mass galaxies down to stellar mass of 10^7 </a:t>
            </a:r>
            <a:r>
              <a:rPr lang="en-US" dirty="0" err="1"/>
              <a:t>Msun</a:t>
            </a:r>
            <a:r>
              <a:rPr lang="en-US" dirty="0"/>
              <a:t>. </a:t>
            </a:r>
            <a:r>
              <a:rPr lang="en-US" dirty="0">
                <a:solidFill>
                  <a:srgbClr val="FFFFFF"/>
                </a:solidFill>
                <a:effectLst/>
                <a:latin typeface="Helvetica" pitchFamily="2" charset="0"/>
              </a:rPr>
              <a:t>This has been done, but It’s all relative, my work is getting the y-axis. The next step is to get the volumetric rate.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FFFF"/>
              </a:solidFill>
              <a:effectLst/>
              <a:latin typeface="Helvetica" pitchFamily="2"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24D0F025-AD0E-3B40-9746-84285257343A}" type="slidenum">
              <a:rPr lang="en-US" smtClean="0"/>
              <a:t>7</a:t>
            </a:fld>
            <a:endParaRPr lang="en-US"/>
          </a:p>
        </p:txBody>
      </p:sp>
    </p:spTree>
    <p:extLst>
      <p:ext uri="{BB962C8B-B14F-4D97-AF65-F5344CB8AC3E}">
        <p14:creationId xmlns:p14="http://schemas.microsoft.com/office/powerpoint/2010/main" val="9483205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consider </a:t>
            </a:r>
            <a:r>
              <a:rPr lang="en-US" dirty="0" err="1"/>
              <a:t>Sne</a:t>
            </a:r>
            <a:r>
              <a:rPr lang="en-US" dirty="0"/>
              <a:t> that were discovered by ASASSN or independently recovered in ASASSN. And after making some quality cuts, we end up with about 400 </a:t>
            </a:r>
            <a:r>
              <a:rPr lang="en-US" dirty="0" err="1"/>
              <a:t>Sne</a:t>
            </a:r>
            <a:r>
              <a:rPr lang="en-US" dirty="0"/>
              <a:t> Ia in our final sample. Most at low-z and faint.</a:t>
            </a:r>
          </a:p>
          <a:p>
            <a:r>
              <a:rPr lang="en-US" dirty="0"/>
              <a:t>Move on to the next ingredient.</a:t>
            </a:r>
          </a:p>
        </p:txBody>
      </p:sp>
      <p:sp>
        <p:nvSpPr>
          <p:cNvPr id="4" name="Slide Number Placeholder 3"/>
          <p:cNvSpPr>
            <a:spLocks noGrp="1"/>
          </p:cNvSpPr>
          <p:nvPr>
            <p:ph type="sldNum" sz="quarter" idx="5"/>
          </p:nvPr>
        </p:nvSpPr>
        <p:spPr/>
        <p:txBody>
          <a:bodyPr/>
          <a:lstStyle/>
          <a:p>
            <a:fld id="{24D0F025-AD0E-3B40-9746-84285257343A}" type="slidenum">
              <a:rPr lang="en-US" smtClean="0"/>
              <a:t>8</a:t>
            </a:fld>
            <a:endParaRPr lang="en-US"/>
          </a:p>
        </p:txBody>
      </p:sp>
    </p:spTree>
    <p:extLst>
      <p:ext uri="{BB962C8B-B14F-4D97-AF65-F5344CB8AC3E}">
        <p14:creationId xmlns:p14="http://schemas.microsoft.com/office/powerpoint/2010/main" val="23929241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877AC-0854-FDE4-7942-E6682C5735C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F502C92-420C-9207-2AEF-2E2B91CFF6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9E01096-9075-D0CF-064B-4752C8BDB568}"/>
              </a:ext>
            </a:extLst>
          </p:cNvPr>
          <p:cNvSpPr>
            <a:spLocks noGrp="1"/>
          </p:cNvSpPr>
          <p:nvPr>
            <p:ph type="dt" sz="half" idx="10"/>
          </p:nvPr>
        </p:nvSpPr>
        <p:spPr/>
        <p:txBody>
          <a:bodyPr/>
          <a:lstStyle/>
          <a:p>
            <a:r>
              <a:rPr lang="en-US"/>
              <a:t>June 22, 2023</a:t>
            </a:r>
          </a:p>
        </p:txBody>
      </p:sp>
      <p:sp>
        <p:nvSpPr>
          <p:cNvPr id="5" name="Footer Placeholder 4">
            <a:extLst>
              <a:ext uri="{FF2B5EF4-FFF2-40B4-BE49-F238E27FC236}">
                <a16:creationId xmlns:a16="http://schemas.microsoft.com/office/drawing/2014/main" id="{F3F163CE-ACCA-4961-BFF0-8C62E5370660}"/>
              </a:ext>
            </a:extLst>
          </p:cNvPr>
          <p:cNvSpPr>
            <a:spLocks noGrp="1"/>
          </p:cNvSpPr>
          <p:nvPr>
            <p:ph type="ftr" sz="quarter" idx="11"/>
          </p:nvPr>
        </p:nvSpPr>
        <p:spPr/>
        <p:txBody>
          <a:bodyPr/>
          <a:lstStyle/>
          <a:p>
            <a:r>
              <a:rPr lang="en-US"/>
              <a:t>Dhvanil Desai - The Transient and Variable Universe</a:t>
            </a:r>
          </a:p>
        </p:txBody>
      </p:sp>
      <p:sp>
        <p:nvSpPr>
          <p:cNvPr id="6" name="Slide Number Placeholder 5">
            <a:extLst>
              <a:ext uri="{FF2B5EF4-FFF2-40B4-BE49-F238E27FC236}">
                <a16:creationId xmlns:a16="http://schemas.microsoft.com/office/drawing/2014/main" id="{E4D6F3E5-4D4D-EAEB-C198-79B2896644B4}"/>
              </a:ext>
            </a:extLst>
          </p:cNvPr>
          <p:cNvSpPr>
            <a:spLocks noGrp="1"/>
          </p:cNvSpPr>
          <p:nvPr>
            <p:ph type="sldNum" sz="quarter" idx="12"/>
          </p:nvPr>
        </p:nvSpPr>
        <p:spPr/>
        <p:txBody>
          <a:bodyPr/>
          <a:lstStyle/>
          <a:p>
            <a:fld id="{97E2A4AF-7B28-A546-BD63-2211A2EAD95E}" type="slidenum">
              <a:rPr lang="en-US" smtClean="0"/>
              <a:t>‹#›</a:t>
            </a:fld>
            <a:endParaRPr lang="en-US"/>
          </a:p>
        </p:txBody>
      </p:sp>
    </p:spTree>
    <p:extLst>
      <p:ext uri="{BB962C8B-B14F-4D97-AF65-F5344CB8AC3E}">
        <p14:creationId xmlns:p14="http://schemas.microsoft.com/office/powerpoint/2010/main" val="19462728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D36E8-71CE-A328-0FEE-FDC765D3EEE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A68AE6D-F472-BFE7-73E3-162E194FF8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D0D4-9058-12AB-EC7A-E9BABB6AF8AE}"/>
              </a:ext>
            </a:extLst>
          </p:cNvPr>
          <p:cNvSpPr>
            <a:spLocks noGrp="1"/>
          </p:cNvSpPr>
          <p:nvPr>
            <p:ph type="dt" sz="half" idx="10"/>
          </p:nvPr>
        </p:nvSpPr>
        <p:spPr/>
        <p:txBody>
          <a:bodyPr/>
          <a:lstStyle/>
          <a:p>
            <a:r>
              <a:rPr lang="en-US"/>
              <a:t>June 22, 2023</a:t>
            </a:r>
          </a:p>
        </p:txBody>
      </p:sp>
      <p:sp>
        <p:nvSpPr>
          <p:cNvPr id="5" name="Footer Placeholder 4">
            <a:extLst>
              <a:ext uri="{FF2B5EF4-FFF2-40B4-BE49-F238E27FC236}">
                <a16:creationId xmlns:a16="http://schemas.microsoft.com/office/drawing/2014/main" id="{3CC7DC6C-83D1-6160-5D52-20D664D29E64}"/>
              </a:ext>
            </a:extLst>
          </p:cNvPr>
          <p:cNvSpPr>
            <a:spLocks noGrp="1"/>
          </p:cNvSpPr>
          <p:nvPr>
            <p:ph type="ftr" sz="quarter" idx="11"/>
          </p:nvPr>
        </p:nvSpPr>
        <p:spPr/>
        <p:txBody>
          <a:bodyPr/>
          <a:lstStyle/>
          <a:p>
            <a:r>
              <a:rPr lang="en-US"/>
              <a:t>Dhvanil Desai - The Transient and Variable Universe</a:t>
            </a:r>
          </a:p>
        </p:txBody>
      </p:sp>
      <p:sp>
        <p:nvSpPr>
          <p:cNvPr id="6" name="Slide Number Placeholder 5">
            <a:extLst>
              <a:ext uri="{FF2B5EF4-FFF2-40B4-BE49-F238E27FC236}">
                <a16:creationId xmlns:a16="http://schemas.microsoft.com/office/drawing/2014/main" id="{6BA0FBA1-2E1E-9D2D-5B90-58616AA202A6}"/>
              </a:ext>
            </a:extLst>
          </p:cNvPr>
          <p:cNvSpPr>
            <a:spLocks noGrp="1"/>
          </p:cNvSpPr>
          <p:nvPr>
            <p:ph type="sldNum" sz="quarter" idx="12"/>
          </p:nvPr>
        </p:nvSpPr>
        <p:spPr/>
        <p:txBody>
          <a:bodyPr/>
          <a:lstStyle/>
          <a:p>
            <a:fld id="{97E2A4AF-7B28-A546-BD63-2211A2EAD95E}" type="slidenum">
              <a:rPr lang="en-US" smtClean="0"/>
              <a:t>‹#›</a:t>
            </a:fld>
            <a:endParaRPr lang="en-US"/>
          </a:p>
        </p:txBody>
      </p:sp>
    </p:spTree>
    <p:extLst>
      <p:ext uri="{BB962C8B-B14F-4D97-AF65-F5344CB8AC3E}">
        <p14:creationId xmlns:p14="http://schemas.microsoft.com/office/powerpoint/2010/main" val="14579730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866927-9AC6-E7A1-7856-99BED19E8DA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5CD54F-E4D7-2325-5FE4-090018388A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4A89E0-5FE4-7A2E-B574-34EE148439BE}"/>
              </a:ext>
            </a:extLst>
          </p:cNvPr>
          <p:cNvSpPr>
            <a:spLocks noGrp="1"/>
          </p:cNvSpPr>
          <p:nvPr>
            <p:ph type="dt" sz="half" idx="10"/>
          </p:nvPr>
        </p:nvSpPr>
        <p:spPr/>
        <p:txBody>
          <a:bodyPr/>
          <a:lstStyle/>
          <a:p>
            <a:r>
              <a:rPr lang="en-US"/>
              <a:t>June 22, 2023</a:t>
            </a:r>
          </a:p>
        </p:txBody>
      </p:sp>
      <p:sp>
        <p:nvSpPr>
          <p:cNvPr id="5" name="Footer Placeholder 4">
            <a:extLst>
              <a:ext uri="{FF2B5EF4-FFF2-40B4-BE49-F238E27FC236}">
                <a16:creationId xmlns:a16="http://schemas.microsoft.com/office/drawing/2014/main" id="{992B856F-763F-F2A1-A215-346CB2A72332}"/>
              </a:ext>
            </a:extLst>
          </p:cNvPr>
          <p:cNvSpPr>
            <a:spLocks noGrp="1"/>
          </p:cNvSpPr>
          <p:nvPr>
            <p:ph type="ftr" sz="quarter" idx="11"/>
          </p:nvPr>
        </p:nvSpPr>
        <p:spPr/>
        <p:txBody>
          <a:bodyPr/>
          <a:lstStyle/>
          <a:p>
            <a:r>
              <a:rPr lang="en-US"/>
              <a:t>Dhvanil Desai - The Transient and Variable Universe</a:t>
            </a:r>
          </a:p>
        </p:txBody>
      </p:sp>
      <p:sp>
        <p:nvSpPr>
          <p:cNvPr id="6" name="Slide Number Placeholder 5">
            <a:extLst>
              <a:ext uri="{FF2B5EF4-FFF2-40B4-BE49-F238E27FC236}">
                <a16:creationId xmlns:a16="http://schemas.microsoft.com/office/drawing/2014/main" id="{23400170-DB88-AFAD-78A4-826B444EE981}"/>
              </a:ext>
            </a:extLst>
          </p:cNvPr>
          <p:cNvSpPr>
            <a:spLocks noGrp="1"/>
          </p:cNvSpPr>
          <p:nvPr>
            <p:ph type="sldNum" sz="quarter" idx="12"/>
          </p:nvPr>
        </p:nvSpPr>
        <p:spPr/>
        <p:txBody>
          <a:bodyPr/>
          <a:lstStyle/>
          <a:p>
            <a:fld id="{97E2A4AF-7B28-A546-BD63-2211A2EAD95E}" type="slidenum">
              <a:rPr lang="en-US" smtClean="0"/>
              <a:t>‹#›</a:t>
            </a:fld>
            <a:endParaRPr lang="en-US"/>
          </a:p>
        </p:txBody>
      </p:sp>
    </p:spTree>
    <p:extLst>
      <p:ext uri="{BB962C8B-B14F-4D97-AF65-F5344CB8AC3E}">
        <p14:creationId xmlns:p14="http://schemas.microsoft.com/office/powerpoint/2010/main" val="3468588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9390D-E914-48FB-F7E8-DC7FFA3481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2788AF-3CBB-2C69-63EF-1CC0C5A1332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F36FED-9BA9-DA0D-7685-3DC0C6248C95}"/>
              </a:ext>
            </a:extLst>
          </p:cNvPr>
          <p:cNvSpPr>
            <a:spLocks noGrp="1"/>
          </p:cNvSpPr>
          <p:nvPr>
            <p:ph type="dt" sz="half" idx="10"/>
          </p:nvPr>
        </p:nvSpPr>
        <p:spPr/>
        <p:txBody>
          <a:bodyPr/>
          <a:lstStyle/>
          <a:p>
            <a:r>
              <a:rPr lang="en-US"/>
              <a:t>June 22, 2023</a:t>
            </a:r>
          </a:p>
        </p:txBody>
      </p:sp>
      <p:sp>
        <p:nvSpPr>
          <p:cNvPr id="5" name="Footer Placeholder 4">
            <a:extLst>
              <a:ext uri="{FF2B5EF4-FFF2-40B4-BE49-F238E27FC236}">
                <a16:creationId xmlns:a16="http://schemas.microsoft.com/office/drawing/2014/main" id="{3798901D-5DC9-8F8E-1E75-E266B563D570}"/>
              </a:ext>
            </a:extLst>
          </p:cNvPr>
          <p:cNvSpPr>
            <a:spLocks noGrp="1"/>
          </p:cNvSpPr>
          <p:nvPr>
            <p:ph type="ftr" sz="quarter" idx="11"/>
          </p:nvPr>
        </p:nvSpPr>
        <p:spPr/>
        <p:txBody>
          <a:bodyPr/>
          <a:lstStyle/>
          <a:p>
            <a:r>
              <a:rPr lang="en-US"/>
              <a:t>Dhvanil Desai - The Transient and Variable Universe</a:t>
            </a:r>
          </a:p>
        </p:txBody>
      </p:sp>
      <p:sp>
        <p:nvSpPr>
          <p:cNvPr id="6" name="Slide Number Placeholder 5">
            <a:extLst>
              <a:ext uri="{FF2B5EF4-FFF2-40B4-BE49-F238E27FC236}">
                <a16:creationId xmlns:a16="http://schemas.microsoft.com/office/drawing/2014/main" id="{DCE9A8BB-CD64-76B5-B42F-E1398C25BDAB}"/>
              </a:ext>
            </a:extLst>
          </p:cNvPr>
          <p:cNvSpPr>
            <a:spLocks noGrp="1"/>
          </p:cNvSpPr>
          <p:nvPr>
            <p:ph type="sldNum" sz="quarter" idx="12"/>
          </p:nvPr>
        </p:nvSpPr>
        <p:spPr/>
        <p:txBody>
          <a:bodyPr/>
          <a:lstStyle/>
          <a:p>
            <a:fld id="{97E2A4AF-7B28-A546-BD63-2211A2EAD95E}" type="slidenum">
              <a:rPr lang="en-US" smtClean="0"/>
              <a:t>‹#›</a:t>
            </a:fld>
            <a:endParaRPr lang="en-US"/>
          </a:p>
        </p:txBody>
      </p:sp>
    </p:spTree>
    <p:extLst>
      <p:ext uri="{BB962C8B-B14F-4D97-AF65-F5344CB8AC3E}">
        <p14:creationId xmlns:p14="http://schemas.microsoft.com/office/powerpoint/2010/main" val="3196313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EEB2A-696B-3CE1-F8B7-0440DC0B20E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E599ACC-51E2-54C5-3F7E-8632EE0EED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4E4E38D-1C2D-89A1-8E06-8AA048556357}"/>
              </a:ext>
            </a:extLst>
          </p:cNvPr>
          <p:cNvSpPr>
            <a:spLocks noGrp="1"/>
          </p:cNvSpPr>
          <p:nvPr>
            <p:ph type="dt" sz="half" idx="10"/>
          </p:nvPr>
        </p:nvSpPr>
        <p:spPr/>
        <p:txBody>
          <a:bodyPr/>
          <a:lstStyle/>
          <a:p>
            <a:r>
              <a:rPr lang="en-US"/>
              <a:t>June 22, 2023</a:t>
            </a:r>
          </a:p>
        </p:txBody>
      </p:sp>
      <p:sp>
        <p:nvSpPr>
          <p:cNvPr id="5" name="Footer Placeholder 4">
            <a:extLst>
              <a:ext uri="{FF2B5EF4-FFF2-40B4-BE49-F238E27FC236}">
                <a16:creationId xmlns:a16="http://schemas.microsoft.com/office/drawing/2014/main" id="{91A2A4F3-932B-8644-93BA-200D081F9462}"/>
              </a:ext>
            </a:extLst>
          </p:cNvPr>
          <p:cNvSpPr>
            <a:spLocks noGrp="1"/>
          </p:cNvSpPr>
          <p:nvPr>
            <p:ph type="ftr" sz="quarter" idx="11"/>
          </p:nvPr>
        </p:nvSpPr>
        <p:spPr/>
        <p:txBody>
          <a:bodyPr/>
          <a:lstStyle/>
          <a:p>
            <a:r>
              <a:rPr lang="en-US"/>
              <a:t>Dhvanil Desai - The Transient and Variable Universe</a:t>
            </a:r>
          </a:p>
        </p:txBody>
      </p:sp>
      <p:sp>
        <p:nvSpPr>
          <p:cNvPr id="6" name="Slide Number Placeholder 5">
            <a:extLst>
              <a:ext uri="{FF2B5EF4-FFF2-40B4-BE49-F238E27FC236}">
                <a16:creationId xmlns:a16="http://schemas.microsoft.com/office/drawing/2014/main" id="{ED464D69-A594-57F3-D145-6E4574FFE082}"/>
              </a:ext>
            </a:extLst>
          </p:cNvPr>
          <p:cNvSpPr>
            <a:spLocks noGrp="1"/>
          </p:cNvSpPr>
          <p:nvPr>
            <p:ph type="sldNum" sz="quarter" idx="12"/>
          </p:nvPr>
        </p:nvSpPr>
        <p:spPr/>
        <p:txBody>
          <a:bodyPr/>
          <a:lstStyle/>
          <a:p>
            <a:fld id="{97E2A4AF-7B28-A546-BD63-2211A2EAD95E}" type="slidenum">
              <a:rPr lang="en-US" smtClean="0"/>
              <a:t>‹#›</a:t>
            </a:fld>
            <a:endParaRPr lang="en-US"/>
          </a:p>
        </p:txBody>
      </p:sp>
    </p:spTree>
    <p:extLst>
      <p:ext uri="{BB962C8B-B14F-4D97-AF65-F5344CB8AC3E}">
        <p14:creationId xmlns:p14="http://schemas.microsoft.com/office/powerpoint/2010/main" val="4171259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22E6F-01F4-3EFB-6A5D-A72B35355C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A33DCE-0E70-CA4F-1580-F1997C473F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3F9CFC4-F985-49DB-127E-B9A5C93AB0E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83A437F-64B8-8AEF-CB45-D531A6531321}"/>
              </a:ext>
            </a:extLst>
          </p:cNvPr>
          <p:cNvSpPr>
            <a:spLocks noGrp="1"/>
          </p:cNvSpPr>
          <p:nvPr>
            <p:ph type="dt" sz="half" idx="10"/>
          </p:nvPr>
        </p:nvSpPr>
        <p:spPr/>
        <p:txBody>
          <a:bodyPr/>
          <a:lstStyle/>
          <a:p>
            <a:r>
              <a:rPr lang="en-US"/>
              <a:t>June 22, 2023</a:t>
            </a:r>
          </a:p>
        </p:txBody>
      </p:sp>
      <p:sp>
        <p:nvSpPr>
          <p:cNvPr id="6" name="Footer Placeholder 5">
            <a:extLst>
              <a:ext uri="{FF2B5EF4-FFF2-40B4-BE49-F238E27FC236}">
                <a16:creationId xmlns:a16="http://schemas.microsoft.com/office/drawing/2014/main" id="{F0339400-283D-FA8F-0E53-4EAF7AF12499}"/>
              </a:ext>
            </a:extLst>
          </p:cNvPr>
          <p:cNvSpPr>
            <a:spLocks noGrp="1"/>
          </p:cNvSpPr>
          <p:nvPr>
            <p:ph type="ftr" sz="quarter" idx="11"/>
          </p:nvPr>
        </p:nvSpPr>
        <p:spPr/>
        <p:txBody>
          <a:bodyPr/>
          <a:lstStyle/>
          <a:p>
            <a:r>
              <a:rPr lang="en-US"/>
              <a:t>Dhvanil Desai - The Transient and Variable Universe</a:t>
            </a:r>
          </a:p>
        </p:txBody>
      </p:sp>
      <p:sp>
        <p:nvSpPr>
          <p:cNvPr id="7" name="Slide Number Placeholder 6">
            <a:extLst>
              <a:ext uri="{FF2B5EF4-FFF2-40B4-BE49-F238E27FC236}">
                <a16:creationId xmlns:a16="http://schemas.microsoft.com/office/drawing/2014/main" id="{051189F0-8E0E-864D-C760-46D83A3985E9}"/>
              </a:ext>
            </a:extLst>
          </p:cNvPr>
          <p:cNvSpPr>
            <a:spLocks noGrp="1"/>
          </p:cNvSpPr>
          <p:nvPr>
            <p:ph type="sldNum" sz="quarter" idx="12"/>
          </p:nvPr>
        </p:nvSpPr>
        <p:spPr/>
        <p:txBody>
          <a:bodyPr/>
          <a:lstStyle/>
          <a:p>
            <a:fld id="{97E2A4AF-7B28-A546-BD63-2211A2EAD95E}" type="slidenum">
              <a:rPr lang="en-US" smtClean="0"/>
              <a:t>‹#›</a:t>
            </a:fld>
            <a:endParaRPr lang="en-US"/>
          </a:p>
        </p:txBody>
      </p:sp>
    </p:spTree>
    <p:extLst>
      <p:ext uri="{BB962C8B-B14F-4D97-AF65-F5344CB8AC3E}">
        <p14:creationId xmlns:p14="http://schemas.microsoft.com/office/powerpoint/2010/main" val="7254538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F81BB-C693-7C1A-FF89-2F52226134B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151C05-CA4B-4626-59C0-3238C82F6B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ED5D2DB-DC71-EB98-A3A5-910F2AB74CC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C6EF385-D3BC-C39E-0F7E-28BAE291A5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AABE442-FED0-E843-CA5F-5A7712EB1F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AF4090-FA4F-4A79-789B-D06D2F59F35C}"/>
              </a:ext>
            </a:extLst>
          </p:cNvPr>
          <p:cNvSpPr>
            <a:spLocks noGrp="1"/>
          </p:cNvSpPr>
          <p:nvPr>
            <p:ph type="dt" sz="half" idx="10"/>
          </p:nvPr>
        </p:nvSpPr>
        <p:spPr/>
        <p:txBody>
          <a:bodyPr/>
          <a:lstStyle/>
          <a:p>
            <a:r>
              <a:rPr lang="en-US"/>
              <a:t>June 22, 2023</a:t>
            </a:r>
          </a:p>
        </p:txBody>
      </p:sp>
      <p:sp>
        <p:nvSpPr>
          <p:cNvPr id="8" name="Footer Placeholder 7">
            <a:extLst>
              <a:ext uri="{FF2B5EF4-FFF2-40B4-BE49-F238E27FC236}">
                <a16:creationId xmlns:a16="http://schemas.microsoft.com/office/drawing/2014/main" id="{3C12FFC7-6B4E-F08D-E496-2A7C0FA86853}"/>
              </a:ext>
            </a:extLst>
          </p:cNvPr>
          <p:cNvSpPr>
            <a:spLocks noGrp="1"/>
          </p:cNvSpPr>
          <p:nvPr>
            <p:ph type="ftr" sz="quarter" idx="11"/>
          </p:nvPr>
        </p:nvSpPr>
        <p:spPr/>
        <p:txBody>
          <a:bodyPr/>
          <a:lstStyle/>
          <a:p>
            <a:r>
              <a:rPr lang="en-US"/>
              <a:t>Dhvanil Desai - The Transient and Variable Universe</a:t>
            </a:r>
          </a:p>
        </p:txBody>
      </p:sp>
      <p:sp>
        <p:nvSpPr>
          <p:cNvPr id="9" name="Slide Number Placeholder 8">
            <a:extLst>
              <a:ext uri="{FF2B5EF4-FFF2-40B4-BE49-F238E27FC236}">
                <a16:creationId xmlns:a16="http://schemas.microsoft.com/office/drawing/2014/main" id="{2E486F50-7890-9291-9564-E38B68999F23}"/>
              </a:ext>
            </a:extLst>
          </p:cNvPr>
          <p:cNvSpPr>
            <a:spLocks noGrp="1"/>
          </p:cNvSpPr>
          <p:nvPr>
            <p:ph type="sldNum" sz="quarter" idx="12"/>
          </p:nvPr>
        </p:nvSpPr>
        <p:spPr/>
        <p:txBody>
          <a:bodyPr/>
          <a:lstStyle/>
          <a:p>
            <a:fld id="{97E2A4AF-7B28-A546-BD63-2211A2EAD95E}" type="slidenum">
              <a:rPr lang="en-US" smtClean="0"/>
              <a:t>‹#›</a:t>
            </a:fld>
            <a:endParaRPr lang="en-US"/>
          </a:p>
        </p:txBody>
      </p:sp>
    </p:spTree>
    <p:extLst>
      <p:ext uri="{BB962C8B-B14F-4D97-AF65-F5344CB8AC3E}">
        <p14:creationId xmlns:p14="http://schemas.microsoft.com/office/powerpoint/2010/main" val="4150339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5D7D6-5951-24F4-A358-13750C0CD63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8BF8141-8BC5-6A9A-027A-D48C3A635F39}"/>
              </a:ext>
            </a:extLst>
          </p:cNvPr>
          <p:cNvSpPr>
            <a:spLocks noGrp="1"/>
          </p:cNvSpPr>
          <p:nvPr>
            <p:ph type="dt" sz="half" idx="10"/>
          </p:nvPr>
        </p:nvSpPr>
        <p:spPr/>
        <p:txBody>
          <a:bodyPr/>
          <a:lstStyle/>
          <a:p>
            <a:r>
              <a:rPr lang="en-US"/>
              <a:t>June 22, 2023</a:t>
            </a:r>
          </a:p>
        </p:txBody>
      </p:sp>
      <p:sp>
        <p:nvSpPr>
          <p:cNvPr id="4" name="Footer Placeholder 3">
            <a:extLst>
              <a:ext uri="{FF2B5EF4-FFF2-40B4-BE49-F238E27FC236}">
                <a16:creationId xmlns:a16="http://schemas.microsoft.com/office/drawing/2014/main" id="{7C4BA3C2-07E1-BFBA-1314-877776C98D29}"/>
              </a:ext>
            </a:extLst>
          </p:cNvPr>
          <p:cNvSpPr>
            <a:spLocks noGrp="1"/>
          </p:cNvSpPr>
          <p:nvPr>
            <p:ph type="ftr" sz="quarter" idx="11"/>
          </p:nvPr>
        </p:nvSpPr>
        <p:spPr/>
        <p:txBody>
          <a:bodyPr/>
          <a:lstStyle/>
          <a:p>
            <a:r>
              <a:rPr lang="en-US"/>
              <a:t>Dhvanil Desai - The Transient and Variable Universe</a:t>
            </a:r>
          </a:p>
        </p:txBody>
      </p:sp>
      <p:sp>
        <p:nvSpPr>
          <p:cNvPr id="5" name="Slide Number Placeholder 4">
            <a:extLst>
              <a:ext uri="{FF2B5EF4-FFF2-40B4-BE49-F238E27FC236}">
                <a16:creationId xmlns:a16="http://schemas.microsoft.com/office/drawing/2014/main" id="{9700CFFA-3EE4-A458-BC10-73642A50F2D4}"/>
              </a:ext>
            </a:extLst>
          </p:cNvPr>
          <p:cNvSpPr>
            <a:spLocks noGrp="1"/>
          </p:cNvSpPr>
          <p:nvPr>
            <p:ph type="sldNum" sz="quarter" idx="12"/>
          </p:nvPr>
        </p:nvSpPr>
        <p:spPr/>
        <p:txBody>
          <a:bodyPr/>
          <a:lstStyle/>
          <a:p>
            <a:fld id="{97E2A4AF-7B28-A546-BD63-2211A2EAD95E}" type="slidenum">
              <a:rPr lang="en-US" smtClean="0"/>
              <a:t>‹#›</a:t>
            </a:fld>
            <a:endParaRPr lang="en-US"/>
          </a:p>
        </p:txBody>
      </p:sp>
    </p:spTree>
    <p:extLst>
      <p:ext uri="{BB962C8B-B14F-4D97-AF65-F5344CB8AC3E}">
        <p14:creationId xmlns:p14="http://schemas.microsoft.com/office/powerpoint/2010/main" val="14131822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6EDF80-D2E6-6FE7-CB97-5E41C6E5B48D}"/>
              </a:ext>
            </a:extLst>
          </p:cNvPr>
          <p:cNvSpPr>
            <a:spLocks noGrp="1"/>
          </p:cNvSpPr>
          <p:nvPr>
            <p:ph type="dt" sz="half" idx="10"/>
          </p:nvPr>
        </p:nvSpPr>
        <p:spPr/>
        <p:txBody>
          <a:bodyPr/>
          <a:lstStyle/>
          <a:p>
            <a:r>
              <a:rPr lang="en-US"/>
              <a:t>June 22, 2023</a:t>
            </a:r>
          </a:p>
        </p:txBody>
      </p:sp>
      <p:sp>
        <p:nvSpPr>
          <p:cNvPr id="3" name="Footer Placeholder 2">
            <a:extLst>
              <a:ext uri="{FF2B5EF4-FFF2-40B4-BE49-F238E27FC236}">
                <a16:creationId xmlns:a16="http://schemas.microsoft.com/office/drawing/2014/main" id="{26B1D5D8-A235-7B05-DCCD-FDEDDF3FC417}"/>
              </a:ext>
            </a:extLst>
          </p:cNvPr>
          <p:cNvSpPr>
            <a:spLocks noGrp="1"/>
          </p:cNvSpPr>
          <p:nvPr>
            <p:ph type="ftr" sz="quarter" idx="11"/>
          </p:nvPr>
        </p:nvSpPr>
        <p:spPr/>
        <p:txBody>
          <a:bodyPr/>
          <a:lstStyle/>
          <a:p>
            <a:r>
              <a:rPr lang="en-US"/>
              <a:t>Dhvanil Desai - The Transient and Variable Universe</a:t>
            </a:r>
          </a:p>
        </p:txBody>
      </p:sp>
      <p:sp>
        <p:nvSpPr>
          <p:cNvPr id="4" name="Slide Number Placeholder 3">
            <a:extLst>
              <a:ext uri="{FF2B5EF4-FFF2-40B4-BE49-F238E27FC236}">
                <a16:creationId xmlns:a16="http://schemas.microsoft.com/office/drawing/2014/main" id="{1AF1F44C-3333-10A0-6E42-24C5D48E8AE1}"/>
              </a:ext>
            </a:extLst>
          </p:cNvPr>
          <p:cNvSpPr>
            <a:spLocks noGrp="1"/>
          </p:cNvSpPr>
          <p:nvPr>
            <p:ph type="sldNum" sz="quarter" idx="12"/>
          </p:nvPr>
        </p:nvSpPr>
        <p:spPr/>
        <p:txBody>
          <a:bodyPr/>
          <a:lstStyle/>
          <a:p>
            <a:fld id="{97E2A4AF-7B28-A546-BD63-2211A2EAD95E}" type="slidenum">
              <a:rPr lang="en-US" smtClean="0"/>
              <a:t>‹#›</a:t>
            </a:fld>
            <a:endParaRPr lang="en-US"/>
          </a:p>
        </p:txBody>
      </p:sp>
    </p:spTree>
    <p:extLst>
      <p:ext uri="{BB962C8B-B14F-4D97-AF65-F5344CB8AC3E}">
        <p14:creationId xmlns:p14="http://schemas.microsoft.com/office/powerpoint/2010/main" val="25480842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6483E-29AB-29DC-2ACF-4953E43237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06F3E9B-19B9-6AAA-DB1A-1CECCC3EC5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6FDE83B-6D1B-BD28-4282-2E4D4D23FD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B3397E-F9D7-6F11-BDE5-117042F11469}"/>
              </a:ext>
            </a:extLst>
          </p:cNvPr>
          <p:cNvSpPr>
            <a:spLocks noGrp="1"/>
          </p:cNvSpPr>
          <p:nvPr>
            <p:ph type="dt" sz="half" idx="10"/>
          </p:nvPr>
        </p:nvSpPr>
        <p:spPr/>
        <p:txBody>
          <a:bodyPr/>
          <a:lstStyle/>
          <a:p>
            <a:r>
              <a:rPr lang="en-US"/>
              <a:t>June 22, 2023</a:t>
            </a:r>
          </a:p>
        </p:txBody>
      </p:sp>
      <p:sp>
        <p:nvSpPr>
          <p:cNvPr id="6" name="Footer Placeholder 5">
            <a:extLst>
              <a:ext uri="{FF2B5EF4-FFF2-40B4-BE49-F238E27FC236}">
                <a16:creationId xmlns:a16="http://schemas.microsoft.com/office/drawing/2014/main" id="{8AF78F6E-6D88-3A62-42BC-241689C7A043}"/>
              </a:ext>
            </a:extLst>
          </p:cNvPr>
          <p:cNvSpPr>
            <a:spLocks noGrp="1"/>
          </p:cNvSpPr>
          <p:nvPr>
            <p:ph type="ftr" sz="quarter" idx="11"/>
          </p:nvPr>
        </p:nvSpPr>
        <p:spPr/>
        <p:txBody>
          <a:bodyPr/>
          <a:lstStyle/>
          <a:p>
            <a:r>
              <a:rPr lang="en-US"/>
              <a:t>Dhvanil Desai - The Transient and Variable Universe</a:t>
            </a:r>
          </a:p>
        </p:txBody>
      </p:sp>
      <p:sp>
        <p:nvSpPr>
          <p:cNvPr id="7" name="Slide Number Placeholder 6">
            <a:extLst>
              <a:ext uri="{FF2B5EF4-FFF2-40B4-BE49-F238E27FC236}">
                <a16:creationId xmlns:a16="http://schemas.microsoft.com/office/drawing/2014/main" id="{D781921E-9B88-D6BB-9044-407014D40DD1}"/>
              </a:ext>
            </a:extLst>
          </p:cNvPr>
          <p:cNvSpPr>
            <a:spLocks noGrp="1"/>
          </p:cNvSpPr>
          <p:nvPr>
            <p:ph type="sldNum" sz="quarter" idx="12"/>
          </p:nvPr>
        </p:nvSpPr>
        <p:spPr/>
        <p:txBody>
          <a:bodyPr/>
          <a:lstStyle/>
          <a:p>
            <a:fld id="{97E2A4AF-7B28-A546-BD63-2211A2EAD95E}" type="slidenum">
              <a:rPr lang="en-US" smtClean="0"/>
              <a:t>‹#›</a:t>
            </a:fld>
            <a:endParaRPr lang="en-US"/>
          </a:p>
        </p:txBody>
      </p:sp>
    </p:spTree>
    <p:extLst>
      <p:ext uri="{BB962C8B-B14F-4D97-AF65-F5344CB8AC3E}">
        <p14:creationId xmlns:p14="http://schemas.microsoft.com/office/powerpoint/2010/main" val="21556916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87D99-92B1-2D27-9C12-31DA5A0F92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ECF1106-DA4C-965B-A03D-763973485E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7D838FA-D283-799B-CCAD-0079D67AB5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DF0A62-CD9C-1036-E97C-FD33B7ED1279}"/>
              </a:ext>
            </a:extLst>
          </p:cNvPr>
          <p:cNvSpPr>
            <a:spLocks noGrp="1"/>
          </p:cNvSpPr>
          <p:nvPr>
            <p:ph type="dt" sz="half" idx="10"/>
          </p:nvPr>
        </p:nvSpPr>
        <p:spPr/>
        <p:txBody>
          <a:bodyPr/>
          <a:lstStyle/>
          <a:p>
            <a:r>
              <a:rPr lang="en-US"/>
              <a:t>June 22, 2023</a:t>
            </a:r>
          </a:p>
        </p:txBody>
      </p:sp>
      <p:sp>
        <p:nvSpPr>
          <p:cNvPr id="6" name="Footer Placeholder 5">
            <a:extLst>
              <a:ext uri="{FF2B5EF4-FFF2-40B4-BE49-F238E27FC236}">
                <a16:creationId xmlns:a16="http://schemas.microsoft.com/office/drawing/2014/main" id="{C4A552B0-654D-D579-5874-4926BC47F8D1}"/>
              </a:ext>
            </a:extLst>
          </p:cNvPr>
          <p:cNvSpPr>
            <a:spLocks noGrp="1"/>
          </p:cNvSpPr>
          <p:nvPr>
            <p:ph type="ftr" sz="quarter" idx="11"/>
          </p:nvPr>
        </p:nvSpPr>
        <p:spPr/>
        <p:txBody>
          <a:bodyPr/>
          <a:lstStyle/>
          <a:p>
            <a:r>
              <a:rPr lang="en-US"/>
              <a:t>Dhvanil Desai - The Transient and Variable Universe</a:t>
            </a:r>
          </a:p>
        </p:txBody>
      </p:sp>
      <p:sp>
        <p:nvSpPr>
          <p:cNvPr id="7" name="Slide Number Placeholder 6">
            <a:extLst>
              <a:ext uri="{FF2B5EF4-FFF2-40B4-BE49-F238E27FC236}">
                <a16:creationId xmlns:a16="http://schemas.microsoft.com/office/drawing/2014/main" id="{006A9075-5B57-27CE-C9C4-82037B8855F5}"/>
              </a:ext>
            </a:extLst>
          </p:cNvPr>
          <p:cNvSpPr>
            <a:spLocks noGrp="1"/>
          </p:cNvSpPr>
          <p:nvPr>
            <p:ph type="sldNum" sz="quarter" idx="12"/>
          </p:nvPr>
        </p:nvSpPr>
        <p:spPr/>
        <p:txBody>
          <a:bodyPr/>
          <a:lstStyle/>
          <a:p>
            <a:fld id="{97E2A4AF-7B28-A546-BD63-2211A2EAD95E}" type="slidenum">
              <a:rPr lang="en-US" smtClean="0"/>
              <a:t>‹#›</a:t>
            </a:fld>
            <a:endParaRPr lang="en-US"/>
          </a:p>
        </p:txBody>
      </p:sp>
    </p:spTree>
    <p:extLst>
      <p:ext uri="{BB962C8B-B14F-4D97-AF65-F5344CB8AC3E}">
        <p14:creationId xmlns:p14="http://schemas.microsoft.com/office/powerpoint/2010/main" val="2553404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E214AC-EC35-118F-0876-1C7D6F4829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C314A5-A920-73EA-8B40-8C0C3FA342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59837D-2A9E-4B4E-E90E-0FE2CA8DCA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June 22, 2023</a:t>
            </a:r>
          </a:p>
        </p:txBody>
      </p:sp>
      <p:sp>
        <p:nvSpPr>
          <p:cNvPr id="5" name="Footer Placeholder 4">
            <a:extLst>
              <a:ext uri="{FF2B5EF4-FFF2-40B4-BE49-F238E27FC236}">
                <a16:creationId xmlns:a16="http://schemas.microsoft.com/office/drawing/2014/main" id="{6B3130D8-56D5-27DE-1AD3-D53705D222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Dhvanil Desai - The Transient and Variable Universe</a:t>
            </a:r>
          </a:p>
        </p:txBody>
      </p:sp>
      <p:sp>
        <p:nvSpPr>
          <p:cNvPr id="6" name="Slide Number Placeholder 5">
            <a:extLst>
              <a:ext uri="{FF2B5EF4-FFF2-40B4-BE49-F238E27FC236}">
                <a16:creationId xmlns:a16="http://schemas.microsoft.com/office/drawing/2014/main" id="{6CDFD8C2-0B7C-2001-19AB-617E293523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E2A4AF-7B28-A546-BD63-2211A2EAD95E}" type="slidenum">
              <a:rPr lang="en-US" smtClean="0"/>
              <a:t>‹#›</a:t>
            </a:fld>
            <a:endParaRPr lang="en-US"/>
          </a:p>
        </p:txBody>
      </p:sp>
    </p:spTree>
    <p:extLst>
      <p:ext uri="{BB962C8B-B14F-4D97-AF65-F5344CB8AC3E}">
        <p14:creationId xmlns:p14="http://schemas.microsoft.com/office/powerpoint/2010/main" val="33026148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34.png"/><Relationship Id="rId7" Type="http://schemas.openxmlformats.org/officeDocument/2006/relationships/diagramQuickStyle" Target="../diagrams/quickStyle7.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35.png"/><Relationship Id="rId9" Type="http://schemas.microsoft.com/office/2007/relationships/diagramDrawing" Target="../diagrams/drawing7.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8.xml"/><Relationship Id="rId13" Type="http://schemas.openxmlformats.org/officeDocument/2006/relationships/diagramColors" Target="../diagrams/colors9.xml"/><Relationship Id="rId3" Type="http://schemas.openxmlformats.org/officeDocument/2006/relationships/image" Target="../media/image36.png"/><Relationship Id="rId7" Type="http://schemas.openxmlformats.org/officeDocument/2006/relationships/diagramQuickStyle" Target="../diagrams/quickStyle8.xml"/><Relationship Id="rId12" Type="http://schemas.openxmlformats.org/officeDocument/2006/relationships/diagramQuickStyle" Target="../diagrams/quickStyle9.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Layout" Target="../diagrams/layout8.xml"/><Relationship Id="rId11" Type="http://schemas.openxmlformats.org/officeDocument/2006/relationships/diagramLayout" Target="../diagrams/layout9.xml"/><Relationship Id="rId5" Type="http://schemas.openxmlformats.org/officeDocument/2006/relationships/diagramData" Target="../diagrams/data8.xml"/><Relationship Id="rId10" Type="http://schemas.openxmlformats.org/officeDocument/2006/relationships/diagramData" Target="../diagrams/data9.xml"/><Relationship Id="rId4" Type="http://schemas.openxmlformats.org/officeDocument/2006/relationships/image" Target="../media/image37.png"/><Relationship Id="rId9" Type="http://schemas.microsoft.com/office/2007/relationships/diagramDrawing" Target="../diagrams/drawing8.xml"/><Relationship Id="rId14" Type="http://schemas.microsoft.com/office/2007/relationships/diagramDrawing" Target="../diagrams/drawing9.xml"/></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14.png"/><Relationship Id="rId12" Type="http://schemas.openxmlformats.org/officeDocument/2006/relationships/image" Target="../media/image42.png"/><Relationship Id="rId17" Type="http://schemas.openxmlformats.org/officeDocument/2006/relationships/image" Target="../media/image17.png"/><Relationship Id="rId2" Type="http://schemas.openxmlformats.org/officeDocument/2006/relationships/notesSlide" Target="../notesSlides/notesSlide12.xml"/><Relationship Id="rId16"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41.png"/><Relationship Id="rId5" Type="http://schemas.openxmlformats.org/officeDocument/2006/relationships/image" Target="../media/image12.jpeg"/><Relationship Id="rId15" Type="http://schemas.openxmlformats.org/officeDocument/2006/relationships/image" Target="../media/image45.png"/><Relationship Id="rId10"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16.jpeg"/><Relationship Id="rId14" Type="http://schemas.openxmlformats.org/officeDocument/2006/relationships/image" Target="../media/image44.png"/></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7.emf"/><Relationship Id="rId7"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0.emf"/><Relationship Id="rId5" Type="http://schemas.openxmlformats.org/officeDocument/2006/relationships/image" Target="../media/image49.emf"/><Relationship Id="rId10" Type="http://schemas.openxmlformats.org/officeDocument/2006/relationships/image" Target="../media/image51.png"/><Relationship Id="rId4" Type="http://schemas.openxmlformats.org/officeDocument/2006/relationships/image" Target="../media/image48.emf"/><Relationship Id="rId9"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7.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8" Type="http://schemas.openxmlformats.org/officeDocument/2006/relationships/image" Target="../media/image57.gif"/><Relationship Id="rId3" Type="http://schemas.openxmlformats.org/officeDocument/2006/relationships/image" Target="../media/image53.png"/><Relationship Id="rId7"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16.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9.png"/><Relationship Id="rId3" Type="http://schemas.openxmlformats.org/officeDocument/2006/relationships/image" Target="../media/image39.png"/><Relationship Id="rId7" Type="http://schemas.openxmlformats.org/officeDocument/2006/relationships/image" Target="../media/image13.png"/><Relationship Id="rId12"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14.png"/><Relationship Id="rId5" Type="http://schemas.openxmlformats.org/officeDocument/2006/relationships/image" Target="../media/image16.jpeg"/><Relationship Id="rId10" Type="http://schemas.openxmlformats.org/officeDocument/2006/relationships/image" Target="../media/image12.jpeg"/><Relationship Id="rId4" Type="http://schemas.openxmlformats.org/officeDocument/2006/relationships/image" Target="../media/image49.emf"/><Relationship Id="rId9" Type="http://schemas.openxmlformats.org/officeDocument/2006/relationships/image" Target="../media/image5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7.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15.png"/><Relationship Id="rId5" Type="http://schemas.openxmlformats.org/officeDocument/2006/relationships/diagramQuickStyle" Target="../diagrams/quickStyle1.xml"/><Relationship Id="rId10" Type="http://schemas.openxmlformats.org/officeDocument/2006/relationships/image" Target="../media/image14.png"/><Relationship Id="rId4" Type="http://schemas.openxmlformats.org/officeDocument/2006/relationships/diagramLayout" Target="../diagrams/layout1.xml"/><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diagramData" Target="../diagrams/data3.xml"/><Relationship Id="rId3" Type="http://schemas.openxmlformats.org/officeDocument/2006/relationships/image" Target="../media/image22.png"/><Relationship Id="rId7" Type="http://schemas.openxmlformats.org/officeDocument/2006/relationships/image" Target="../media/image24.jpeg"/><Relationship Id="rId12" Type="http://schemas.openxmlformats.org/officeDocument/2006/relationships/image" Target="../media/image29.png"/><Relationship Id="rId17" Type="http://schemas.microsoft.com/office/2007/relationships/diagramDrawing" Target="../diagrams/drawing3.xml"/><Relationship Id="rId2" Type="http://schemas.openxmlformats.org/officeDocument/2006/relationships/notesSlide" Target="../notesSlides/notesSlide5.xml"/><Relationship Id="rId16" Type="http://schemas.openxmlformats.org/officeDocument/2006/relationships/diagramColors" Target="../diagrams/colors3.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28.png"/><Relationship Id="rId5" Type="http://schemas.openxmlformats.org/officeDocument/2006/relationships/image" Target="../media/image23.png"/><Relationship Id="rId15" Type="http://schemas.openxmlformats.org/officeDocument/2006/relationships/diagramQuickStyle" Target="../diagrams/quickStyle3.xml"/><Relationship Id="rId10" Type="http://schemas.openxmlformats.org/officeDocument/2006/relationships/image" Target="../media/image27.jpeg"/><Relationship Id="rId4" Type="http://schemas.openxmlformats.org/officeDocument/2006/relationships/image" Target="../media/image16.jpeg"/><Relationship Id="rId9" Type="http://schemas.openxmlformats.org/officeDocument/2006/relationships/image" Target="../media/image26.png"/><Relationship Id="rId1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0.jpeg"/><Relationship Id="rId7" Type="http://schemas.openxmlformats.org/officeDocument/2006/relationships/diagramColors" Target="../diagrams/colors4.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7.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30.jpeg"/><Relationship Id="rId7" Type="http://schemas.openxmlformats.org/officeDocument/2006/relationships/diagramColors" Target="../diagrams/colors5.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32.emf"/><Relationship Id="rId7" Type="http://schemas.openxmlformats.org/officeDocument/2006/relationships/diagramQuickStyle" Target="../diagrams/quickStyle6.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33.png"/><Relationship Id="rId9" Type="http://schemas.microsoft.com/office/2007/relationships/diagramDrawing" Target="../diagrams/drawing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7AB2BF0-164E-31BD-A434-DA503DD8B5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0351" b="13399"/>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EDA60A4-E89D-E04E-D86A-EED7D1608618}"/>
              </a:ext>
            </a:extLst>
          </p:cNvPr>
          <p:cNvSpPr>
            <a:spLocks noGrp="1"/>
          </p:cNvSpPr>
          <p:nvPr>
            <p:ph type="ctrTitle"/>
          </p:nvPr>
        </p:nvSpPr>
        <p:spPr>
          <a:xfrm>
            <a:off x="190151" y="293616"/>
            <a:ext cx="11811698" cy="1766814"/>
          </a:xfrm>
        </p:spPr>
        <p:txBody>
          <a:bodyPr>
            <a:normAutofit/>
          </a:bodyPr>
          <a:lstStyle/>
          <a:p>
            <a:r>
              <a:rPr lang="en-US" dirty="0">
                <a:ln w="19050">
                  <a:solidFill>
                    <a:srgbClr val="7030A0"/>
                  </a:solidFill>
                </a:ln>
                <a:solidFill>
                  <a:schemeClr val="bg1"/>
                </a:solidFill>
                <a:latin typeface="DIN Alternate" panose="020B0500000000000000" pitchFamily="34" charset="77"/>
                <a:ea typeface="Apple Color Emoji" pitchFamily="2" charset="0"/>
                <a:cs typeface="Aharoni" panose="02010803020104030203" pitchFamily="2" charset="-79"/>
              </a:rPr>
              <a:t>The Local Type Ia SNe Rate and Luminosity Function in                  </a:t>
            </a:r>
            <a:r>
              <a:rPr lang="en-US" sz="100" dirty="0">
                <a:ln w="19050">
                  <a:solidFill>
                    <a:srgbClr val="7030A0"/>
                  </a:solidFill>
                </a:ln>
                <a:solidFill>
                  <a:schemeClr val="bg1"/>
                </a:solidFill>
                <a:latin typeface="DIN Alternate" panose="020B0500000000000000" pitchFamily="34" charset="77"/>
                <a:ea typeface="Apple Color Emoji" pitchFamily="2" charset="0"/>
                <a:cs typeface="Aharoni" panose="02010803020104030203" pitchFamily="2" charset="-79"/>
              </a:rPr>
              <a:t>.</a:t>
            </a:r>
            <a:endParaRPr lang="en-US" dirty="0">
              <a:ln w="19050">
                <a:solidFill>
                  <a:srgbClr val="7030A0"/>
                </a:solidFill>
              </a:ln>
              <a:solidFill>
                <a:schemeClr val="bg1"/>
              </a:solidFill>
              <a:latin typeface="DIN Alternate" panose="020B0500000000000000" pitchFamily="34" charset="77"/>
              <a:ea typeface="Apple Color Emoji" pitchFamily="2" charset="0"/>
              <a:cs typeface="Aharoni" panose="02010803020104030203" pitchFamily="2" charset="-79"/>
            </a:endParaRPr>
          </a:p>
        </p:txBody>
      </p:sp>
      <p:sp>
        <p:nvSpPr>
          <p:cNvPr id="3" name="Subtitle 2">
            <a:extLst>
              <a:ext uri="{FF2B5EF4-FFF2-40B4-BE49-F238E27FC236}">
                <a16:creationId xmlns:a16="http://schemas.microsoft.com/office/drawing/2014/main" id="{362D9137-8C60-14B0-0343-924D5D701BC0}"/>
              </a:ext>
            </a:extLst>
          </p:cNvPr>
          <p:cNvSpPr>
            <a:spLocks noGrp="1"/>
          </p:cNvSpPr>
          <p:nvPr>
            <p:ph type="subTitle" idx="1"/>
          </p:nvPr>
        </p:nvSpPr>
        <p:spPr>
          <a:xfrm>
            <a:off x="3531765" y="4769142"/>
            <a:ext cx="5128470" cy="2088858"/>
          </a:xfrm>
        </p:spPr>
        <p:txBody>
          <a:bodyPr>
            <a:normAutofit/>
          </a:bodyPr>
          <a:lstStyle/>
          <a:p>
            <a:pPr>
              <a:lnSpc>
                <a:spcPct val="100000"/>
              </a:lnSpc>
              <a:spcBef>
                <a:spcPts val="0"/>
              </a:spcBef>
            </a:pPr>
            <a:r>
              <a:rPr lang="en-US" sz="3500" b="1" dirty="0">
                <a:ln w="6350">
                  <a:solidFill>
                    <a:srgbClr val="7030A0"/>
                  </a:solidFill>
                </a:ln>
                <a:solidFill>
                  <a:schemeClr val="bg1"/>
                </a:solidFill>
                <a:latin typeface="DIN Alternate" panose="020B0500000000000000" pitchFamily="34" charset="77"/>
                <a:ea typeface="Apple Color Emoji" pitchFamily="2" charset="0"/>
                <a:cs typeface="Aharoni" panose="02010803020104030203" pitchFamily="2" charset="-79"/>
              </a:rPr>
              <a:t>Dhvanil Desai,</a:t>
            </a:r>
          </a:p>
          <a:p>
            <a:pPr>
              <a:lnSpc>
                <a:spcPct val="100000"/>
              </a:lnSpc>
              <a:spcBef>
                <a:spcPts val="0"/>
              </a:spcBef>
              <a:spcAft>
                <a:spcPts val="1800"/>
              </a:spcAft>
            </a:pPr>
            <a:r>
              <a:rPr lang="en-US" sz="2200" b="1" dirty="0">
                <a:ln w="6350">
                  <a:solidFill>
                    <a:srgbClr val="7030A0"/>
                  </a:solidFill>
                </a:ln>
                <a:solidFill>
                  <a:schemeClr val="bg1"/>
                </a:solidFill>
                <a:latin typeface="DIN Alternate" panose="020B0500000000000000" pitchFamily="34" charset="77"/>
                <a:ea typeface="Apple Color Emoji" pitchFamily="2" charset="0"/>
                <a:cs typeface="Aharoni" panose="02010803020104030203" pitchFamily="2" charset="-79"/>
              </a:rPr>
              <a:t>Chris Kochanek, Ben Shappee, et al.</a:t>
            </a:r>
          </a:p>
          <a:p>
            <a:pPr>
              <a:lnSpc>
                <a:spcPct val="100000"/>
              </a:lnSpc>
              <a:spcBef>
                <a:spcPts val="0"/>
              </a:spcBef>
              <a:spcAft>
                <a:spcPts val="1200"/>
              </a:spcAft>
            </a:pPr>
            <a:r>
              <a:rPr lang="en-US" sz="2000" i="1" dirty="0">
                <a:ln w="3175">
                  <a:solidFill>
                    <a:srgbClr val="7030A0"/>
                  </a:solidFill>
                </a:ln>
                <a:solidFill>
                  <a:schemeClr val="bg1"/>
                </a:solidFill>
                <a:latin typeface="DIN Alternate" panose="020B0500000000000000" pitchFamily="34" charset="77"/>
                <a:ea typeface="Apple Color Emoji" pitchFamily="2" charset="0"/>
                <a:cs typeface="Aharoni" panose="02010803020104030203" pitchFamily="2" charset="-79"/>
              </a:rPr>
              <a:t>The Transient and Variable Universe</a:t>
            </a:r>
          </a:p>
          <a:p>
            <a:pPr>
              <a:lnSpc>
                <a:spcPct val="100000"/>
              </a:lnSpc>
              <a:spcBef>
                <a:spcPts val="0"/>
              </a:spcBef>
              <a:spcAft>
                <a:spcPts val="1200"/>
              </a:spcAft>
            </a:pPr>
            <a:r>
              <a:rPr lang="en-US" sz="1500" dirty="0">
                <a:ln w="3175">
                  <a:solidFill>
                    <a:srgbClr val="7030A0"/>
                  </a:solidFill>
                </a:ln>
                <a:solidFill>
                  <a:schemeClr val="bg1"/>
                </a:solidFill>
                <a:latin typeface="DIN Alternate" panose="020B0500000000000000" pitchFamily="34" charset="77"/>
                <a:ea typeface="Apple Color Emoji" pitchFamily="2" charset="0"/>
                <a:cs typeface="Aharoni" panose="02010803020104030203" pitchFamily="2" charset="-79"/>
              </a:rPr>
              <a:t>June 22, 2023 – Urbana, Illinois</a:t>
            </a:r>
          </a:p>
        </p:txBody>
      </p:sp>
      <p:pic>
        <p:nvPicPr>
          <p:cNvPr id="1028" name="Picture 4">
            <a:extLst>
              <a:ext uri="{FF2B5EF4-FFF2-40B4-BE49-F238E27FC236}">
                <a16:creationId xmlns:a16="http://schemas.microsoft.com/office/drawing/2014/main" id="{AED76260-6858-0740-0E52-998B20E0080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8523" b="84773" l="4636" r="93795">
                        <a14:foregroundMark x1="92083" y1="41739" x2="93795" y2="41364"/>
                        <a14:foregroundMark x1="86020" y1="43068" x2="87225" y2="42804"/>
                        <a14:foregroundMark x1="27675" y1="52841" x2="15147" y2="52964"/>
                        <a14:foregroundMark x1="62625" y1="43182" x2="62553" y2="42386"/>
                        <a14:foregroundMark x1="66833" y1="42614" x2="67118" y2="42386"/>
                        <a14:foregroundMark x1="68474" y1="41023" x2="67404" y2="42045"/>
                        <a14:backgroundMark x1="89586" y1="41250" x2="91369" y2="54886"/>
                        <a14:backgroundMark x1="90656" y1="38068" x2="90799" y2="41250"/>
                        <a14:backgroundMark x1="90870" y1="42159" x2="90870" y2="42159"/>
                        <a14:backgroundMark x1="90870" y1="40682" x2="90870" y2="41932"/>
                        <a14:backgroundMark x1="88302" y1="41250" x2="88445" y2="42727"/>
                        <a14:backgroundMark x1="91013" y1="40455" x2="91797" y2="41932"/>
                        <a14:backgroundMark x1="91583" y1="40682" x2="91940" y2="41591"/>
                        <a14:backgroundMark x1="77318" y1="55000" x2="77817" y2="54545"/>
                        <a14:backgroundMark x1="77675" y1="53977" x2="76534" y2="55227"/>
                        <a14:backgroundMark x1="76320" y1="53750" x2="76890" y2="55000"/>
                        <a14:backgroundMark x1="76177" y1="52841" x2="76391" y2="54886"/>
                        <a14:backgroundMark x1="72111" y1="56932" x2="73538" y2="52841"/>
                        <a14:backgroundMark x1="3780" y1="53977" x2="13980" y2="52614"/>
                        <a14:backgroundMark x1="13623" y1="53068" x2="14551" y2="53182"/>
                        <a14:backgroundMark x1="14123" y1="52500" x2="14836" y2="53409"/>
                        <a14:backgroundMark x1="61626" y1="42045" x2="62054" y2="41705"/>
                      </a14:backgroundRemoval>
                    </a14:imgEffect>
                  </a14:imgLayer>
                </a14:imgProps>
              </a:ext>
              <a:ext uri="{28A0092B-C50C-407E-A947-70E740481C1C}">
                <a14:useLocalDpi xmlns:a14="http://schemas.microsoft.com/office/drawing/2010/main" val="0"/>
              </a:ext>
            </a:extLst>
          </a:blip>
          <a:srcRect l="9391" t="23718" r="4089" b="16396"/>
          <a:stretch/>
        </p:blipFill>
        <p:spPr bwMode="auto">
          <a:xfrm>
            <a:off x="8108567" y="964467"/>
            <a:ext cx="3273307" cy="142205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20608F58-38BC-C05A-72E7-AEF31084CB0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593" t="8439" r="19219" b="8229"/>
          <a:stretch/>
        </p:blipFill>
        <p:spPr bwMode="auto">
          <a:xfrm>
            <a:off x="-1" y="5260108"/>
            <a:ext cx="1589903" cy="1597892"/>
          </a:xfrm>
          <a:prstGeom prst="ellipse">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02D78319-5685-C2E0-1AAD-EC7E21ED9AF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94108" y="5260108"/>
            <a:ext cx="1597892" cy="1597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83977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6E1C103-3E6D-59BA-06B8-7151B7A08ADD}"/>
              </a:ext>
            </a:extLst>
          </p:cNvPr>
          <p:cNvSpPr>
            <a:spLocks noGrp="1"/>
          </p:cNvSpPr>
          <p:nvPr>
            <p:ph type="ftr" sz="quarter" idx="11"/>
          </p:nvPr>
        </p:nvSpPr>
        <p:spPr>
          <a:xfrm>
            <a:off x="4038600" y="6492874"/>
            <a:ext cx="4114800" cy="365125"/>
          </a:xfrm>
        </p:spPr>
        <p:txBody>
          <a:bodyPr/>
          <a:lstStyle/>
          <a:p>
            <a:r>
              <a:rPr lang="en-US" dirty="0"/>
              <a:t>Dhvanil Desai - The Transient and Variable Universe</a:t>
            </a:r>
          </a:p>
        </p:txBody>
      </p:sp>
      <p:sp>
        <p:nvSpPr>
          <p:cNvPr id="5" name="Slide Number Placeholder 4">
            <a:extLst>
              <a:ext uri="{FF2B5EF4-FFF2-40B4-BE49-F238E27FC236}">
                <a16:creationId xmlns:a16="http://schemas.microsoft.com/office/drawing/2014/main" id="{A0D7741C-52E4-F3A1-20D3-7D6B6A8CD02C}"/>
              </a:ext>
            </a:extLst>
          </p:cNvPr>
          <p:cNvSpPr>
            <a:spLocks noGrp="1"/>
          </p:cNvSpPr>
          <p:nvPr>
            <p:ph type="sldNum" sz="quarter" idx="12"/>
          </p:nvPr>
        </p:nvSpPr>
        <p:spPr>
          <a:xfrm>
            <a:off x="9448800" y="6492873"/>
            <a:ext cx="2743200" cy="365125"/>
          </a:xfrm>
        </p:spPr>
        <p:txBody>
          <a:bodyPr/>
          <a:lstStyle/>
          <a:p>
            <a:fld id="{97E2A4AF-7B28-A546-BD63-2211A2EAD95E}" type="slidenum">
              <a:rPr lang="en-US" smtClean="0"/>
              <a:t>9</a:t>
            </a:fld>
            <a:endParaRPr lang="en-US" dirty="0"/>
          </a:p>
        </p:txBody>
      </p:sp>
      <p:pic>
        <p:nvPicPr>
          <p:cNvPr id="9" name="Picture 8" descr="A picture containing text, line, plot, screenshot&#10;&#10;Description automatically generated">
            <a:extLst>
              <a:ext uri="{FF2B5EF4-FFF2-40B4-BE49-F238E27FC236}">
                <a16:creationId xmlns:a16="http://schemas.microsoft.com/office/drawing/2014/main" id="{24F97E0D-3B37-302C-55E0-C75DFD902919}"/>
              </a:ext>
            </a:extLst>
          </p:cNvPr>
          <p:cNvPicPr>
            <a:picLocks noChangeAspect="1"/>
          </p:cNvPicPr>
          <p:nvPr/>
        </p:nvPicPr>
        <p:blipFill>
          <a:blip r:embed="rId3"/>
          <a:stretch>
            <a:fillRect/>
          </a:stretch>
        </p:blipFill>
        <p:spPr>
          <a:xfrm>
            <a:off x="544757" y="557998"/>
            <a:ext cx="11102485" cy="5602171"/>
          </a:xfrm>
          <a:prstGeom prst="rect">
            <a:avLst/>
          </a:prstGeom>
        </p:spPr>
      </p:pic>
      <p:pic>
        <p:nvPicPr>
          <p:cNvPr id="12" name="Picture 11" descr="A picture containing text, line, plot, screenshot&#10;&#10;Description automatically generated">
            <a:extLst>
              <a:ext uri="{FF2B5EF4-FFF2-40B4-BE49-F238E27FC236}">
                <a16:creationId xmlns:a16="http://schemas.microsoft.com/office/drawing/2014/main" id="{5BD59C74-BF6E-8C58-1337-CE7C021C70E9}"/>
              </a:ext>
            </a:extLst>
          </p:cNvPr>
          <p:cNvPicPr>
            <a:picLocks noChangeAspect="1"/>
          </p:cNvPicPr>
          <p:nvPr/>
        </p:nvPicPr>
        <p:blipFill>
          <a:blip r:embed="rId4"/>
          <a:stretch>
            <a:fillRect/>
          </a:stretch>
        </p:blipFill>
        <p:spPr>
          <a:xfrm>
            <a:off x="544757" y="557998"/>
            <a:ext cx="11102485" cy="5602171"/>
          </a:xfrm>
          <a:prstGeom prst="rect">
            <a:avLst/>
          </a:prstGeom>
        </p:spPr>
      </p:pic>
      <p:sp>
        <p:nvSpPr>
          <p:cNvPr id="13" name="TextBox 12">
            <a:extLst>
              <a:ext uri="{FF2B5EF4-FFF2-40B4-BE49-F238E27FC236}">
                <a16:creationId xmlns:a16="http://schemas.microsoft.com/office/drawing/2014/main" id="{AE909CA2-151C-75CE-D2BB-B1DE63C7FDBC}"/>
              </a:ext>
            </a:extLst>
          </p:cNvPr>
          <p:cNvSpPr txBox="1"/>
          <p:nvPr/>
        </p:nvSpPr>
        <p:spPr>
          <a:xfrm>
            <a:off x="5890661" y="1232034"/>
            <a:ext cx="1760418" cy="523220"/>
          </a:xfrm>
          <a:prstGeom prst="rect">
            <a:avLst/>
          </a:prstGeom>
          <a:noFill/>
        </p:spPr>
        <p:txBody>
          <a:bodyPr wrap="none" rtlCol="0">
            <a:spAutoFit/>
          </a:bodyPr>
          <a:lstStyle/>
          <a:p>
            <a:r>
              <a:rPr lang="en-US" sz="2800" dirty="0">
                <a:solidFill>
                  <a:srgbClr val="FF0000"/>
                </a:solidFill>
              </a:rPr>
              <a:t>Detected ?</a:t>
            </a:r>
          </a:p>
        </p:txBody>
      </p:sp>
      <p:graphicFrame>
        <p:nvGraphicFramePr>
          <p:cNvPr id="14" name="Diagram 13">
            <a:extLst>
              <a:ext uri="{FF2B5EF4-FFF2-40B4-BE49-F238E27FC236}">
                <a16:creationId xmlns:a16="http://schemas.microsoft.com/office/drawing/2014/main" id="{2810EC36-1065-79D4-954D-6F101249BF8F}"/>
              </a:ext>
            </a:extLst>
          </p:cNvPr>
          <p:cNvGraphicFramePr/>
          <p:nvPr>
            <p:extLst>
              <p:ext uri="{D42A27DB-BD31-4B8C-83A1-F6EECF244321}">
                <p14:modId xmlns:p14="http://schemas.microsoft.com/office/powerpoint/2010/main" val="649354786"/>
              </p:ext>
            </p:extLst>
          </p:nvPr>
        </p:nvGraphicFramePr>
        <p:xfrm>
          <a:off x="77003" y="6193898"/>
          <a:ext cx="1993606" cy="75205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596882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BF4FBD6D-75C8-AA72-519D-B2C79026C468}"/>
              </a:ext>
            </a:extLst>
          </p:cNvPr>
          <p:cNvPicPr>
            <a:picLocks noGrp="1" noChangeAspect="1"/>
          </p:cNvPicPr>
          <p:nvPr>
            <p:ph idx="1"/>
          </p:nvPr>
        </p:nvPicPr>
        <p:blipFill>
          <a:blip r:embed="rId3"/>
          <a:srcRect/>
          <a:stretch/>
        </p:blipFill>
        <p:spPr>
          <a:xfrm>
            <a:off x="0" y="436992"/>
            <a:ext cx="7687869" cy="5765902"/>
          </a:xfrm>
        </p:spPr>
      </p:pic>
      <p:sp>
        <p:nvSpPr>
          <p:cNvPr id="4" name="Footer Placeholder 3">
            <a:extLst>
              <a:ext uri="{FF2B5EF4-FFF2-40B4-BE49-F238E27FC236}">
                <a16:creationId xmlns:a16="http://schemas.microsoft.com/office/drawing/2014/main" id="{B8F02F68-3DC6-C473-6306-3A07C2FD36CF}"/>
              </a:ext>
            </a:extLst>
          </p:cNvPr>
          <p:cNvSpPr>
            <a:spLocks noGrp="1"/>
          </p:cNvSpPr>
          <p:nvPr>
            <p:ph type="ftr" sz="quarter" idx="11"/>
          </p:nvPr>
        </p:nvSpPr>
        <p:spPr>
          <a:xfrm>
            <a:off x="4038600" y="6492875"/>
            <a:ext cx="4114800" cy="365125"/>
          </a:xfrm>
        </p:spPr>
        <p:txBody>
          <a:bodyPr/>
          <a:lstStyle/>
          <a:p>
            <a:r>
              <a:rPr lang="en-US" dirty="0"/>
              <a:t>Dhvanil Desai - The Transient and Variable Universe</a:t>
            </a:r>
          </a:p>
        </p:txBody>
      </p:sp>
      <p:sp>
        <p:nvSpPr>
          <p:cNvPr id="5" name="Slide Number Placeholder 4">
            <a:extLst>
              <a:ext uri="{FF2B5EF4-FFF2-40B4-BE49-F238E27FC236}">
                <a16:creationId xmlns:a16="http://schemas.microsoft.com/office/drawing/2014/main" id="{1D6CE790-BFEB-C389-04B1-E8D6C39D4B90}"/>
              </a:ext>
            </a:extLst>
          </p:cNvPr>
          <p:cNvSpPr>
            <a:spLocks noGrp="1"/>
          </p:cNvSpPr>
          <p:nvPr>
            <p:ph type="sldNum" sz="quarter" idx="12"/>
          </p:nvPr>
        </p:nvSpPr>
        <p:spPr>
          <a:xfrm>
            <a:off x="9448800" y="6492874"/>
            <a:ext cx="2743200" cy="365125"/>
          </a:xfrm>
        </p:spPr>
        <p:txBody>
          <a:bodyPr/>
          <a:lstStyle/>
          <a:p>
            <a:fld id="{97E2A4AF-7B28-A546-BD63-2211A2EAD95E}" type="slidenum">
              <a:rPr lang="en-US" smtClean="0"/>
              <a:t>10</a:t>
            </a:fld>
            <a:endParaRPr lang="en-US" dirty="0"/>
          </a:p>
        </p:txBody>
      </p:sp>
      <p:sp>
        <p:nvSpPr>
          <p:cNvPr id="10" name="Oval 9">
            <a:extLst>
              <a:ext uri="{FF2B5EF4-FFF2-40B4-BE49-F238E27FC236}">
                <a16:creationId xmlns:a16="http://schemas.microsoft.com/office/drawing/2014/main" id="{8378B294-5A6E-FB0F-E903-90C4F2DBBDDA}"/>
              </a:ext>
            </a:extLst>
          </p:cNvPr>
          <p:cNvSpPr/>
          <p:nvPr/>
        </p:nvSpPr>
        <p:spPr>
          <a:xfrm>
            <a:off x="1920008" y="4468350"/>
            <a:ext cx="704675" cy="385894"/>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461BB9E-77BA-9C7D-F01C-DC0FFCDEEED9}"/>
              </a:ext>
            </a:extLst>
          </p:cNvPr>
          <p:cNvSpPr/>
          <p:nvPr/>
        </p:nvSpPr>
        <p:spPr>
          <a:xfrm>
            <a:off x="4724401" y="5282973"/>
            <a:ext cx="485162" cy="385894"/>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ross 11">
            <a:extLst>
              <a:ext uri="{FF2B5EF4-FFF2-40B4-BE49-F238E27FC236}">
                <a16:creationId xmlns:a16="http://schemas.microsoft.com/office/drawing/2014/main" id="{9BB31A52-4152-69B2-72DD-0EFC3DBCC84E}"/>
              </a:ext>
            </a:extLst>
          </p:cNvPr>
          <p:cNvSpPr/>
          <p:nvPr/>
        </p:nvSpPr>
        <p:spPr>
          <a:xfrm>
            <a:off x="4833458" y="1992881"/>
            <a:ext cx="267048" cy="267533"/>
          </a:xfrm>
          <a:prstGeom prst="plus">
            <a:avLst>
              <a:gd name="adj" fmla="val 44601"/>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a:extLst>
              <a:ext uri="{FF2B5EF4-FFF2-40B4-BE49-F238E27FC236}">
                <a16:creationId xmlns:a16="http://schemas.microsoft.com/office/drawing/2014/main" id="{67AB3245-084D-37FF-1064-9EF4DD4B8977}"/>
              </a:ext>
            </a:extLst>
          </p:cNvPr>
          <p:cNvSpPr/>
          <p:nvPr/>
        </p:nvSpPr>
        <p:spPr>
          <a:xfrm rot="16200000">
            <a:off x="4789476" y="1306487"/>
            <a:ext cx="355013" cy="553672"/>
          </a:xfrm>
          <a:prstGeom prst="rightArrow">
            <a:avLst>
              <a:gd name="adj1" fmla="val 50000"/>
              <a:gd name="adj2" fmla="val 40831"/>
            </a:avLst>
          </a:prstGeom>
          <a:solidFill>
            <a:srgbClr val="FFB2B3"/>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0EEB78B-EDA9-9C56-183E-FDA1C272248F}"/>
              </a:ext>
            </a:extLst>
          </p:cNvPr>
          <p:cNvSpPr txBox="1"/>
          <p:nvPr/>
        </p:nvSpPr>
        <p:spPr>
          <a:xfrm>
            <a:off x="4186669" y="893233"/>
            <a:ext cx="2152064" cy="400110"/>
          </a:xfrm>
          <a:prstGeom prst="rect">
            <a:avLst/>
          </a:prstGeom>
          <a:noFill/>
        </p:spPr>
        <p:txBody>
          <a:bodyPr wrap="none" rtlCol="0" anchor="ctr">
            <a:spAutoFit/>
          </a:bodyPr>
          <a:lstStyle/>
          <a:p>
            <a:r>
              <a:rPr lang="en-US" sz="2000" dirty="0"/>
              <a:t>1 / Weight for a SN</a:t>
            </a:r>
          </a:p>
        </p:txBody>
      </p:sp>
      <p:sp>
        <p:nvSpPr>
          <p:cNvPr id="15" name="TextBox 14">
            <a:extLst>
              <a:ext uri="{FF2B5EF4-FFF2-40B4-BE49-F238E27FC236}">
                <a16:creationId xmlns:a16="http://schemas.microsoft.com/office/drawing/2014/main" id="{42F60BE7-545D-DEB9-F44E-2A9089DF06A3}"/>
              </a:ext>
            </a:extLst>
          </p:cNvPr>
          <p:cNvSpPr txBox="1"/>
          <p:nvPr/>
        </p:nvSpPr>
        <p:spPr>
          <a:xfrm>
            <a:off x="9343937" y="5085417"/>
            <a:ext cx="2140586" cy="461665"/>
          </a:xfrm>
          <a:prstGeom prst="rect">
            <a:avLst/>
          </a:prstGeom>
          <a:noFill/>
        </p:spPr>
        <p:txBody>
          <a:bodyPr wrap="none" rtlCol="0">
            <a:spAutoFit/>
          </a:bodyPr>
          <a:lstStyle/>
          <a:p>
            <a:r>
              <a:rPr lang="en-US" sz="2400" dirty="0"/>
              <a:t>Sum of Weights</a:t>
            </a:r>
          </a:p>
        </p:txBody>
      </p:sp>
      <p:sp>
        <p:nvSpPr>
          <p:cNvPr id="16" name="TextBox 15">
            <a:extLst>
              <a:ext uri="{FF2B5EF4-FFF2-40B4-BE49-F238E27FC236}">
                <a16:creationId xmlns:a16="http://schemas.microsoft.com/office/drawing/2014/main" id="{FDCFC2DE-14D8-E5B6-B8A0-9409C6A45800}"/>
              </a:ext>
            </a:extLst>
          </p:cNvPr>
          <p:cNvSpPr txBox="1"/>
          <p:nvPr/>
        </p:nvSpPr>
        <p:spPr>
          <a:xfrm>
            <a:off x="9317648" y="5555899"/>
            <a:ext cx="2169055" cy="461665"/>
          </a:xfrm>
          <a:prstGeom prst="rect">
            <a:avLst/>
          </a:prstGeom>
          <a:noFill/>
        </p:spPr>
        <p:txBody>
          <a:bodyPr wrap="none" rtlCol="0">
            <a:spAutoFit/>
          </a:bodyPr>
          <a:lstStyle/>
          <a:p>
            <a:r>
              <a:rPr lang="en-US" sz="2400" dirty="0"/>
              <a:t>Volume  x  Time</a:t>
            </a:r>
          </a:p>
        </p:txBody>
      </p:sp>
      <p:sp>
        <p:nvSpPr>
          <p:cNvPr id="17" name="TextBox 16">
            <a:extLst>
              <a:ext uri="{FF2B5EF4-FFF2-40B4-BE49-F238E27FC236}">
                <a16:creationId xmlns:a16="http://schemas.microsoft.com/office/drawing/2014/main" id="{9F058202-8FDC-4C98-5547-DA9CEC28B70C}"/>
              </a:ext>
            </a:extLst>
          </p:cNvPr>
          <p:cNvSpPr txBox="1"/>
          <p:nvPr/>
        </p:nvSpPr>
        <p:spPr>
          <a:xfrm>
            <a:off x="8324090" y="5320658"/>
            <a:ext cx="1040862" cy="461665"/>
          </a:xfrm>
          <a:prstGeom prst="rect">
            <a:avLst/>
          </a:prstGeom>
          <a:noFill/>
        </p:spPr>
        <p:txBody>
          <a:bodyPr wrap="none" rtlCol="0">
            <a:spAutoFit/>
          </a:bodyPr>
          <a:lstStyle/>
          <a:p>
            <a:r>
              <a:rPr lang="en-US" sz="2400" dirty="0"/>
              <a:t>Rate = </a:t>
            </a:r>
          </a:p>
        </p:txBody>
      </p:sp>
      <p:cxnSp>
        <p:nvCxnSpPr>
          <p:cNvPr id="19" name="Straight Connector 18">
            <a:extLst>
              <a:ext uri="{FF2B5EF4-FFF2-40B4-BE49-F238E27FC236}">
                <a16:creationId xmlns:a16="http://schemas.microsoft.com/office/drawing/2014/main" id="{E17C0C83-DF22-5B12-76D3-65C12230F7E5}"/>
              </a:ext>
            </a:extLst>
          </p:cNvPr>
          <p:cNvCxnSpPr>
            <a:cxnSpLocks/>
          </p:cNvCxnSpPr>
          <p:nvPr/>
        </p:nvCxnSpPr>
        <p:spPr>
          <a:xfrm>
            <a:off x="9301456" y="5551490"/>
            <a:ext cx="21796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ounded Rectangle 8">
            <a:extLst>
              <a:ext uri="{FF2B5EF4-FFF2-40B4-BE49-F238E27FC236}">
                <a16:creationId xmlns:a16="http://schemas.microsoft.com/office/drawing/2014/main" id="{FBD5316B-96B0-172F-7846-2DB97FFD3996}"/>
              </a:ext>
            </a:extLst>
          </p:cNvPr>
          <p:cNvSpPr/>
          <p:nvPr/>
        </p:nvSpPr>
        <p:spPr>
          <a:xfrm>
            <a:off x="8294837" y="5036240"/>
            <a:ext cx="3278253" cy="1039318"/>
          </a:xfrm>
          <a:prstGeom prst="roundRect">
            <a:avLst/>
          </a:prstGeom>
          <a:noFill/>
          <a:ln w="28575">
            <a:solidFill>
              <a:srgbClr val="FF0A0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97407B69-022C-1FA8-15E5-48F0D7680855}"/>
              </a:ext>
            </a:extLst>
          </p:cNvPr>
          <p:cNvPicPr>
            <a:picLocks noChangeAspect="1"/>
          </p:cNvPicPr>
          <p:nvPr/>
        </p:nvPicPr>
        <p:blipFill>
          <a:blip r:embed="rId4"/>
          <a:srcRect/>
          <a:stretch/>
        </p:blipFill>
        <p:spPr>
          <a:xfrm>
            <a:off x="7688617" y="277931"/>
            <a:ext cx="4340994" cy="4340994"/>
          </a:xfrm>
          <a:prstGeom prst="rect">
            <a:avLst/>
          </a:prstGeom>
        </p:spPr>
      </p:pic>
      <p:graphicFrame>
        <p:nvGraphicFramePr>
          <p:cNvPr id="27" name="Diagram 26">
            <a:extLst>
              <a:ext uri="{FF2B5EF4-FFF2-40B4-BE49-F238E27FC236}">
                <a16:creationId xmlns:a16="http://schemas.microsoft.com/office/drawing/2014/main" id="{82C4EF9C-9881-D059-A25B-601D3CFFA459}"/>
              </a:ext>
            </a:extLst>
          </p:cNvPr>
          <p:cNvGraphicFramePr/>
          <p:nvPr>
            <p:extLst>
              <p:ext uri="{D42A27DB-BD31-4B8C-83A1-F6EECF244321}">
                <p14:modId xmlns:p14="http://schemas.microsoft.com/office/powerpoint/2010/main" val="1183056973"/>
              </p:ext>
            </p:extLst>
          </p:nvPr>
        </p:nvGraphicFramePr>
        <p:xfrm>
          <a:off x="77003" y="6193898"/>
          <a:ext cx="1993606" cy="75205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28" name="Diagram 27">
            <a:extLst>
              <a:ext uri="{FF2B5EF4-FFF2-40B4-BE49-F238E27FC236}">
                <a16:creationId xmlns:a16="http://schemas.microsoft.com/office/drawing/2014/main" id="{82A34451-796F-C661-5DF1-929AF899D511}"/>
              </a:ext>
            </a:extLst>
          </p:cNvPr>
          <p:cNvGraphicFramePr/>
          <p:nvPr>
            <p:extLst>
              <p:ext uri="{D42A27DB-BD31-4B8C-83A1-F6EECF244321}">
                <p14:modId xmlns:p14="http://schemas.microsoft.com/office/powerpoint/2010/main" val="3233977944"/>
              </p:ext>
            </p:extLst>
          </p:nvPr>
        </p:nvGraphicFramePr>
        <p:xfrm>
          <a:off x="77003" y="6193898"/>
          <a:ext cx="1993606" cy="752054"/>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3673803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1" presetClass="exit"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p:bldP spid="15" grpId="0"/>
      <p:bldP spid="16" grpId="0"/>
      <p:bldP spid="17" grpId="0"/>
      <p:bldP spid="9" grpId="0" animBg="1"/>
      <p:bldGraphic spid="27" grpId="0">
        <p:bldAsOne/>
      </p:bldGraphic>
      <p:bldGraphic spid="28"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F07475EB-67AC-384D-EA4D-D5F3964A83AF}"/>
              </a:ext>
            </a:extLst>
          </p:cNvPr>
          <p:cNvPicPr>
            <a:picLocks noChangeAspect="1"/>
          </p:cNvPicPr>
          <p:nvPr/>
        </p:nvPicPr>
        <p:blipFill>
          <a:blip r:embed="rId3"/>
          <a:srcRect/>
          <a:stretch/>
        </p:blipFill>
        <p:spPr>
          <a:xfrm>
            <a:off x="306573" y="305338"/>
            <a:ext cx="8389086" cy="6038005"/>
          </a:xfrm>
          <a:prstGeom prst="rect">
            <a:avLst/>
          </a:prstGeom>
        </p:spPr>
      </p:pic>
      <p:pic>
        <p:nvPicPr>
          <p:cNvPr id="22" name="Picture 21">
            <a:extLst>
              <a:ext uri="{FF2B5EF4-FFF2-40B4-BE49-F238E27FC236}">
                <a16:creationId xmlns:a16="http://schemas.microsoft.com/office/drawing/2014/main" id="{3C1D5041-965C-3A87-5EA2-B661C0DDB039}"/>
              </a:ext>
            </a:extLst>
          </p:cNvPr>
          <p:cNvPicPr>
            <a:picLocks noChangeAspect="1"/>
          </p:cNvPicPr>
          <p:nvPr/>
        </p:nvPicPr>
        <p:blipFill>
          <a:blip r:embed="rId4"/>
          <a:srcRect/>
          <a:stretch/>
        </p:blipFill>
        <p:spPr>
          <a:xfrm>
            <a:off x="303072" y="303851"/>
            <a:ext cx="8391152" cy="6039492"/>
          </a:xfrm>
          <a:prstGeom prst="rect">
            <a:avLst/>
          </a:prstGeom>
        </p:spPr>
      </p:pic>
      <p:sp>
        <p:nvSpPr>
          <p:cNvPr id="11" name="Footer Placeholder 10">
            <a:extLst>
              <a:ext uri="{FF2B5EF4-FFF2-40B4-BE49-F238E27FC236}">
                <a16:creationId xmlns:a16="http://schemas.microsoft.com/office/drawing/2014/main" id="{742E8AB9-F0DC-187C-A531-BDBAA4E02B76}"/>
              </a:ext>
            </a:extLst>
          </p:cNvPr>
          <p:cNvSpPr>
            <a:spLocks noGrp="1"/>
          </p:cNvSpPr>
          <p:nvPr>
            <p:ph type="ftr" sz="quarter" idx="11"/>
          </p:nvPr>
        </p:nvSpPr>
        <p:spPr>
          <a:xfrm>
            <a:off x="4038599" y="6492875"/>
            <a:ext cx="4114800" cy="365125"/>
          </a:xfrm>
        </p:spPr>
        <p:txBody>
          <a:bodyPr/>
          <a:lstStyle/>
          <a:p>
            <a:r>
              <a:rPr lang="en-US" dirty="0"/>
              <a:t>Dhvanil Desai - The Transient and Variable Universe</a:t>
            </a:r>
          </a:p>
        </p:txBody>
      </p:sp>
      <p:sp>
        <p:nvSpPr>
          <p:cNvPr id="12" name="Slide Number Placeholder 11">
            <a:extLst>
              <a:ext uri="{FF2B5EF4-FFF2-40B4-BE49-F238E27FC236}">
                <a16:creationId xmlns:a16="http://schemas.microsoft.com/office/drawing/2014/main" id="{6B4773F4-58BD-D7C5-32B3-EC726A735A43}"/>
              </a:ext>
            </a:extLst>
          </p:cNvPr>
          <p:cNvSpPr>
            <a:spLocks noGrp="1"/>
          </p:cNvSpPr>
          <p:nvPr>
            <p:ph type="sldNum" sz="quarter" idx="12"/>
          </p:nvPr>
        </p:nvSpPr>
        <p:spPr>
          <a:xfrm>
            <a:off x="9448798" y="6492875"/>
            <a:ext cx="2743200" cy="365125"/>
          </a:xfrm>
        </p:spPr>
        <p:txBody>
          <a:bodyPr/>
          <a:lstStyle/>
          <a:p>
            <a:fld id="{97E2A4AF-7B28-A546-BD63-2211A2EAD95E}" type="slidenum">
              <a:rPr lang="en-US" smtClean="0"/>
              <a:t>11</a:t>
            </a:fld>
            <a:endParaRPr lang="en-US" dirty="0"/>
          </a:p>
        </p:txBody>
      </p:sp>
      <p:sp>
        <p:nvSpPr>
          <p:cNvPr id="13" name="Date Placeholder 12">
            <a:extLst>
              <a:ext uri="{FF2B5EF4-FFF2-40B4-BE49-F238E27FC236}">
                <a16:creationId xmlns:a16="http://schemas.microsoft.com/office/drawing/2014/main" id="{18C5AF01-4017-1F24-D81C-85CB75A0D460}"/>
              </a:ext>
            </a:extLst>
          </p:cNvPr>
          <p:cNvSpPr>
            <a:spLocks noGrp="1"/>
          </p:cNvSpPr>
          <p:nvPr>
            <p:ph type="dt" sz="half" idx="10"/>
          </p:nvPr>
        </p:nvSpPr>
        <p:spPr>
          <a:xfrm>
            <a:off x="0" y="6492875"/>
            <a:ext cx="2743200" cy="365125"/>
          </a:xfrm>
        </p:spPr>
        <p:txBody>
          <a:bodyPr/>
          <a:lstStyle/>
          <a:p>
            <a:r>
              <a:rPr lang="en-US" dirty="0"/>
              <a:t>June 22, 2023</a:t>
            </a:r>
          </a:p>
        </p:txBody>
      </p:sp>
      <p:pic>
        <p:nvPicPr>
          <p:cNvPr id="15" name="Picture 8">
            <a:extLst>
              <a:ext uri="{FF2B5EF4-FFF2-40B4-BE49-F238E27FC236}">
                <a16:creationId xmlns:a16="http://schemas.microsoft.com/office/drawing/2014/main" id="{02511B9B-08ED-5DD4-6CF3-243A603068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56552" y="3002235"/>
            <a:ext cx="1145264" cy="644210"/>
          </a:xfrm>
          <a:prstGeom prst="rect">
            <a:avLst/>
          </a:prstGeom>
          <a:noFill/>
          <a:ln w="38100">
            <a:solidFill>
              <a:srgbClr val="2BA02B"/>
            </a:solidFill>
          </a:ln>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4BB2F43C-C888-1309-A858-98618F1256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31098" y="1106076"/>
            <a:ext cx="752758" cy="676214"/>
          </a:xfrm>
          <a:prstGeom prst="rect">
            <a:avLst/>
          </a:prstGeom>
          <a:noFill/>
          <a:ln w="38100">
            <a:solidFill>
              <a:srgbClr val="1E77B4"/>
            </a:solidFill>
          </a:ln>
          <a:extLst>
            <a:ext uri="{909E8E84-426E-40DD-AFC4-6F175D3DCCD1}">
              <a14:hiddenFill xmlns:a14="http://schemas.microsoft.com/office/drawing/2010/main">
                <a:solidFill>
                  <a:srgbClr val="FFFFFF"/>
                </a:solidFill>
              </a14:hiddenFill>
            </a:ext>
          </a:extLst>
        </p:spPr>
      </p:pic>
      <p:pic>
        <p:nvPicPr>
          <p:cNvPr id="17" name="Picture 6">
            <a:extLst>
              <a:ext uri="{FF2B5EF4-FFF2-40B4-BE49-F238E27FC236}">
                <a16:creationId xmlns:a16="http://schemas.microsoft.com/office/drawing/2014/main" id="{7BBA6A9A-0DF3-E3A1-1210-EC5A14C425B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56552" y="4866390"/>
            <a:ext cx="1145264" cy="724322"/>
          </a:xfrm>
          <a:prstGeom prst="rect">
            <a:avLst/>
          </a:prstGeom>
          <a:noFill/>
          <a:ln w="38100">
            <a:solidFill>
              <a:srgbClr val="E377C2"/>
            </a:solidFill>
          </a:ln>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014A1789-802C-AC56-F1D6-5825687BF47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09875" y="3003796"/>
            <a:ext cx="988824" cy="641088"/>
          </a:xfrm>
          <a:prstGeom prst="rect">
            <a:avLst/>
          </a:prstGeom>
          <a:noFill/>
          <a:ln w="38100">
            <a:solidFill>
              <a:srgbClr val="7D7D7D"/>
            </a:solidFill>
          </a:ln>
          <a:extLst>
            <a:ext uri="{909E8E84-426E-40DD-AFC4-6F175D3DCCD1}">
              <a14:hiddenFill xmlns:a14="http://schemas.microsoft.com/office/drawing/2010/main">
                <a:solidFill>
                  <a:srgbClr val="FFFFFF"/>
                </a:solidFill>
              </a14:hiddenFill>
            </a:ext>
          </a:extLst>
        </p:spPr>
      </p:pic>
      <p:pic>
        <p:nvPicPr>
          <p:cNvPr id="23" name="Picture 4">
            <a:extLst>
              <a:ext uri="{FF2B5EF4-FFF2-40B4-BE49-F238E27FC236}">
                <a16:creationId xmlns:a16="http://schemas.microsoft.com/office/drawing/2014/main" id="{779E23A8-86D6-5F73-81E0-0182EC98928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602" t="10268" r="4089" b="6812"/>
          <a:stretch/>
        </p:blipFill>
        <p:spPr bwMode="auto">
          <a:xfrm>
            <a:off x="10562356" y="4866390"/>
            <a:ext cx="1241659" cy="692554"/>
          </a:xfrm>
          <a:prstGeom prst="rect">
            <a:avLst/>
          </a:prstGeom>
          <a:noFill/>
          <a:ln w="38100">
            <a:solidFill>
              <a:srgbClr val="FF0000"/>
            </a:solidFill>
          </a:ln>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24" name="TextBox 23">
                <a:extLst>
                  <a:ext uri="{FF2B5EF4-FFF2-40B4-BE49-F238E27FC236}">
                    <a16:creationId xmlns:a16="http://schemas.microsoft.com/office/drawing/2014/main" id="{17A8C96A-E963-A148-2F74-6D5EB505D335}"/>
                  </a:ext>
                </a:extLst>
              </p:cNvPr>
              <p:cNvSpPr txBox="1"/>
              <p:nvPr/>
            </p:nvSpPr>
            <p:spPr>
              <a:xfrm>
                <a:off x="2743200" y="1444183"/>
                <a:ext cx="3335593" cy="584775"/>
              </a:xfrm>
              <a:prstGeom prst="rect">
                <a:avLst/>
              </a:prstGeom>
              <a:noFill/>
              <a:ln w="28575">
                <a:solidFill>
                  <a:srgbClr val="FF0000"/>
                </a:solidFill>
              </a:ln>
            </p:spPr>
            <p:txBody>
              <a:bodyPr wrap="none" rtlCol="0">
                <a:spAutoFit/>
              </a:bodyPr>
              <a:lstStyle/>
              <a:p>
                <a14:m>
                  <m:oMath xmlns:m="http://schemas.openxmlformats.org/officeDocument/2006/math">
                    <m:r>
                      <a:rPr lang="en-US" sz="3200" i="1" dirty="0" smtClean="0">
                        <a:latin typeface="Cambria Math" panose="02040503050406030204" pitchFamily="18" charset="0"/>
                      </a:rPr>
                      <m:t>&lt;9% </m:t>
                    </m:r>
                  </m:oMath>
                </a14:m>
                <a:r>
                  <a:rPr lang="en-US" sz="3200" dirty="0"/>
                  <a:t>uncertainty!</a:t>
                </a:r>
              </a:p>
            </p:txBody>
          </p:sp>
        </mc:Choice>
        <mc:Fallback>
          <p:sp>
            <p:nvSpPr>
              <p:cNvPr id="24" name="TextBox 23">
                <a:extLst>
                  <a:ext uri="{FF2B5EF4-FFF2-40B4-BE49-F238E27FC236}">
                    <a16:creationId xmlns:a16="http://schemas.microsoft.com/office/drawing/2014/main" id="{17A8C96A-E963-A148-2F74-6D5EB505D335}"/>
                  </a:ext>
                </a:extLst>
              </p:cNvPr>
              <p:cNvSpPr txBox="1">
                <a:spLocks noRot="1" noChangeAspect="1" noMove="1" noResize="1" noEditPoints="1" noAdjustHandles="1" noChangeArrowheads="1" noChangeShapeType="1" noTextEdit="1"/>
              </p:cNvSpPr>
              <p:nvPr/>
            </p:nvSpPr>
            <p:spPr>
              <a:xfrm>
                <a:off x="2743200" y="1444183"/>
                <a:ext cx="3335593" cy="584775"/>
              </a:xfrm>
              <a:prstGeom prst="rect">
                <a:avLst/>
              </a:prstGeom>
              <a:blipFill>
                <a:blip r:embed="rId10"/>
                <a:stretch>
                  <a:fillRect l="-752" t="-10000" r="-3008" b="-26000"/>
                </a:stretch>
              </a:blipFill>
              <a:ln w="28575">
                <a:solidFill>
                  <a:srgbClr val="FF0000"/>
                </a:solidFill>
              </a:ln>
            </p:spPr>
            <p:txBody>
              <a:bodyPr/>
              <a:lstStyle/>
              <a:p>
                <a:r>
                  <a:rPr lang="en-US">
                    <a:noFill/>
                  </a:rPr>
                  <a:t> </a:t>
                </a:r>
              </a:p>
            </p:txBody>
          </p:sp>
        </mc:Fallback>
      </mc:AlternateContent>
      <p:pic>
        <p:nvPicPr>
          <p:cNvPr id="28" name="Picture 27">
            <a:extLst>
              <a:ext uri="{FF2B5EF4-FFF2-40B4-BE49-F238E27FC236}">
                <a16:creationId xmlns:a16="http://schemas.microsoft.com/office/drawing/2014/main" id="{E342A84D-56C4-8B8C-2263-95A7BDC000D0}"/>
              </a:ext>
            </a:extLst>
          </p:cNvPr>
          <p:cNvPicPr>
            <a:picLocks noChangeAspect="1"/>
          </p:cNvPicPr>
          <p:nvPr/>
        </p:nvPicPr>
        <p:blipFill>
          <a:blip r:embed="rId11"/>
          <a:stretch>
            <a:fillRect/>
          </a:stretch>
        </p:blipFill>
        <p:spPr>
          <a:xfrm>
            <a:off x="9354573" y="2507856"/>
            <a:ext cx="352677" cy="365125"/>
          </a:xfrm>
          <a:prstGeom prst="rect">
            <a:avLst/>
          </a:prstGeom>
        </p:spPr>
      </p:pic>
      <p:pic>
        <p:nvPicPr>
          <p:cNvPr id="32" name="Picture 31">
            <a:extLst>
              <a:ext uri="{FF2B5EF4-FFF2-40B4-BE49-F238E27FC236}">
                <a16:creationId xmlns:a16="http://schemas.microsoft.com/office/drawing/2014/main" id="{B683B130-BC8F-6D89-04EA-4169FD2C4D29}"/>
              </a:ext>
            </a:extLst>
          </p:cNvPr>
          <p:cNvPicPr>
            <a:picLocks noChangeAspect="1"/>
          </p:cNvPicPr>
          <p:nvPr/>
        </p:nvPicPr>
        <p:blipFill>
          <a:blip r:embed="rId12"/>
          <a:stretch>
            <a:fillRect/>
          </a:stretch>
        </p:blipFill>
        <p:spPr>
          <a:xfrm>
            <a:off x="9366619" y="4401902"/>
            <a:ext cx="325130" cy="349823"/>
          </a:xfrm>
          <a:prstGeom prst="rect">
            <a:avLst/>
          </a:prstGeom>
        </p:spPr>
      </p:pic>
      <p:pic>
        <p:nvPicPr>
          <p:cNvPr id="34" name="Picture 33">
            <a:extLst>
              <a:ext uri="{FF2B5EF4-FFF2-40B4-BE49-F238E27FC236}">
                <a16:creationId xmlns:a16="http://schemas.microsoft.com/office/drawing/2014/main" id="{1D22D816-2FAC-0D3C-8EDD-D1CA6E5B2A90}"/>
              </a:ext>
            </a:extLst>
          </p:cNvPr>
          <p:cNvPicPr>
            <a:picLocks noChangeAspect="1"/>
          </p:cNvPicPr>
          <p:nvPr/>
        </p:nvPicPr>
        <p:blipFill>
          <a:blip r:embed="rId13"/>
          <a:stretch>
            <a:fillRect/>
          </a:stretch>
        </p:blipFill>
        <p:spPr>
          <a:xfrm>
            <a:off x="11027949" y="2483662"/>
            <a:ext cx="352677" cy="389319"/>
          </a:xfrm>
          <a:prstGeom prst="rect">
            <a:avLst/>
          </a:prstGeom>
        </p:spPr>
      </p:pic>
      <p:pic>
        <p:nvPicPr>
          <p:cNvPr id="36" name="Picture 35">
            <a:extLst>
              <a:ext uri="{FF2B5EF4-FFF2-40B4-BE49-F238E27FC236}">
                <a16:creationId xmlns:a16="http://schemas.microsoft.com/office/drawing/2014/main" id="{BD92BAF6-C2E7-99D7-5BF2-D30B0BC243DE}"/>
              </a:ext>
            </a:extLst>
          </p:cNvPr>
          <p:cNvPicPr>
            <a:picLocks noChangeAspect="1"/>
          </p:cNvPicPr>
          <p:nvPr/>
        </p:nvPicPr>
        <p:blipFill>
          <a:blip r:embed="rId14"/>
          <a:stretch>
            <a:fillRect/>
          </a:stretch>
        </p:blipFill>
        <p:spPr>
          <a:xfrm>
            <a:off x="11006848" y="4342368"/>
            <a:ext cx="352677" cy="409357"/>
          </a:xfrm>
          <a:prstGeom prst="rect">
            <a:avLst/>
          </a:prstGeom>
        </p:spPr>
      </p:pic>
      <p:pic>
        <p:nvPicPr>
          <p:cNvPr id="38" name="Picture 37">
            <a:extLst>
              <a:ext uri="{FF2B5EF4-FFF2-40B4-BE49-F238E27FC236}">
                <a16:creationId xmlns:a16="http://schemas.microsoft.com/office/drawing/2014/main" id="{E4F6B33D-9E94-4595-5697-CEBB217FBE4B}"/>
              </a:ext>
            </a:extLst>
          </p:cNvPr>
          <p:cNvPicPr>
            <a:picLocks noChangeAspect="1"/>
          </p:cNvPicPr>
          <p:nvPr/>
        </p:nvPicPr>
        <p:blipFill>
          <a:blip r:embed="rId15"/>
          <a:stretch>
            <a:fillRect/>
          </a:stretch>
        </p:blipFill>
        <p:spPr>
          <a:xfrm>
            <a:off x="9390050" y="621258"/>
            <a:ext cx="278268" cy="360879"/>
          </a:xfrm>
          <a:prstGeom prst="rect">
            <a:avLst/>
          </a:prstGeom>
        </p:spPr>
      </p:pic>
      <p:pic>
        <p:nvPicPr>
          <p:cNvPr id="40" name="Picture 39">
            <a:extLst>
              <a:ext uri="{FF2B5EF4-FFF2-40B4-BE49-F238E27FC236}">
                <a16:creationId xmlns:a16="http://schemas.microsoft.com/office/drawing/2014/main" id="{14A65F04-57A3-045C-8CC0-E908CDA2C7C2}"/>
              </a:ext>
            </a:extLst>
          </p:cNvPr>
          <p:cNvPicPr>
            <a:picLocks noChangeAspect="1"/>
          </p:cNvPicPr>
          <p:nvPr/>
        </p:nvPicPr>
        <p:blipFill>
          <a:blip r:embed="rId16"/>
          <a:stretch>
            <a:fillRect/>
          </a:stretch>
        </p:blipFill>
        <p:spPr>
          <a:xfrm>
            <a:off x="11052372" y="619623"/>
            <a:ext cx="271721" cy="360879"/>
          </a:xfrm>
          <a:prstGeom prst="rect">
            <a:avLst/>
          </a:prstGeom>
        </p:spPr>
      </p:pic>
      <p:pic>
        <p:nvPicPr>
          <p:cNvPr id="41" name="Picture 2" descr="Telescope Transparent Isolated Images PNG">
            <a:extLst>
              <a:ext uri="{FF2B5EF4-FFF2-40B4-BE49-F238E27FC236}">
                <a16:creationId xmlns:a16="http://schemas.microsoft.com/office/drawing/2014/main" id="{95FE7898-AE33-504A-C49F-2DECF3EF84B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165171" y="1115807"/>
            <a:ext cx="728026" cy="676214"/>
          </a:xfrm>
          <a:prstGeom prst="rect">
            <a:avLst/>
          </a:prstGeom>
          <a:noFill/>
          <a:ln w="38100">
            <a:solidFill>
              <a:srgbClr val="FF7F0F"/>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7459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73F00763-FEB0-F8E1-6DBC-05B8BF6DED43}"/>
              </a:ext>
            </a:extLst>
          </p:cNvPr>
          <p:cNvPicPr>
            <a:picLocks noChangeAspect="1"/>
          </p:cNvPicPr>
          <p:nvPr/>
        </p:nvPicPr>
        <p:blipFill>
          <a:blip r:embed="rId3"/>
          <a:stretch>
            <a:fillRect/>
          </a:stretch>
        </p:blipFill>
        <p:spPr>
          <a:xfrm>
            <a:off x="1649536" y="250742"/>
            <a:ext cx="8892923" cy="6169307"/>
          </a:xfrm>
          <a:prstGeom prst="rect">
            <a:avLst/>
          </a:prstGeom>
        </p:spPr>
      </p:pic>
      <p:sp>
        <p:nvSpPr>
          <p:cNvPr id="6" name="Footer Placeholder 5">
            <a:extLst>
              <a:ext uri="{FF2B5EF4-FFF2-40B4-BE49-F238E27FC236}">
                <a16:creationId xmlns:a16="http://schemas.microsoft.com/office/drawing/2014/main" id="{6BDD1500-7AD9-911D-015F-CF6AC09172D6}"/>
              </a:ext>
            </a:extLst>
          </p:cNvPr>
          <p:cNvSpPr>
            <a:spLocks noGrp="1"/>
          </p:cNvSpPr>
          <p:nvPr>
            <p:ph type="ftr" sz="quarter" idx="11"/>
          </p:nvPr>
        </p:nvSpPr>
        <p:spPr>
          <a:xfrm>
            <a:off x="4038599" y="6492875"/>
            <a:ext cx="4114800" cy="365125"/>
          </a:xfrm>
        </p:spPr>
        <p:txBody>
          <a:bodyPr/>
          <a:lstStyle/>
          <a:p>
            <a:r>
              <a:rPr lang="en-US" dirty="0"/>
              <a:t>Dhvanil Desai - The Transient and Variable Universe</a:t>
            </a:r>
          </a:p>
        </p:txBody>
      </p:sp>
      <p:sp>
        <p:nvSpPr>
          <p:cNvPr id="7" name="Slide Number Placeholder 6">
            <a:extLst>
              <a:ext uri="{FF2B5EF4-FFF2-40B4-BE49-F238E27FC236}">
                <a16:creationId xmlns:a16="http://schemas.microsoft.com/office/drawing/2014/main" id="{FB8911E6-23CD-2035-E915-9F44AFC2D245}"/>
              </a:ext>
            </a:extLst>
          </p:cNvPr>
          <p:cNvSpPr>
            <a:spLocks noGrp="1"/>
          </p:cNvSpPr>
          <p:nvPr>
            <p:ph type="sldNum" sz="quarter" idx="12"/>
          </p:nvPr>
        </p:nvSpPr>
        <p:spPr>
          <a:xfrm>
            <a:off x="9448798" y="6490813"/>
            <a:ext cx="2743200" cy="365125"/>
          </a:xfrm>
        </p:spPr>
        <p:txBody>
          <a:bodyPr/>
          <a:lstStyle/>
          <a:p>
            <a:fld id="{97E2A4AF-7B28-A546-BD63-2211A2EAD95E}" type="slidenum">
              <a:rPr lang="en-US" smtClean="0"/>
              <a:t>12</a:t>
            </a:fld>
            <a:endParaRPr lang="en-US" dirty="0"/>
          </a:p>
        </p:txBody>
      </p:sp>
      <p:sp>
        <p:nvSpPr>
          <p:cNvPr id="8" name="Date Placeholder 7">
            <a:extLst>
              <a:ext uri="{FF2B5EF4-FFF2-40B4-BE49-F238E27FC236}">
                <a16:creationId xmlns:a16="http://schemas.microsoft.com/office/drawing/2014/main" id="{20643C51-962B-CA7F-57E8-ECC239E403F7}"/>
              </a:ext>
            </a:extLst>
          </p:cNvPr>
          <p:cNvSpPr>
            <a:spLocks noGrp="1"/>
          </p:cNvSpPr>
          <p:nvPr>
            <p:ph type="dt" sz="half" idx="10"/>
          </p:nvPr>
        </p:nvSpPr>
        <p:spPr>
          <a:xfrm>
            <a:off x="0" y="6490814"/>
            <a:ext cx="2743200" cy="365125"/>
          </a:xfrm>
        </p:spPr>
        <p:txBody>
          <a:bodyPr/>
          <a:lstStyle/>
          <a:p>
            <a:r>
              <a:rPr lang="en-US" dirty="0"/>
              <a:t>June 22, 2023</a:t>
            </a:r>
          </a:p>
        </p:txBody>
      </p:sp>
      <p:pic>
        <p:nvPicPr>
          <p:cNvPr id="10" name="Picture 9">
            <a:extLst>
              <a:ext uri="{FF2B5EF4-FFF2-40B4-BE49-F238E27FC236}">
                <a16:creationId xmlns:a16="http://schemas.microsoft.com/office/drawing/2014/main" id="{F6508D27-300F-3089-87D5-8C444D35E0D5}"/>
              </a:ext>
            </a:extLst>
          </p:cNvPr>
          <p:cNvPicPr>
            <a:picLocks noChangeAspect="1"/>
          </p:cNvPicPr>
          <p:nvPr/>
        </p:nvPicPr>
        <p:blipFill>
          <a:blip r:embed="rId4"/>
          <a:stretch>
            <a:fillRect/>
          </a:stretch>
        </p:blipFill>
        <p:spPr>
          <a:xfrm>
            <a:off x="1649537" y="250744"/>
            <a:ext cx="8892921" cy="6169305"/>
          </a:xfrm>
          <a:prstGeom prst="rect">
            <a:avLst/>
          </a:prstGeom>
        </p:spPr>
      </p:pic>
      <p:pic>
        <p:nvPicPr>
          <p:cNvPr id="14" name="Picture 13">
            <a:extLst>
              <a:ext uri="{FF2B5EF4-FFF2-40B4-BE49-F238E27FC236}">
                <a16:creationId xmlns:a16="http://schemas.microsoft.com/office/drawing/2014/main" id="{F60487E3-D39E-5178-4A37-4C2488522575}"/>
              </a:ext>
            </a:extLst>
          </p:cNvPr>
          <p:cNvPicPr>
            <a:picLocks noChangeAspect="1"/>
          </p:cNvPicPr>
          <p:nvPr/>
        </p:nvPicPr>
        <p:blipFill>
          <a:blip r:embed="rId5"/>
          <a:stretch>
            <a:fillRect/>
          </a:stretch>
        </p:blipFill>
        <p:spPr>
          <a:xfrm>
            <a:off x="1649537" y="250744"/>
            <a:ext cx="8892921" cy="6169305"/>
          </a:xfrm>
          <a:prstGeom prst="rect">
            <a:avLst/>
          </a:prstGeom>
        </p:spPr>
      </p:pic>
      <p:pic>
        <p:nvPicPr>
          <p:cNvPr id="20" name="Picture 19">
            <a:extLst>
              <a:ext uri="{FF2B5EF4-FFF2-40B4-BE49-F238E27FC236}">
                <a16:creationId xmlns:a16="http://schemas.microsoft.com/office/drawing/2014/main" id="{8FB1167C-9074-EC23-B20C-B0E6FA920E33}"/>
              </a:ext>
            </a:extLst>
          </p:cNvPr>
          <p:cNvPicPr>
            <a:picLocks noChangeAspect="1"/>
          </p:cNvPicPr>
          <p:nvPr/>
        </p:nvPicPr>
        <p:blipFill>
          <a:blip r:embed="rId6"/>
          <a:stretch>
            <a:fillRect/>
          </a:stretch>
        </p:blipFill>
        <p:spPr>
          <a:xfrm>
            <a:off x="1649536" y="250743"/>
            <a:ext cx="8892922" cy="6169306"/>
          </a:xfrm>
          <a:prstGeom prst="rect">
            <a:avLst/>
          </a:prstGeom>
        </p:spPr>
      </p:pic>
      <p:pic>
        <p:nvPicPr>
          <p:cNvPr id="15" name="Picture 4">
            <a:extLst>
              <a:ext uri="{FF2B5EF4-FFF2-40B4-BE49-F238E27FC236}">
                <a16:creationId xmlns:a16="http://schemas.microsoft.com/office/drawing/2014/main" id="{AB5A4C94-991E-7D10-380E-68DF9E2B080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602" t="10268" r="4089" b="6812"/>
          <a:stretch/>
        </p:blipFill>
        <p:spPr bwMode="auto">
          <a:xfrm>
            <a:off x="5007480" y="4716856"/>
            <a:ext cx="1241659" cy="692554"/>
          </a:xfrm>
          <a:prstGeom prst="rect">
            <a:avLst/>
          </a:prstGeom>
          <a:noFill/>
          <a:ln w="38100">
            <a:solidFill>
              <a:srgbClr val="FF0000"/>
            </a:solidFill>
          </a:ln>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13A7D4DC-3636-13DE-8341-3737E181F6E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00242" y="4733197"/>
            <a:ext cx="1043001" cy="676213"/>
          </a:xfrm>
          <a:prstGeom prst="rect">
            <a:avLst/>
          </a:prstGeom>
          <a:noFill/>
          <a:ln w="38100">
            <a:solidFill>
              <a:srgbClr val="353535"/>
            </a:solidFill>
          </a:ln>
          <a:extLst>
            <a:ext uri="{909E8E84-426E-40DD-AFC4-6F175D3DCCD1}">
              <a14:hiddenFill xmlns:a14="http://schemas.microsoft.com/office/drawing/2010/main">
                <a:solidFill>
                  <a:srgbClr val="FFFFFF"/>
                </a:solidFill>
              </a14:hiddenFill>
            </a:ext>
          </a:extLst>
        </p:spPr>
      </p:pic>
      <p:pic>
        <p:nvPicPr>
          <p:cNvPr id="18" name="Picture 4">
            <a:extLst>
              <a:ext uri="{FF2B5EF4-FFF2-40B4-BE49-F238E27FC236}">
                <a16:creationId xmlns:a16="http://schemas.microsoft.com/office/drawing/2014/main" id="{3B0BE9BD-B1EE-A429-F97C-59284229434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83247" y="4733197"/>
            <a:ext cx="752758" cy="676214"/>
          </a:xfrm>
          <a:prstGeom prst="rect">
            <a:avLst/>
          </a:prstGeom>
          <a:noFill/>
          <a:ln w="38100">
            <a:solidFill>
              <a:srgbClr val="1E1DFF"/>
            </a:solidFill>
          </a:ln>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21" name="Right Arrow 20">
                <a:extLst>
                  <a:ext uri="{FF2B5EF4-FFF2-40B4-BE49-F238E27FC236}">
                    <a16:creationId xmlns:a16="http://schemas.microsoft.com/office/drawing/2014/main" id="{D3228AF9-4D71-7290-C8FD-C2237B96A6C8}"/>
                  </a:ext>
                </a:extLst>
              </p:cNvPr>
              <p:cNvSpPr/>
              <p:nvPr/>
            </p:nvSpPr>
            <p:spPr>
              <a:xfrm>
                <a:off x="5196941" y="2141144"/>
                <a:ext cx="2277650" cy="1287856"/>
              </a:xfrm>
              <a:prstGeom prst="rightArrow">
                <a:avLst>
                  <a:gd name="adj1" fmla="val 50000"/>
                  <a:gd name="adj2" fmla="val 34932"/>
                </a:avLst>
              </a:prstGeom>
              <a:solidFill>
                <a:srgbClr val="FFB2B3"/>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Host Extinction</a:t>
                </a:r>
              </a:p>
              <a:p>
                <a:pPr algn="ctr"/>
                <a14:m>
                  <m:oMath xmlns:m="http://schemas.openxmlformats.org/officeDocument/2006/math">
                    <m:r>
                      <a:rPr lang="en-US" i="1" dirty="0" smtClean="0">
                        <a:solidFill>
                          <a:schemeClr val="tx1"/>
                        </a:solidFill>
                        <a:latin typeface="Cambria Math" panose="02040503050406030204" pitchFamily="18" charset="0"/>
                      </a:rPr>
                      <m:t>𝐸</m:t>
                    </m:r>
                    <m:r>
                      <a:rPr lang="en-US" i="1" dirty="0" smtClean="0">
                        <a:solidFill>
                          <a:schemeClr val="tx1"/>
                        </a:solidFill>
                        <a:latin typeface="Cambria Math" panose="02040503050406030204" pitchFamily="18" charset="0"/>
                      </a:rPr>
                      <m:t>(</m:t>
                    </m:r>
                    <m:r>
                      <a:rPr lang="en-US" i="1" dirty="0" smtClean="0">
                        <a:solidFill>
                          <a:schemeClr val="tx1"/>
                        </a:solidFill>
                        <a:latin typeface="Cambria Math" panose="02040503050406030204" pitchFamily="18" charset="0"/>
                      </a:rPr>
                      <m:t>𝑉</m:t>
                    </m:r>
                    <m:r>
                      <a:rPr lang="en-US" i="1" dirty="0" smtClean="0">
                        <a:solidFill>
                          <a:schemeClr val="tx1"/>
                        </a:solidFill>
                        <a:latin typeface="Cambria Math" panose="02040503050406030204" pitchFamily="18" charset="0"/>
                      </a:rPr>
                      <m:t>−</m:t>
                    </m:r>
                    <m:r>
                      <a:rPr lang="en-US" i="1" dirty="0" smtClean="0">
                        <a:solidFill>
                          <a:schemeClr val="tx1"/>
                        </a:solidFill>
                        <a:latin typeface="Cambria Math" panose="02040503050406030204" pitchFamily="18" charset="0"/>
                      </a:rPr>
                      <m:t>𝑟</m:t>
                    </m:r>
                    <m:r>
                      <a:rPr lang="en-US" i="1" dirty="0" smtClean="0">
                        <a:solidFill>
                          <a:schemeClr val="tx1"/>
                        </a:solidFill>
                        <a:latin typeface="Cambria Math" panose="02040503050406030204" pitchFamily="18" charset="0"/>
                      </a:rPr>
                      <m:t>)~0.2</m:t>
                    </m:r>
                  </m:oMath>
                </a14:m>
                <a:r>
                  <a:rPr lang="en-US" dirty="0">
                    <a:solidFill>
                      <a:schemeClr val="tx1"/>
                    </a:solidFill>
                  </a:rPr>
                  <a:t> mag</a:t>
                </a:r>
              </a:p>
            </p:txBody>
          </p:sp>
        </mc:Choice>
        <mc:Fallback>
          <p:sp>
            <p:nvSpPr>
              <p:cNvPr id="21" name="Right Arrow 20">
                <a:extLst>
                  <a:ext uri="{FF2B5EF4-FFF2-40B4-BE49-F238E27FC236}">
                    <a16:creationId xmlns:a16="http://schemas.microsoft.com/office/drawing/2014/main" id="{D3228AF9-4D71-7290-C8FD-C2237B96A6C8}"/>
                  </a:ext>
                </a:extLst>
              </p:cNvPr>
              <p:cNvSpPr>
                <a:spLocks noRot="1" noChangeAspect="1" noMove="1" noResize="1" noEditPoints="1" noAdjustHandles="1" noChangeArrowheads="1" noChangeShapeType="1" noTextEdit="1"/>
              </p:cNvSpPr>
              <p:nvPr/>
            </p:nvSpPr>
            <p:spPr>
              <a:xfrm>
                <a:off x="5196941" y="2141144"/>
                <a:ext cx="2277650" cy="1287856"/>
              </a:xfrm>
              <a:prstGeom prst="rightArrow">
                <a:avLst>
                  <a:gd name="adj1" fmla="val 50000"/>
                  <a:gd name="adj2" fmla="val 34932"/>
                </a:avLst>
              </a:prstGeom>
              <a:blipFill>
                <a:blip r:embed="rId10"/>
                <a:stretch>
                  <a:fillRect/>
                </a:stretch>
              </a:blipFill>
              <a:ln>
                <a:solidFill>
                  <a:srgbClr val="FF0000"/>
                </a:solidFill>
              </a:ln>
            </p:spPr>
            <p:txBody>
              <a:bodyPr/>
              <a:lstStyle/>
              <a:p>
                <a:r>
                  <a:rPr lang="en-US">
                    <a:noFill/>
                  </a:rPr>
                  <a:t> </a:t>
                </a:r>
              </a:p>
            </p:txBody>
          </p:sp>
        </mc:Fallback>
      </mc:AlternateContent>
      <p:sp>
        <p:nvSpPr>
          <p:cNvPr id="22" name="TextBox 21">
            <a:extLst>
              <a:ext uri="{FF2B5EF4-FFF2-40B4-BE49-F238E27FC236}">
                <a16:creationId xmlns:a16="http://schemas.microsoft.com/office/drawing/2014/main" id="{16821D1B-82B1-0989-719F-A442872AFDD6}"/>
              </a:ext>
            </a:extLst>
          </p:cNvPr>
          <p:cNvSpPr txBox="1"/>
          <p:nvPr/>
        </p:nvSpPr>
        <p:spPr>
          <a:xfrm>
            <a:off x="2825358" y="4328799"/>
            <a:ext cx="856325" cy="369332"/>
          </a:xfrm>
          <a:prstGeom prst="rect">
            <a:avLst/>
          </a:prstGeom>
          <a:noFill/>
        </p:spPr>
        <p:txBody>
          <a:bodyPr wrap="none" rtlCol="0">
            <a:spAutoFit/>
          </a:bodyPr>
          <a:lstStyle/>
          <a:p>
            <a:pPr algn="ctr"/>
            <a:r>
              <a:rPr lang="en-US" i="1" dirty="0">
                <a:solidFill>
                  <a:srgbClr val="1E1DFF"/>
                </a:solidFill>
              </a:rPr>
              <a:t>R</a:t>
            </a:r>
            <a:r>
              <a:rPr lang="en-US" dirty="0">
                <a:solidFill>
                  <a:srgbClr val="1E1DFF"/>
                </a:solidFill>
              </a:rPr>
              <a:t>-band</a:t>
            </a:r>
          </a:p>
        </p:txBody>
      </p:sp>
      <p:sp>
        <p:nvSpPr>
          <p:cNvPr id="23" name="TextBox 22">
            <a:extLst>
              <a:ext uri="{FF2B5EF4-FFF2-40B4-BE49-F238E27FC236}">
                <a16:creationId xmlns:a16="http://schemas.microsoft.com/office/drawing/2014/main" id="{4E684510-8D41-281B-2582-98450593277B}"/>
              </a:ext>
            </a:extLst>
          </p:cNvPr>
          <p:cNvSpPr txBox="1"/>
          <p:nvPr/>
        </p:nvSpPr>
        <p:spPr>
          <a:xfrm>
            <a:off x="3916823" y="4325179"/>
            <a:ext cx="809837" cy="369332"/>
          </a:xfrm>
          <a:prstGeom prst="rect">
            <a:avLst/>
          </a:prstGeom>
          <a:noFill/>
        </p:spPr>
        <p:txBody>
          <a:bodyPr wrap="none" rtlCol="0">
            <a:spAutoFit/>
          </a:bodyPr>
          <a:lstStyle/>
          <a:p>
            <a:pPr algn="ctr"/>
            <a:r>
              <a:rPr lang="en-US" i="1" dirty="0">
                <a:solidFill>
                  <a:srgbClr val="353535"/>
                </a:solidFill>
              </a:rPr>
              <a:t>r</a:t>
            </a:r>
            <a:r>
              <a:rPr lang="en-US" dirty="0">
                <a:solidFill>
                  <a:srgbClr val="353535"/>
                </a:solidFill>
              </a:rPr>
              <a:t>-band</a:t>
            </a:r>
          </a:p>
        </p:txBody>
      </p:sp>
      <p:sp>
        <p:nvSpPr>
          <p:cNvPr id="24" name="TextBox 23">
            <a:extLst>
              <a:ext uri="{FF2B5EF4-FFF2-40B4-BE49-F238E27FC236}">
                <a16:creationId xmlns:a16="http://schemas.microsoft.com/office/drawing/2014/main" id="{DE934164-F1A7-93A6-D7CE-E831808431C0}"/>
              </a:ext>
            </a:extLst>
          </p:cNvPr>
          <p:cNvSpPr txBox="1"/>
          <p:nvPr/>
        </p:nvSpPr>
        <p:spPr>
          <a:xfrm>
            <a:off x="5196940" y="4325179"/>
            <a:ext cx="862737" cy="369332"/>
          </a:xfrm>
          <a:prstGeom prst="rect">
            <a:avLst/>
          </a:prstGeom>
          <a:noFill/>
        </p:spPr>
        <p:txBody>
          <a:bodyPr wrap="none" rtlCol="0">
            <a:spAutoFit/>
          </a:bodyPr>
          <a:lstStyle/>
          <a:p>
            <a:pPr algn="ctr"/>
            <a:r>
              <a:rPr lang="en-US" i="1" dirty="0">
                <a:solidFill>
                  <a:srgbClr val="FF0000"/>
                </a:solidFill>
              </a:rPr>
              <a:t>V</a:t>
            </a:r>
            <a:r>
              <a:rPr lang="en-US" dirty="0">
                <a:solidFill>
                  <a:srgbClr val="FF0000"/>
                </a:solidFill>
              </a:rPr>
              <a:t>-band</a:t>
            </a:r>
          </a:p>
        </p:txBody>
      </p:sp>
    </p:spTree>
    <p:extLst>
      <p:ext uri="{BB962C8B-B14F-4D97-AF65-F5344CB8AC3E}">
        <p14:creationId xmlns:p14="http://schemas.microsoft.com/office/powerpoint/2010/main" val="2903992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A227C44D-EBE2-66A1-FA0D-53EBD37E0C16}"/>
              </a:ext>
            </a:extLst>
          </p:cNvPr>
          <p:cNvSpPr>
            <a:spLocks noGrp="1"/>
          </p:cNvSpPr>
          <p:nvPr>
            <p:ph type="ftr" sz="quarter" idx="11"/>
          </p:nvPr>
        </p:nvSpPr>
        <p:spPr>
          <a:xfrm>
            <a:off x="4038600" y="6492874"/>
            <a:ext cx="4114800" cy="365125"/>
          </a:xfrm>
        </p:spPr>
        <p:txBody>
          <a:bodyPr/>
          <a:lstStyle/>
          <a:p>
            <a:r>
              <a:rPr lang="en-US" dirty="0"/>
              <a:t>Dhvanil Desai - The Transient and Variable Universe</a:t>
            </a:r>
          </a:p>
        </p:txBody>
      </p:sp>
      <p:sp>
        <p:nvSpPr>
          <p:cNvPr id="7" name="Slide Number Placeholder 6">
            <a:extLst>
              <a:ext uri="{FF2B5EF4-FFF2-40B4-BE49-F238E27FC236}">
                <a16:creationId xmlns:a16="http://schemas.microsoft.com/office/drawing/2014/main" id="{7B01A917-F6B7-F613-AEED-69C6E8C8120E}"/>
              </a:ext>
            </a:extLst>
          </p:cNvPr>
          <p:cNvSpPr>
            <a:spLocks noGrp="1"/>
          </p:cNvSpPr>
          <p:nvPr>
            <p:ph type="sldNum" sz="quarter" idx="12"/>
          </p:nvPr>
        </p:nvSpPr>
        <p:spPr>
          <a:xfrm>
            <a:off x="9448800" y="6492373"/>
            <a:ext cx="2743200" cy="365125"/>
          </a:xfrm>
        </p:spPr>
        <p:txBody>
          <a:bodyPr/>
          <a:lstStyle/>
          <a:p>
            <a:fld id="{97E2A4AF-7B28-A546-BD63-2211A2EAD95E}" type="slidenum">
              <a:rPr lang="en-US" smtClean="0"/>
              <a:t>13</a:t>
            </a:fld>
            <a:endParaRPr lang="en-US" dirty="0"/>
          </a:p>
        </p:txBody>
      </p:sp>
      <p:sp>
        <p:nvSpPr>
          <p:cNvPr id="8" name="Date Placeholder 7">
            <a:extLst>
              <a:ext uri="{FF2B5EF4-FFF2-40B4-BE49-F238E27FC236}">
                <a16:creationId xmlns:a16="http://schemas.microsoft.com/office/drawing/2014/main" id="{D750AF4D-0C1A-781A-5E23-C431B0C9737C}"/>
              </a:ext>
            </a:extLst>
          </p:cNvPr>
          <p:cNvSpPr>
            <a:spLocks noGrp="1"/>
          </p:cNvSpPr>
          <p:nvPr>
            <p:ph type="dt" sz="half" idx="10"/>
          </p:nvPr>
        </p:nvSpPr>
        <p:spPr>
          <a:xfrm>
            <a:off x="0" y="6492875"/>
            <a:ext cx="2743200" cy="365125"/>
          </a:xfrm>
        </p:spPr>
        <p:txBody>
          <a:bodyPr/>
          <a:lstStyle/>
          <a:p>
            <a:r>
              <a:rPr lang="en-US" dirty="0"/>
              <a:t>June 22, 2023</a:t>
            </a:r>
          </a:p>
        </p:txBody>
      </p:sp>
      <p:pic>
        <p:nvPicPr>
          <p:cNvPr id="4" name="Picture 3" descr="A picture containing text, diagram, screenshot, number&#10;&#10;Description automatically generated">
            <a:extLst>
              <a:ext uri="{FF2B5EF4-FFF2-40B4-BE49-F238E27FC236}">
                <a16:creationId xmlns:a16="http://schemas.microsoft.com/office/drawing/2014/main" id="{3FA0B806-0BDB-889C-C7F3-9AB70458CB41}"/>
              </a:ext>
            </a:extLst>
          </p:cNvPr>
          <p:cNvPicPr>
            <a:picLocks noChangeAspect="1"/>
          </p:cNvPicPr>
          <p:nvPr/>
        </p:nvPicPr>
        <p:blipFill rotWithShape="1">
          <a:blip r:embed="rId3"/>
          <a:srcRect l="3873" r="-1" b="32757"/>
          <a:stretch/>
        </p:blipFill>
        <p:spPr>
          <a:xfrm>
            <a:off x="8003459" y="962527"/>
            <a:ext cx="4188541" cy="4042610"/>
          </a:xfrm>
          <a:prstGeom prst="rect">
            <a:avLst/>
          </a:prstGeom>
        </p:spPr>
      </p:pic>
      <p:pic>
        <p:nvPicPr>
          <p:cNvPr id="9" name="Picture 8" descr="A picture containing text, diagram, screenshot, number&#10;&#10;Description automatically generated">
            <a:extLst>
              <a:ext uri="{FF2B5EF4-FFF2-40B4-BE49-F238E27FC236}">
                <a16:creationId xmlns:a16="http://schemas.microsoft.com/office/drawing/2014/main" id="{3A35C9BC-B7A4-B67A-4282-47BAAD6B5781}"/>
              </a:ext>
            </a:extLst>
          </p:cNvPr>
          <p:cNvPicPr>
            <a:picLocks noChangeAspect="1"/>
          </p:cNvPicPr>
          <p:nvPr/>
        </p:nvPicPr>
        <p:blipFill rotWithShape="1">
          <a:blip r:embed="rId3"/>
          <a:srcRect t="93407" b="2873"/>
          <a:stretch/>
        </p:blipFill>
        <p:spPr>
          <a:xfrm>
            <a:off x="7836665" y="5005137"/>
            <a:ext cx="4355335" cy="223575"/>
          </a:xfrm>
          <a:prstGeom prst="rect">
            <a:avLst/>
          </a:prstGeom>
        </p:spPr>
      </p:pic>
      <p:pic>
        <p:nvPicPr>
          <p:cNvPr id="10" name="Picture 9">
            <a:extLst>
              <a:ext uri="{FF2B5EF4-FFF2-40B4-BE49-F238E27FC236}">
                <a16:creationId xmlns:a16="http://schemas.microsoft.com/office/drawing/2014/main" id="{1729C9A7-5BB7-3ABC-628C-114EE1F96984}"/>
              </a:ext>
            </a:extLst>
          </p:cNvPr>
          <p:cNvPicPr>
            <a:picLocks noChangeAspect="1"/>
          </p:cNvPicPr>
          <p:nvPr/>
        </p:nvPicPr>
        <p:blipFill>
          <a:blip r:embed="rId4"/>
          <a:stretch>
            <a:fillRect/>
          </a:stretch>
        </p:blipFill>
        <p:spPr>
          <a:xfrm>
            <a:off x="7817354" y="2770644"/>
            <a:ext cx="179832" cy="426376"/>
          </a:xfrm>
          <a:prstGeom prst="rect">
            <a:avLst/>
          </a:prstGeom>
        </p:spPr>
      </p:pic>
      <p:pic>
        <p:nvPicPr>
          <p:cNvPr id="11" name="Picture 10">
            <a:extLst>
              <a:ext uri="{FF2B5EF4-FFF2-40B4-BE49-F238E27FC236}">
                <a16:creationId xmlns:a16="http://schemas.microsoft.com/office/drawing/2014/main" id="{5F446793-53C8-8566-DC81-BF952BB211B3}"/>
              </a:ext>
            </a:extLst>
          </p:cNvPr>
          <p:cNvPicPr>
            <a:picLocks noChangeAspect="1"/>
          </p:cNvPicPr>
          <p:nvPr/>
        </p:nvPicPr>
        <p:blipFill>
          <a:blip r:embed="rId5"/>
          <a:stretch>
            <a:fillRect/>
          </a:stretch>
        </p:blipFill>
        <p:spPr>
          <a:xfrm>
            <a:off x="9880999" y="5228712"/>
            <a:ext cx="433460" cy="172008"/>
          </a:xfrm>
          <a:prstGeom prst="rect">
            <a:avLst/>
          </a:prstGeom>
        </p:spPr>
      </p:pic>
      <p:pic>
        <p:nvPicPr>
          <p:cNvPr id="13" name="Picture 12">
            <a:extLst>
              <a:ext uri="{FF2B5EF4-FFF2-40B4-BE49-F238E27FC236}">
                <a16:creationId xmlns:a16="http://schemas.microsoft.com/office/drawing/2014/main" id="{EB54F41D-2944-664E-62D0-B8E80A60F986}"/>
              </a:ext>
            </a:extLst>
          </p:cNvPr>
          <p:cNvPicPr>
            <a:picLocks noChangeAspect="1"/>
          </p:cNvPicPr>
          <p:nvPr/>
        </p:nvPicPr>
        <p:blipFill>
          <a:blip r:embed="rId6"/>
          <a:srcRect/>
          <a:stretch/>
        </p:blipFill>
        <p:spPr>
          <a:xfrm>
            <a:off x="-2036" y="520159"/>
            <a:ext cx="7813116" cy="5817681"/>
          </a:xfrm>
          <a:prstGeom prst="rect">
            <a:avLst/>
          </a:prstGeom>
        </p:spPr>
      </p:pic>
      <p:sp>
        <p:nvSpPr>
          <p:cNvPr id="16" name="Oval 15">
            <a:extLst>
              <a:ext uri="{FF2B5EF4-FFF2-40B4-BE49-F238E27FC236}">
                <a16:creationId xmlns:a16="http://schemas.microsoft.com/office/drawing/2014/main" id="{F9800DF7-F8A1-637D-6CFF-58383FBBFD70}"/>
              </a:ext>
            </a:extLst>
          </p:cNvPr>
          <p:cNvSpPr/>
          <p:nvPr/>
        </p:nvSpPr>
        <p:spPr>
          <a:xfrm>
            <a:off x="8305870" y="1287080"/>
            <a:ext cx="530866" cy="679669"/>
          </a:xfrm>
          <a:prstGeom prst="ellipse">
            <a:avLst/>
          </a:prstGeom>
          <a:noFill/>
          <a:ln w="38100">
            <a:solidFill>
              <a:srgbClr val="AA37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F1CFB4-B09D-5931-5986-9225864864C6}"/>
              </a:ext>
            </a:extLst>
          </p:cNvPr>
          <p:cNvSpPr/>
          <p:nvPr/>
        </p:nvSpPr>
        <p:spPr>
          <a:xfrm rot="1442423">
            <a:off x="9001277" y="1989630"/>
            <a:ext cx="1466555" cy="439101"/>
          </a:xfrm>
          <a:prstGeom prst="ellipse">
            <a:avLst/>
          </a:prstGeom>
          <a:noFill/>
          <a:ln w="38100">
            <a:solidFill>
              <a:srgbClr val="8282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CA0DCB0-D50A-6B72-AED7-F6D667FB3114}"/>
              </a:ext>
            </a:extLst>
          </p:cNvPr>
          <p:cNvSpPr/>
          <p:nvPr/>
        </p:nvSpPr>
        <p:spPr>
          <a:xfrm rot="20698730">
            <a:off x="8836736" y="1377831"/>
            <a:ext cx="530866" cy="674922"/>
          </a:xfrm>
          <a:prstGeom prst="ellipse">
            <a:avLst/>
          </a:prstGeom>
          <a:noFill/>
          <a:ln w="38100">
            <a:solidFill>
              <a:srgbClr val="1409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DE0775C-F153-1EF5-7BCD-07BA238D746E}"/>
              </a:ext>
            </a:extLst>
          </p:cNvPr>
          <p:cNvSpPr/>
          <p:nvPr/>
        </p:nvSpPr>
        <p:spPr>
          <a:xfrm>
            <a:off x="8932925" y="1689658"/>
            <a:ext cx="661550" cy="453846"/>
          </a:xfrm>
          <a:prstGeom prst="ellipse">
            <a:avLst/>
          </a:prstGeom>
          <a:noFill/>
          <a:ln w="38100">
            <a:solidFill>
              <a:srgbClr val="FFA8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1F56480-3054-2361-1ABB-C9D48FADE071}"/>
              </a:ext>
            </a:extLst>
          </p:cNvPr>
          <p:cNvSpPr/>
          <p:nvPr/>
        </p:nvSpPr>
        <p:spPr>
          <a:xfrm rot="20418054">
            <a:off x="9209609" y="2191407"/>
            <a:ext cx="621253" cy="792707"/>
          </a:xfrm>
          <a:prstGeom prst="ellipse">
            <a:avLst/>
          </a:prstGeom>
          <a:noFill/>
          <a:ln w="38100">
            <a:solidFill>
              <a:srgbClr val="98319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9324CB9-82EC-D6C2-8988-F2F2C8C8CEC3}"/>
              </a:ext>
            </a:extLst>
          </p:cNvPr>
          <p:cNvSpPr/>
          <p:nvPr/>
        </p:nvSpPr>
        <p:spPr>
          <a:xfrm rot="20747872">
            <a:off x="9991506" y="2589654"/>
            <a:ext cx="652432" cy="934820"/>
          </a:xfrm>
          <a:prstGeom prst="ellipse">
            <a:avLst/>
          </a:prstGeom>
          <a:noFill/>
          <a:ln w="38100">
            <a:solidFill>
              <a:srgbClr val="FF0A0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52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7" grpId="0" animBg="1"/>
      <p:bldP spid="15" grpId="0" animBg="1"/>
      <p:bldP spid="19" grpId="0" animBg="1"/>
      <p:bldP spid="19" grpId="1"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FB9F0-E9BE-5591-5C5E-A710518CF9F3}"/>
              </a:ext>
            </a:extLst>
          </p:cNvPr>
          <p:cNvSpPr>
            <a:spLocks noGrp="1"/>
          </p:cNvSpPr>
          <p:nvPr>
            <p:ph type="title"/>
          </p:nvPr>
        </p:nvSpPr>
        <p:spPr/>
        <p:txBody>
          <a:bodyPr/>
          <a:lstStyle/>
          <a:p>
            <a:pPr algn="ctr"/>
            <a:r>
              <a:rPr lang="en-US" b="1" dirty="0">
                <a:latin typeface="Calibri" panose="020F0502020204030204" pitchFamily="34" charset="0"/>
                <a:cs typeface="Calibri" panose="020F0502020204030204" pitchFamily="34" charset="0"/>
              </a:rPr>
              <a:t>So… what’s next?</a:t>
            </a:r>
          </a:p>
        </p:txBody>
      </p:sp>
      <p:sp>
        <p:nvSpPr>
          <p:cNvPr id="4" name="Footer Placeholder 3">
            <a:extLst>
              <a:ext uri="{FF2B5EF4-FFF2-40B4-BE49-F238E27FC236}">
                <a16:creationId xmlns:a16="http://schemas.microsoft.com/office/drawing/2014/main" id="{3013FAFC-D0D7-6D14-5C6B-5DDEE73ABF9C}"/>
              </a:ext>
            </a:extLst>
          </p:cNvPr>
          <p:cNvSpPr>
            <a:spLocks noGrp="1"/>
          </p:cNvSpPr>
          <p:nvPr>
            <p:ph type="ftr" sz="quarter" idx="11"/>
          </p:nvPr>
        </p:nvSpPr>
        <p:spPr>
          <a:xfrm>
            <a:off x="4038600" y="6492875"/>
            <a:ext cx="4114800" cy="365125"/>
          </a:xfrm>
        </p:spPr>
        <p:txBody>
          <a:bodyPr/>
          <a:lstStyle/>
          <a:p>
            <a:r>
              <a:rPr lang="en-US" dirty="0"/>
              <a:t>Dhvanil Desai - The Transient and Variable Universe</a:t>
            </a:r>
          </a:p>
        </p:txBody>
      </p:sp>
      <p:sp>
        <p:nvSpPr>
          <p:cNvPr id="5" name="Slide Number Placeholder 4">
            <a:extLst>
              <a:ext uri="{FF2B5EF4-FFF2-40B4-BE49-F238E27FC236}">
                <a16:creationId xmlns:a16="http://schemas.microsoft.com/office/drawing/2014/main" id="{24541FA4-C699-8B64-C11D-F5A1713030A5}"/>
              </a:ext>
            </a:extLst>
          </p:cNvPr>
          <p:cNvSpPr>
            <a:spLocks noGrp="1"/>
          </p:cNvSpPr>
          <p:nvPr>
            <p:ph type="sldNum" sz="quarter" idx="12"/>
          </p:nvPr>
        </p:nvSpPr>
        <p:spPr>
          <a:xfrm>
            <a:off x="9448800" y="6492874"/>
            <a:ext cx="2743200" cy="365125"/>
          </a:xfrm>
        </p:spPr>
        <p:txBody>
          <a:bodyPr/>
          <a:lstStyle/>
          <a:p>
            <a:fld id="{97E2A4AF-7B28-A546-BD63-2211A2EAD95E}" type="slidenum">
              <a:rPr lang="en-US" smtClean="0"/>
              <a:t>14</a:t>
            </a:fld>
            <a:endParaRPr lang="en-US" dirty="0"/>
          </a:p>
        </p:txBody>
      </p:sp>
      <p:sp>
        <p:nvSpPr>
          <p:cNvPr id="6" name="Date Placeholder 5">
            <a:extLst>
              <a:ext uri="{FF2B5EF4-FFF2-40B4-BE49-F238E27FC236}">
                <a16:creationId xmlns:a16="http://schemas.microsoft.com/office/drawing/2014/main" id="{5A5EAA80-94BD-F5A1-DFFE-77FD70DD88DF}"/>
              </a:ext>
            </a:extLst>
          </p:cNvPr>
          <p:cNvSpPr>
            <a:spLocks noGrp="1"/>
          </p:cNvSpPr>
          <p:nvPr>
            <p:ph type="dt" sz="half" idx="10"/>
          </p:nvPr>
        </p:nvSpPr>
        <p:spPr>
          <a:xfrm>
            <a:off x="0" y="6492875"/>
            <a:ext cx="2743200" cy="365125"/>
          </a:xfrm>
        </p:spPr>
        <p:txBody>
          <a:bodyPr/>
          <a:lstStyle/>
          <a:p>
            <a:r>
              <a:rPr lang="en-US" dirty="0"/>
              <a:t>June 22, 2023</a:t>
            </a:r>
          </a:p>
        </p:txBody>
      </p:sp>
      <p:sp>
        <p:nvSpPr>
          <p:cNvPr id="12" name="Rounded Rectangle 11">
            <a:extLst>
              <a:ext uri="{FF2B5EF4-FFF2-40B4-BE49-F238E27FC236}">
                <a16:creationId xmlns:a16="http://schemas.microsoft.com/office/drawing/2014/main" id="{841DEB8A-844E-98E5-238D-262797FD3293}"/>
              </a:ext>
            </a:extLst>
          </p:cNvPr>
          <p:cNvSpPr/>
          <p:nvPr/>
        </p:nvSpPr>
        <p:spPr>
          <a:xfrm>
            <a:off x="4433730" y="2301065"/>
            <a:ext cx="3324540" cy="2255869"/>
          </a:xfrm>
          <a:prstGeom prst="roundRect">
            <a:avLst/>
          </a:prstGeom>
          <a:blipFill>
            <a:blip r:embed="rId3"/>
            <a:stretch>
              <a:fillRect/>
            </a:stretch>
          </a:blip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7030A0"/>
              </a:solidFill>
            </a:endParaRPr>
          </a:p>
        </p:txBody>
      </p:sp>
      <p:sp>
        <p:nvSpPr>
          <p:cNvPr id="13" name="Rounded Rectangle 12">
            <a:extLst>
              <a:ext uri="{FF2B5EF4-FFF2-40B4-BE49-F238E27FC236}">
                <a16:creationId xmlns:a16="http://schemas.microsoft.com/office/drawing/2014/main" id="{EE01862F-C602-7DDC-16A2-9164FE651C41}"/>
              </a:ext>
            </a:extLst>
          </p:cNvPr>
          <p:cNvSpPr/>
          <p:nvPr/>
        </p:nvSpPr>
        <p:spPr>
          <a:xfrm>
            <a:off x="8319930" y="2301065"/>
            <a:ext cx="3324540" cy="2255869"/>
          </a:xfrm>
          <a:prstGeom prst="roundRect">
            <a:avLst/>
          </a:prstGeom>
          <a:blipFill>
            <a:blip r:embed="rId4"/>
            <a:stretch>
              <a:fillRect/>
            </a:stretch>
          </a:blip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7030A0"/>
              </a:solidFill>
            </a:endParaRPr>
          </a:p>
        </p:txBody>
      </p:sp>
      <p:pic>
        <p:nvPicPr>
          <p:cNvPr id="9218" name="Picture 2">
            <a:extLst>
              <a:ext uri="{FF2B5EF4-FFF2-40B4-BE49-F238E27FC236}">
                <a16:creationId xmlns:a16="http://schemas.microsoft.com/office/drawing/2014/main" id="{E91CE2CF-EF62-EEE2-D5EC-7E3934DF86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62890" y="156528"/>
            <a:ext cx="1150620" cy="153416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48A42B4-AE95-F6A5-CF36-2EC40D34DAD7}"/>
              </a:ext>
            </a:extLst>
          </p:cNvPr>
          <p:cNvSpPr txBox="1"/>
          <p:nvPr/>
        </p:nvSpPr>
        <p:spPr>
          <a:xfrm>
            <a:off x="493721" y="5176042"/>
            <a:ext cx="3432158" cy="523220"/>
          </a:xfrm>
          <a:prstGeom prst="rect">
            <a:avLst/>
          </a:prstGeom>
          <a:noFill/>
        </p:spPr>
        <p:txBody>
          <a:bodyPr wrap="none" rtlCol="0">
            <a:spAutoFit/>
          </a:bodyPr>
          <a:lstStyle/>
          <a:p>
            <a:r>
              <a:rPr lang="en-US" sz="2800" dirty="0"/>
              <a:t>ASAS-SN </a:t>
            </a:r>
            <a:r>
              <a:rPr lang="en-US" sz="2800" i="1" dirty="0"/>
              <a:t>g</a:t>
            </a:r>
            <a:r>
              <a:rPr lang="en-US" sz="2800" dirty="0"/>
              <a:t>-band Rates</a:t>
            </a:r>
          </a:p>
        </p:txBody>
      </p:sp>
      <p:sp>
        <p:nvSpPr>
          <p:cNvPr id="7" name="TextBox 6">
            <a:extLst>
              <a:ext uri="{FF2B5EF4-FFF2-40B4-BE49-F238E27FC236}">
                <a16:creationId xmlns:a16="http://schemas.microsoft.com/office/drawing/2014/main" id="{5D1114A6-DFC7-FEEB-EA86-A81DD06AA530}"/>
              </a:ext>
            </a:extLst>
          </p:cNvPr>
          <p:cNvSpPr txBox="1"/>
          <p:nvPr/>
        </p:nvSpPr>
        <p:spPr>
          <a:xfrm>
            <a:off x="4367674" y="5167311"/>
            <a:ext cx="3456652" cy="523220"/>
          </a:xfrm>
          <a:prstGeom prst="rect">
            <a:avLst/>
          </a:prstGeom>
          <a:noFill/>
        </p:spPr>
        <p:txBody>
          <a:bodyPr wrap="none" rtlCol="0">
            <a:spAutoFit/>
          </a:bodyPr>
          <a:lstStyle/>
          <a:p>
            <a:r>
              <a:rPr lang="en-US" sz="2800" dirty="0"/>
              <a:t>Host-Galaxy Extinction</a:t>
            </a:r>
          </a:p>
        </p:txBody>
      </p:sp>
      <p:sp>
        <p:nvSpPr>
          <p:cNvPr id="8" name="TextBox 7">
            <a:extLst>
              <a:ext uri="{FF2B5EF4-FFF2-40B4-BE49-F238E27FC236}">
                <a16:creationId xmlns:a16="http://schemas.microsoft.com/office/drawing/2014/main" id="{903025F4-6FCD-D6F7-8F36-7D91DC3AFEE7}"/>
              </a:ext>
            </a:extLst>
          </p:cNvPr>
          <p:cNvSpPr txBox="1"/>
          <p:nvPr/>
        </p:nvSpPr>
        <p:spPr>
          <a:xfrm>
            <a:off x="8199532" y="5167311"/>
            <a:ext cx="3565335" cy="523220"/>
          </a:xfrm>
          <a:prstGeom prst="rect">
            <a:avLst/>
          </a:prstGeom>
          <a:noFill/>
        </p:spPr>
        <p:txBody>
          <a:bodyPr wrap="none" rtlCol="0">
            <a:spAutoFit/>
          </a:bodyPr>
          <a:lstStyle/>
          <a:p>
            <a:r>
              <a:rPr lang="en-US" sz="2800" dirty="0"/>
              <a:t>Other Transients’ Rates</a:t>
            </a:r>
          </a:p>
        </p:txBody>
      </p:sp>
      <p:pic>
        <p:nvPicPr>
          <p:cNvPr id="9224" name="Picture 8">
            <a:extLst>
              <a:ext uri="{FF2B5EF4-FFF2-40B4-BE49-F238E27FC236}">
                <a16:creationId xmlns:a16="http://schemas.microsoft.com/office/drawing/2014/main" id="{653640DF-219E-BC8B-09E9-475C53052B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35554" y="2493032"/>
            <a:ext cx="832771" cy="70874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50E7D43F-43E3-0F6B-AC12-B096ED62A46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602" t="10268" r="4089" b="6812"/>
          <a:stretch/>
        </p:blipFill>
        <p:spPr bwMode="auto">
          <a:xfrm>
            <a:off x="5136084" y="3765753"/>
            <a:ext cx="1074313" cy="59921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14A2B4EF-51E2-9A0D-608F-2D4D1581DB17}"/>
              </a:ext>
            </a:extLst>
          </p:cNvPr>
          <p:cNvPicPr>
            <a:picLocks noChangeAspect="1"/>
          </p:cNvPicPr>
          <p:nvPr/>
        </p:nvPicPr>
        <p:blipFill>
          <a:blip r:embed="rId8"/>
          <a:srcRect t="16072" b="16072"/>
          <a:stretch/>
        </p:blipFill>
        <p:spPr>
          <a:xfrm>
            <a:off x="547530" y="2307682"/>
            <a:ext cx="3324540" cy="2255869"/>
          </a:xfrm>
          <a:prstGeom prst="roundRect">
            <a:avLst/>
          </a:prstGeom>
          <a:ln w="28575">
            <a:solidFill>
              <a:srgbClr val="7030A0"/>
            </a:solidFill>
          </a:ln>
        </p:spPr>
      </p:pic>
    </p:spTree>
    <p:extLst>
      <p:ext uri="{BB962C8B-B14F-4D97-AF65-F5344CB8AC3E}">
        <p14:creationId xmlns:p14="http://schemas.microsoft.com/office/powerpoint/2010/main" val="3112989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2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3" grpId="0"/>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0155189-D96C-4527-B0EC-654B946BE6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A29A4B-A915-CFCC-2B35-466E759161E9}"/>
              </a:ext>
            </a:extLst>
          </p:cNvPr>
          <p:cNvSpPr>
            <a:spLocks noGrp="1"/>
          </p:cNvSpPr>
          <p:nvPr>
            <p:ph type="title"/>
          </p:nvPr>
        </p:nvSpPr>
        <p:spPr>
          <a:xfrm>
            <a:off x="446862" y="527238"/>
            <a:ext cx="3664333" cy="1104857"/>
          </a:xfrm>
        </p:spPr>
        <p:txBody>
          <a:bodyPr vert="horz" lIns="91440" tIns="45720" rIns="91440" bIns="45720" rtlCol="0" anchor="b">
            <a:normAutofit/>
          </a:bodyPr>
          <a:lstStyle/>
          <a:p>
            <a:pPr algn="ctr"/>
            <a:r>
              <a:rPr lang="en-US" sz="5200" b="1" dirty="0">
                <a:latin typeface="Calibri" panose="020F0502020204030204" pitchFamily="34" charset="0"/>
                <a:cs typeface="Calibri" panose="020F0502020204030204" pitchFamily="34" charset="0"/>
              </a:rPr>
              <a:t>Summary</a:t>
            </a:r>
          </a:p>
        </p:txBody>
      </p:sp>
      <p:sp>
        <p:nvSpPr>
          <p:cNvPr id="6" name="Date Placeholder 5">
            <a:extLst>
              <a:ext uri="{FF2B5EF4-FFF2-40B4-BE49-F238E27FC236}">
                <a16:creationId xmlns:a16="http://schemas.microsoft.com/office/drawing/2014/main" id="{E6AE5113-2353-0BAF-AE63-40321AB86995}"/>
              </a:ext>
            </a:extLst>
          </p:cNvPr>
          <p:cNvSpPr>
            <a:spLocks noGrp="1"/>
          </p:cNvSpPr>
          <p:nvPr>
            <p:ph type="dt" sz="half" idx="10"/>
          </p:nvPr>
        </p:nvSpPr>
        <p:spPr>
          <a:xfrm>
            <a:off x="-1" y="6492875"/>
            <a:ext cx="2743200" cy="365125"/>
          </a:xfrm>
        </p:spPr>
        <p:txBody>
          <a:bodyPr vert="horz" lIns="91440" tIns="45720" rIns="91440" bIns="45720" rtlCol="0" anchor="ctr">
            <a:normAutofit/>
          </a:bodyPr>
          <a:lstStyle/>
          <a:p>
            <a:pPr>
              <a:spcAft>
                <a:spcPts val="600"/>
              </a:spcAft>
            </a:pPr>
            <a:r>
              <a:rPr lang="en-US" dirty="0"/>
              <a:t>June 22, 2023</a:t>
            </a:r>
          </a:p>
        </p:txBody>
      </p:sp>
      <p:sp>
        <p:nvSpPr>
          <p:cNvPr id="4" name="Footer Placeholder 3">
            <a:extLst>
              <a:ext uri="{FF2B5EF4-FFF2-40B4-BE49-F238E27FC236}">
                <a16:creationId xmlns:a16="http://schemas.microsoft.com/office/drawing/2014/main" id="{E36F80C8-0840-F723-9586-6EE6FF3618FD}"/>
              </a:ext>
            </a:extLst>
          </p:cNvPr>
          <p:cNvSpPr>
            <a:spLocks noGrp="1"/>
          </p:cNvSpPr>
          <p:nvPr>
            <p:ph type="ftr" sz="quarter" idx="11"/>
          </p:nvPr>
        </p:nvSpPr>
        <p:spPr>
          <a:xfrm>
            <a:off x="4034752" y="6492874"/>
            <a:ext cx="4114800" cy="365125"/>
          </a:xfrm>
        </p:spPr>
        <p:txBody>
          <a:bodyPr vert="horz" lIns="91440" tIns="45720" rIns="91440" bIns="45720" rtlCol="0" anchor="ctr">
            <a:normAutofit/>
          </a:bodyPr>
          <a:lstStyle/>
          <a:p>
            <a:pPr>
              <a:spcAft>
                <a:spcPts val="600"/>
              </a:spcAft>
            </a:pPr>
            <a:r>
              <a:rPr lang="en-US" kern="1200" dirty="0">
                <a:solidFill>
                  <a:schemeClr val="tx1">
                    <a:tint val="75000"/>
                  </a:schemeClr>
                </a:solidFill>
                <a:latin typeface="+mn-lt"/>
                <a:ea typeface="+mn-ea"/>
                <a:cs typeface="+mn-cs"/>
              </a:rPr>
              <a:t>Dhvanil Desai - The Transient and Variable Universe</a:t>
            </a:r>
          </a:p>
        </p:txBody>
      </p:sp>
      <p:sp>
        <p:nvSpPr>
          <p:cNvPr id="5" name="Slide Number Placeholder 4">
            <a:extLst>
              <a:ext uri="{FF2B5EF4-FFF2-40B4-BE49-F238E27FC236}">
                <a16:creationId xmlns:a16="http://schemas.microsoft.com/office/drawing/2014/main" id="{8174C5D1-2F60-C786-8CE8-42406D208510}"/>
              </a:ext>
            </a:extLst>
          </p:cNvPr>
          <p:cNvSpPr>
            <a:spLocks noGrp="1"/>
          </p:cNvSpPr>
          <p:nvPr>
            <p:ph type="sldNum" sz="quarter" idx="12"/>
          </p:nvPr>
        </p:nvSpPr>
        <p:spPr>
          <a:xfrm>
            <a:off x="9448800" y="6494115"/>
            <a:ext cx="2743200" cy="365125"/>
          </a:xfrm>
        </p:spPr>
        <p:txBody>
          <a:bodyPr vert="horz" lIns="91440" tIns="45720" rIns="91440" bIns="45720" rtlCol="0" anchor="ctr">
            <a:normAutofit/>
          </a:bodyPr>
          <a:lstStyle/>
          <a:p>
            <a:pPr>
              <a:spcAft>
                <a:spcPts val="600"/>
              </a:spcAft>
            </a:pPr>
            <a:fld id="{97E2A4AF-7B28-A546-BD63-2211A2EAD95E}" type="slidenum">
              <a:rPr lang="en-US" smtClean="0"/>
              <a:pPr>
                <a:spcAft>
                  <a:spcPts val="600"/>
                </a:spcAft>
              </a:pPr>
              <a:t>15</a:t>
            </a:fld>
            <a:endParaRPr lang="en-US" dirty="0"/>
          </a:p>
        </p:txBody>
      </p:sp>
      <p:sp>
        <p:nvSpPr>
          <p:cNvPr id="12" name="Content Placeholder 2">
            <a:extLst>
              <a:ext uri="{FF2B5EF4-FFF2-40B4-BE49-F238E27FC236}">
                <a16:creationId xmlns:a16="http://schemas.microsoft.com/office/drawing/2014/main" id="{2ABD073D-4FDD-5AFA-F0A9-BF346EE2AE15}"/>
              </a:ext>
            </a:extLst>
          </p:cNvPr>
          <p:cNvSpPr txBox="1">
            <a:spLocks/>
          </p:cNvSpPr>
          <p:nvPr/>
        </p:nvSpPr>
        <p:spPr>
          <a:xfrm>
            <a:off x="403816" y="5439066"/>
            <a:ext cx="3750424" cy="9960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2200"/>
              </a:spcBef>
              <a:buNone/>
            </a:pPr>
            <a:r>
              <a:rPr lang="en-US" dirty="0"/>
              <a:t>Most precise rates with improved corrections!</a:t>
            </a:r>
          </a:p>
        </p:txBody>
      </p:sp>
      <p:pic>
        <p:nvPicPr>
          <p:cNvPr id="13" name="Picture 12">
            <a:extLst>
              <a:ext uri="{FF2B5EF4-FFF2-40B4-BE49-F238E27FC236}">
                <a16:creationId xmlns:a16="http://schemas.microsoft.com/office/drawing/2014/main" id="{05E9C107-8217-9465-375C-44539383BA9A}"/>
              </a:ext>
            </a:extLst>
          </p:cNvPr>
          <p:cNvPicPr>
            <a:picLocks noChangeAspect="1"/>
          </p:cNvPicPr>
          <p:nvPr/>
        </p:nvPicPr>
        <p:blipFill>
          <a:blip r:embed="rId3"/>
          <a:stretch>
            <a:fillRect/>
          </a:stretch>
        </p:blipFill>
        <p:spPr>
          <a:xfrm>
            <a:off x="-8502" y="2446488"/>
            <a:ext cx="4083593" cy="2939146"/>
          </a:xfrm>
          <a:prstGeom prst="rect">
            <a:avLst/>
          </a:prstGeom>
        </p:spPr>
      </p:pic>
      <p:pic>
        <p:nvPicPr>
          <p:cNvPr id="14" name="Picture 13">
            <a:extLst>
              <a:ext uri="{FF2B5EF4-FFF2-40B4-BE49-F238E27FC236}">
                <a16:creationId xmlns:a16="http://schemas.microsoft.com/office/drawing/2014/main" id="{8029E013-AC59-5D84-D31F-E9A48CBFFE25}"/>
              </a:ext>
            </a:extLst>
          </p:cNvPr>
          <p:cNvPicPr>
            <a:picLocks noChangeAspect="1"/>
          </p:cNvPicPr>
          <p:nvPr/>
        </p:nvPicPr>
        <p:blipFill>
          <a:blip r:embed="rId4"/>
          <a:stretch>
            <a:fillRect/>
          </a:stretch>
        </p:blipFill>
        <p:spPr>
          <a:xfrm>
            <a:off x="4116595" y="2485702"/>
            <a:ext cx="4083593" cy="2832919"/>
          </a:xfrm>
          <a:prstGeom prst="rect">
            <a:avLst/>
          </a:prstGeom>
        </p:spPr>
      </p:pic>
      <p:pic>
        <p:nvPicPr>
          <p:cNvPr id="16" name="Picture 4">
            <a:extLst>
              <a:ext uri="{FF2B5EF4-FFF2-40B4-BE49-F238E27FC236}">
                <a16:creationId xmlns:a16="http://schemas.microsoft.com/office/drawing/2014/main" id="{51794B93-6D06-0931-6357-0F2CA2E8F05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02" t="10268" r="4089" b="6812"/>
          <a:stretch/>
        </p:blipFill>
        <p:spPr bwMode="auto">
          <a:xfrm>
            <a:off x="5728055" y="4555894"/>
            <a:ext cx="530225" cy="295741"/>
          </a:xfrm>
          <a:prstGeom prst="rect">
            <a:avLst/>
          </a:prstGeom>
          <a:noFill/>
          <a:ln w="38100">
            <a:solidFill>
              <a:srgbClr val="FF0000"/>
            </a:solidFill>
          </a:ln>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8F22D4AF-DD14-1C0D-689C-9A2B2035D5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52922" y="4562872"/>
            <a:ext cx="445392" cy="288763"/>
          </a:xfrm>
          <a:prstGeom prst="rect">
            <a:avLst/>
          </a:prstGeom>
          <a:noFill/>
          <a:ln w="38100">
            <a:solidFill>
              <a:srgbClr val="353535"/>
            </a:solidFill>
          </a:ln>
          <a:extLst>
            <a:ext uri="{909E8E84-426E-40DD-AFC4-6F175D3DCCD1}">
              <a14:hiddenFill xmlns:a14="http://schemas.microsoft.com/office/drawing/2010/main">
                <a:solidFill>
                  <a:srgbClr val="FFFFFF"/>
                </a:solidFill>
              </a14:hiddenFill>
            </a:ext>
          </a:extLst>
        </p:spPr>
      </p:pic>
      <p:pic>
        <p:nvPicPr>
          <p:cNvPr id="18" name="Picture 4">
            <a:extLst>
              <a:ext uri="{FF2B5EF4-FFF2-40B4-BE49-F238E27FC236}">
                <a16:creationId xmlns:a16="http://schemas.microsoft.com/office/drawing/2014/main" id="{49D80685-4698-9D39-7302-CDD35EAAAE2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97672" y="4562873"/>
            <a:ext cx="321450" cy="288763"/>
          </a:xfrm>
          <a:prstGeom prst="rect">
            <a:avLst/>
          </a:prstGeom>
          <a:noFill/>
          <a:ln w="38100">
            <a:solidFill>
              <a:srgbClr val="1E1DFF"/>
            </a:solidFill>
          </a:ln>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496BEE96-849C-52E1-A49E-53AEC6870D68}"/>
              </a:ext>
            </a:extLst>
          </p:cNvPr>
          <p:cNvPicPr>
            <a:picLocks noChangeAspect="1"/>
          </p:cNvPicPr>
          <p:nvPr/>
        </p:nvPicPr>
        <p:blipFill>
          <a:blip r:embed="rId8"/>
          <a:srcRect/>
          <a:stretch/>
        </p:blipFill>
        <p:spPr>
          <a:xfrm>
            <a:off x="8241693" y="2440902"/>
            <a:ext cx="3947258" cy="2939146"/>
          </a:xfrm>
          <a:prstGeom prst="rect">
            <a:avLst/>
          </a:prstGeom>
        </p:spPr>
      </p:pic>
      <mc:AlternateContent xmlns:mc="http://schemas.openxmlformats.org/markup-compatibility/2006">
        <mc:Choice xmlns:a14="http://schemas.microsoft.com/office/drawing/2010/main" Requires="a14">
          <p:sp>
            <p:nvSpPr>
              <p:cNvPr id="20" name="Content Placeholder 2">
                <a:extLst>
                  <a:ext uri="{FF2B5EF4-FFF2-40B4-BE49-F238E27FC236}">
                    <a16:creationId xmlns:a16="http://schemas.microsoft.com/office/drawing/2014/main" id="{0E2392AD-F6D8-35EA-8788-6F9E6D7FBDC4}"/>
                  </a:ext>
                </a:extLst>
              </p:cNvPr>
              <p:cNvSpPr txBox="1">
                <a:spLocks/>
              </p:cNvSpPr>
              <p:nvPr/>
            </p:nvSpPr>
            <p:spPr>
              <a:xfrm>
                <a:off x="4283224" y="5480580"/>
                <a:ext cx="3950111" cy="9173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Host Extinction        </a:t>
                </a:r>
                <a14:m>
                  <m:oMath xmlns:m="http://schemas.openxmlformats.org/officeDocument/2006/math">
                    <m:r>
                      <a:rPr lang="en-US" i="1" dirty="0">
                        <a:latin typeface="Cambria Math" panose="02040503050406030204" pitchFamily="18" charset="0"/>
                      </a:rPr>
                      <m:t>𝐸</m:t>
                    </m:r>
                    <m:r>
                      <a:rPr lang="en-US" i="1" dirty="0">
                        <a:latin typeface="Cambria Math" panose="02040503050406030204" pitchFamily="18" charset="0"/>
                      </a:rPr>
                      <m:t>(</m:t>
                    </m:r>
                    <m:r>
                      <a:rPr lang="en-US" i="1" dirty="0">
                        <a:latin typeface="Cambria Math" panose="02040503050406030204" pitchFamily="18" charset="0"/>
                      </a:rPr>
                      <m:t>𝑉</m:t>
                    </m:r>
                    <m:r>
                      <a:rPr lang="en-US" i="1" dirty="0">
                        <a:latin typeface="Cambria Math" panose="02040503050406030204" pitchFamily="18" charset="0"/>
                      </a:rPr>
                      <m:t>−</m:t>
                    </m:r>
                    <m:r>
                      <a:rPr lang="en-US" i="1" dirty="0">
                        <a:latin typeface="Cambria Math" panose="02040503050406030204" pitchFamily="18" charset="0"/>
                      </a:rPr>
                      <m:t>𝑟</m:t>
                    </m:r>
                    <m:r>
                      <a:rPr lang="en-US" i="1" dirty="0">
                        <a:latin typeface="Cambria Math" panose="02040503050406030204" pitchFamily="18" charset="0"/>
                      </a:rPr>
                      <m:t>)~0.2</m:t>
                    </m:r>
                  </m:oMath>
                </a14:m>
                <a:r>
                  <a:rPr lang="en-US" dirty="0"/>
                  <a:t> mag</a:t>
                </a:r>
              </a:p>
              <a:p>
                <a:pPr marL="0" indent="0" algn="ctr">
                  <a:spcBef>
                    <a:spcPts val="0"/>
                  </a:spcBef>
                  <a:buNone/>
                </a:pPr>
                <a:endParaRPr lang="en-US" dirty="0"/>
              </a:p>
            </p:txBody>
          </p:sp>
        </mc:Choice>
        <mc:Fallback>
          <p:sp>
            <p:nvSpPr>
              <p:cNvPr id="20" name="Content Placeholder 2">
                <a:extLst>
                  <a:ext uri="{FF2B5EF4-FFF2-40B4-BE49-F238E27FC236}">
                    <a16:creationId xmlns:a16="http://schemas.microsoft.com/office/drawing/2014/main" id="{0E2392AD-F6D8-35EA-8788-6F9E6D7FBDC4}"/>
                  </a:ext>
                </a:extLst>
              </p:cNvPr>
              <p:cNvSpPr txBox="1">
                <a:spLocks noRot="1" noChangeAspect="1" noMove="1" noResize="1" noEditPoints="1" noAdjustHandles="1" noChangeArrowheads="1" noChangeShapeType="1" noTextEdit="1"/>
              </p:cNvSpPr>
              <p:nvPr/>
            </p:nvSpPr>
            <p:spPr>
              <a:xfrm>
                <a:off x="4283224" y="5480580"/>
                <a:ext cx="3950111" cy="917346"/>
              </a:xfrm>
              <a:prstGeom prst="rect">
                <a:avLst/>
              </a:prstGeom>
              <a:blipFill>
                <a:blip r:embed="rId9"/>
                <a:stretch>
                  <a:fillRect t="-10811" b="-10811"/>
                </a:stretch>
              </a:blipFill>
            </p:spPr>
            <p:txBody>
              <a:bodyPr/>
              <a:lstStyle/>
              <a:p>
                <a:r>
                  <a:rPr lang="en-US">
                    <a:noFill/>
                  </a:rPr>
                  <a:t> </a:t>
                </a:r>
              </a:p>
            </p:txBody>
          </p:sp>
        </mc:Fallback>
      </mc:AlternateContent>
      <p:sp>
        <p:nvSpPr>
          <p:cNvPr id="21" name="Content Placeholder 2">
            <a:extLst>
              <a:ext uri="{FF2B5EF4-FFF2-40B4-BE49-F238E27FC236}">
                <a16:creationId xmlns:a16="http://schemas.microsoft.com/office/drawing/2014/main" id="{19AD921E-875F-9347-6BF9-6D90F74C8E65}"/>
              </a:ext>
            </a:extLst>
          </p:cNvPr>
          <p:cNvSpPr txBox="1">
            <a:spLocks/>
          </p:cNvSpPr>
          <p:nvPr/>
        </p:nvSpPr>
        <p:spPr>
          <a:xfrm>
            <a:off x="8657439" y="5514855"/>
            <a:ext cx="3214838" cy="84445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dirty="0"/>
              <a:t>Sub-type LFs for the first time!</a:t>
            </a:r>
          </a:p>
        </p:txBody>
      </p:sp>
      <p:pic>
        <p:nvPicPr>
          <p:cNvPr id="22" name="Picture 8">
            <a:extLst>
              <a:ext uri="{FF2B5EF4-FFF2-40B4-BE49-F238E27FC236}">
                <a16:creationId xmlns:a16="http://schemas.microsoft.com/office/drawing/2014/main" id="{72D7AC03-3E8B-B097-7EB1-8377CF71630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40601" y="2628349"/>
            <a:ext cx="574438" cy="323121"/>
          </a:xfrm>
          <a:prstGeom prst="rect">
            <a:avLst/>
          </a:prstGeom>
          <a:noFill/>
          <a:ln w="38100">
            <a:solidFill>
              <a:srgbClr val="2BA02B"/>
            </a:solidFill>
          </a:ln>
          <a:extLst>
            <a:ext uri="{909E8E84-426E-40DD-AFC4-6F175D3DCCD1}">
              <a14:hiddenFill xmlns:a14="http://schemas.microsoft.com/office/drawing/2010/main">
                <a:solidFill>
                  <a:srgbClr val="FFFFFF"/>
                </a:solidFill>
              </a14:hiddenFill>
            </a:ext>
          </a:extLst>
        </p:spPr>
      </p:pic>
      <p:pic>
        <p:nvPicPr>
          <p:cNvPr id="23" name="Picture 4">
            <a:extLst>
              <a:ext uri="{FF2B5EF4-FFF2-40B4-BE49-F238E27FC236}">
                <a16:creationId xmlns:a16="http://schemas.microsoft.com/office/drawing/2014/main" id="{04B78298-03C0-145C-2056-E6C6BF2E9EA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91276" y="2623600"/>
            <a:ext cx="349656" cy="314102"/>
          </a:xfrm>
          <a:prstGeom prst="rect">
            <a:avLst/>
          </a:prstGeom>
          <a:noFill/>
          <a:ln w="38100">
            <a:solidFill>
              <a:srgbClr val="1E77B4"/>
            </a:solidFill>
          </a:ln>
          <a:extLst>
            <a:ext uri="{909E8E84-426E-40DD-AFC4-6F175D3DCCD1}">
              <a14:hiddenFill xmlns:a14="http://schemas.microsoft.com/office/drawing/2010/main">
                <a:solidFill>
                  <a:srgbClr val="FFFFFF"/>
                </a:solidFill>
              </a14:hiddenFill>
            </a:ext>
          </a:extLst>
        </p:spPr>
      </p:pic>
      <p:pic>
        <p:nvPicPr>
          <p:cNvPr id="24" name="Picture 6">
            <a:extLst>
              <a:ext uri="{FF2B5EF4-FFF2-40B4-BE49-F238E27FC236}">
                <a16:creationId xmlns:a16="http://schemas.microsoft.com/office/drawing/2014/main" id="{FAEA17D7-1739-E1A7-36B4-046338B7E1D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66861" y="3048845"/>
            <a:ext cx="506829" cy="320544"/>
          </a:xfrm>
          <a:prstGeom prst="rect">
            <a:avLst/>
          </a:prstGeom>
          <a:noFill/>
          <a:ln w="38100">
            <a:solidFill>
              <a:srgbClr val="E377C2"/>
            </a:solidFill>
          </a:ln>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id="{B3392752-9685-DF7C-B43A-3617276923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4329" y="3048845"/>
            <a:ext cx="494412" cy="320544"/>
          </a:xfrm>
          <a:prstGeom prst="rect">
            <a:avLst/>
          </a:prstGeom>
          <a:noFill/>
          <a:ln w="38100">
            <a:solidFill>
              <a:srgbClr val="7D7D7D"/>
            </a:solidFill>
          </a:ln>
          <a:extLst>
            <a:ext uri="{909E8E84-426E-40DD-AFC4-6F175D3DCCD1}">
              <a14:hiddenFill xmlns:a14="http://schemas.microsoft.com/office/drawing/2010/main">
                <a:solidFill>
                  <a:srgbClr val="FFFFFF"/>
                </a:solidFill>
              </a14:hiddenFill>
            </a:ext>
          </a:extLst>
        </p:spPr>
      </p:pic>
      <p:pic>
        <p:nvPicPr>
          <p:cNvPr id="26" name="Picture 4">
            <a:extLst>
              <a:ext uri="{FF2B5EF4-FFF2-40B4-BE49-F238E27FC236}">
                <a16:creationId xmlns:a16="http://schemas.microsoft.com/office/drawing/2014/main" id="{EE944B5D-BE98-E398-9F72-633D11C6900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02" t="10268" r="4089" b="6812"/>
          <a:stretch/>
        </p:blipFill>
        <p:spPr bwMode="auto">
          <a:xfrm>
            <a:off x="1991810" y="3048845"/>
            <a:ext cx="574439" cy="320402"/>
          </a:xfrm>
          <a:prstGeom prst="rect">
            <a:avLst/>
          </a:prstGeom>
          <a:noFill/>
          <a:ln w="38100">
            <a:solidFill>
              <a:srgbClr val="FF0000"/>
            </a:solidFill>
          </a:ln>
          <a:extLst>
            <a:ext uri="{909E8E84-426E-40DD-AFC4-6F175D3DCCD1}">
              <a14:hiddenFill xmlns:a14="http://schemas.microsoft.com/office/drawing/2010/main">
                <a:solidFill>
                  <a:srgbClr val="FFFFFF"/>
                </a:solidFill>
              </a14:hiddenFill>
            </a:ext>
          </a:extLst>
        </p:spPr>
      </p:pic>
      <p:pic>
        <p:nvPicPr>
          <p:cNvPr id="27" name="Picture 2" descr="Telescope Transparent Isolated Images PNG">
            <a:extLst>
              <a:ext uri="{FF2B5EF4-FFF2-40B4-BE49-F238E27FC236}">
                <a16:creationId xmlns:a16="http://schemas.microsoft.com/office/drawing/2014/main" id="{DBD5F831-A07E-2BBD-BFC7-7DE676B7F16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3437" y="2627864"/>
            <a:ext cx="338169" cy="314102"/>
          </a:xfrm>
          <a:prstGeom prst="rect">
            <a:avLst/>
          </a:prstGeom>
          <a:noFill/>
          <a:ln w="38100">
            <a:solidFill>
              <a:srgbClr val="FF7F0F"/>
            </a:solidFill>
          </a:ln>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1588A4DD-A461-5980-A699-A3F0E2192FAC}"/>
              </a:ext>
            </a:extLst>
          </p:cNvPr>
          <p:cNvSpPr txBox="1"/>
          <p:nvPr/>
        </p:nvSpPr>
        <p:spPr>
          <a:xfrm>
            <a:off x="4867552" y="988068"/>
            <a:ext cx="2743059" cy="523220"/>
          </a:xfrm>
          <a:prstGeom prst="rect">
            <a:avLst/>
          </a:prstGeom>
          <a:noFill/>
        </p:spPr>
        <p:txBody>
          <a:bodyPr wrap="none" rtlCol="0">
            <a:spAutoFit/>
          </a:bodyPr>
          <a:lstStyle/>
          <a:p>
            <a:r>
              <a:rPr lang="en-US" sz="2800" dirty="0">
                <a:solidFill>
                  <a:srgbClr val="FF0000"/>
                </a:solidFill>
              </a:rPr>
              <a:t>arXiv:2306.11100</a:t>
            </a:r>
          </a:p>
        </p:txBody>
      </p:sp>
      <p:sp>
        <p:nvSpPr>
          <p:cNvPr id="29" name="Explosion 2 28">
            <a:extLst>
              <a:ext uri="{FF2B5EF4-FFF2-40B4-BE49-F238E27FC236}">
                <a16:creationId xmlns:a16="http://schemas.microsoft.com/office/drawing/2014/main" id="{9A3AFC96-DBEF-A595-C573-849AB51DA445}"/>
              </a:ext>
            </a:extLst>
          </p:cNvPr>
          <p:cNvSpPr/>
          <p:nvPr/>
        </p:nvSpPr>
        <p:spPr>
          <a:xfrm rot="418073">
            <a:off x="4303433" y="203905"/>
            <a:ext cx="4113980" cy="2000431"/>
          </a:xfrm>
          <a:prstGeom prst="irregularSeal2">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descr="A picture containing graphics, font, pattern, pixel&#10;&#10;Description automatically generated">
            <a:extLst>
              <a:ext uri="{FF2B5EF4-FFF2-40B4-BE49-F238E27FC236}">
                <a16:creationId xmlns:a16="http://schemas.microsoft.com/office/drawing/2014/main" id="{B73F7FF1-67D5-F0D1-9DF4-057D830C02DA}"/>
              </a:ext>
            </a:extLst>
          </p:cNvPr>
          <p:cNvPicPr>
            <a:picLocks noChangeAspect="1"/>
          </p:cNvPicPr>
          <p:nvPr/>
        </p:nvPicPr>
        <p:blipFill rotWithShape="1">
          <a:blip r:embed="rId13"/>
          <a:srcRect l="8029" t="7688" r="7802" b="8007"/>
          <a:stretch/>
        </p:blipFill>
        <p:spPr>
          <a:xfrm>
            <a:off x="9074575" y="50640"/>
            <a:ext cx="2380567" cy="2384421"/>
          </a:xfrm>
          <a:prstGeom prst="rect">
            <a:avLst/>
          </a:prstGeom>
        </p:spPr>
      </p:pic>
    </p:spTree>
    <p:extLst>
      <p:ext uri="{BB962C8B-B14F-4D97-AF65-F5344CB8AC3E}">
        <p14:creationId xmlns:p14="http://schemas.microsoft.com/office/powerpoint/2010/main" val="22470236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03103-E183-4270-C24D-4D23E105A71B}"/>
              </a:ext>
            </a:extLst>
          </p:cNvPr>
          <p:cNvSpPr>
            <a:spLocks noGrp="1"/>
          </p:cNvSpPr>
          <p:nvPr>
            <p:ph type="title"/>
          </p:nvPr>
        </p:nvSpPr>
        <p:spPr>
          <a:xfrm>
            <a:off x="838200" y="2766218"/>
            <a:ext cx="10515600" cy="1325563"/>
          </a:xfrm>
        </p:spPr>
        <p:txBody>
          <a:bodyPr/>
          <a:lstStyle/>
          <a:p>
            <a:pPr algn="ctr"/>
            <a:r>
              <a:rPr lang="en-US" b="1" dirty="0">
                <a:latin typeface="Calibri" panose="020F0502020204030204" pitchFamily="34" charset="0"/>
                <a:cs typeface="Calibri" panose="020F0502020204030204" pitchFamily="34" charset="0"/>
              </a:rPr>
              <a:t>Backup Slides</a:t>
            </a:r>
          </a:p>
        </p:txBody>
      </p:sp>
      <p:sp>
        <p:nvSpPr>
          <p:cNvPr id="4" name="Date Placeholder 3">
            <a:extLst>
              <a:ext uri="{FF2B5EF4-FFF2-40B4-BE49-F238E27FC236}">
                <a16:creationId xmlns:a16="http://schemas.microsoft.com/office/drawing/2014/main" id="{604FBFCF-F682-CBC7-0211-BAD5B68F0349}"/>
              </a:ext>
            </a:extLst>
          </p:cNvPr>
          <p:cNvSpPr>
            <a:spLocks noGrp="1"/>
          </p:cNvSpPr>
          <p:nvPr>
            <p:ph type="dt" sz="half" idx="10"/>
          </p:nvPr>
        </p:nvSpPr>
        <p:spPr>
          <a:xfrm>
            <a:off x="0" y="6492875"/>
            <a:ext cx="2743200" cy="365125"/>
          </a:xfrm>
        </p:spPr>
        <p:txBody>
          <a:bodyPr/>
          <a:lstStyle/>
          <a:p>
            <a:r>
              <a:rPr lang="en-US"/>
              <a:t>June 22, 2023</a:t>
            </a:r>
          </a:p>
        </p:txBody>
      </p:sp>
      <p:sp>
        <p:nvSpPr>
          <p:cNvPr id="5" name="Footer Placeholder 4">
            <a:extLst>
              <a:ext uri="{FF2B5EF4-FFF2-40B4-BE49-F238E27FC236}">
                <a16:creationId xmlns:a16="http://schemas.microsoft.com/office/drawing/2014/main" id="{70695E31-3343-FBC7-B9DE-19075068E2E4}"/>
              </a:ext>
            </a:extLst>
          </p:cNvPr>
          <p:cNvSpPr>
            <a:spLocks noGrp="1"/>
          </p:cNvSpPr>
          <p:nvPr>
            <p:ph type="ftr" sz="quarter" idx="11"/>
          </p:nvPr>
        </p:nvSpPr>
        <p:spPr>
          <a:xfrm>
            <a:off x="4038600" y="6487294"/>
            <a:ext cx="4114800" cy="365125"/>
          </a:xfrm>
        </p:spPr>
        <p:txBody>
          <a:bodyPr/>
          <a:lstStyle/>
          <a:p>
            <a:r>
              <a:rPr lang="en-US" dirty="0"/>
              <a:t>Dhvanil Desai - The Transient and Variable Universe</a:t>
            </a:r>
          </a:p>
        </p:txBody>
      </p:sp>
      <p:sp>
        <p:nvSpPr>
          <p:cNvPr id="6" name="Slide Number Placeholder 5">
            <a:extLst>
              <a:ext uri="{FF2B5EF4-FFF2-40B4-BE49-F238E27FC236}">
                <a16:creationId xmlns:a16="http://schemas.microsoft.com/office/drawing/2014/main" id="{3F569332-624A-D600-27FE-37A955FB9960}"/>
              </a:ext>
            </a:extLst>
          </p:cNvPr>
          <p:cNvSpPr>
            <a:spLocks noGrp="1"/>
          </p:cNvSpPr>
          <p:nvPr>
            <p:ph type="sldNum" sz="quarter" idx="12"/>
          </p:nvPr>
        </p:nvSpPr>
        <p:spPr>
          <a:xfrm>
            <a:off x="9448800" y="6492874"/>
            <a:ext cx="2743200" cy="365125"/>
          </a:xfrm>
        </p:spPr>
        <p:txBody>
          <a:bodyPr/>
          <a:lstStyle/>
          <a:p>
            <a:fld id="{97E2A4AF-7B28-A546-BD63-2211A2EAD95E}" type="slidenum">
              <a:rPr lang="en-US" smtClean="0"/>
              <a:t>16</a:t>
            </a:fld>
            <a:endParaRPr lang="en-US" dirty="0"/>
          </a:p>
        </p:txBody>
      </p:sp>
    </p:spTree>
    <p:extLst>
      <p:ext uri="{BB962C8B-B14F-4D97-AF65-F5344CB8AC3E}">
        <p14:creationId xmlns:p14="http://schemas.microsoft.com/office/powerpoint/2010/main" val="41118138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E60CE4B-73EA-EBFF-CA0C-9AAD05F22D02}"/>
              </a:ext>
            </a:extLst>
          </p:cNvPr>
          <p:cNvSpPr>
            <a:spLocks noGrp="1"/>
          </p:cNvSpPr>
          <p:nvPr>
            <p:ph type="dt" sz="half" idx="10"/>
          </p:nvPr>
        </p:nvSpPr>
        <p:spPr>
          <a:xfrm>
            <a:off x="0" y="6492875"/>
            <a:ext cx="2743200" cy="365125"/>
          </a:xfrm>
        </p:spPr>
        <p:txBody>
          <a:bodyPr/>
          <a:lstStyle/>
          <a:p>
            <a:r>
              <a:rPr lang="en-US" dirty="0"/>
              <a:t>June 22, 2023</a:t>
            </a:r>
          </a:p>
        </p:txBody>
      </p:sp>
      <p:sp>
        <p:nvSpPr>
          <p:cNvPr id="5" name="Footer Placeholder 4">
            <a:extLst>
              <a:ext uri="{FF2B5EF4-FFF2-40B4-BE49-F238E27FC236}">
                <a16:creationId xmlns:a16="http://schemas.microsoft.com/office/drawing/2014/main" id="{BFF2727D-9016-619C-79E1-98DB2FA7292A}"/>
              </a:ext>
            </a:extLst>
          </p:cNvPr>
          <p:cNvSpPr>
            <a:spLocks noGrp="1"/>
          </p:cNvSpPr>
          <p:nvPr>
            <p:ph type="ftr" sz="quarter" idx="11"/>
          </p:nvPr>
        </p:nvSpPr>
        <p:spPr>
          <a:xfrm>
            <a:off x="4038600" y="6492875"/>
            <a:ext cx="4114800" cy="365125"/>
          </a:xfrm>
        </p:spPr>
        <p:txBody>
          <a:bodyPr/>
          <a:lstStyle/>
          <a:p>
            <a:r>
              <a:rPr lang="en-US" dirty="0"/>
              <a:t>Dhvanil Desai - The Transient and Variable Universe</a:t>
            </a:r>
          </a:p>
        </p:txBody>
      </p:sp>
      <p:sp>
        <p:nvSpPr>
          <p:cNvPr id="6" name="Slide Number Placeholder 5">
            <a:extLst>
              <a:ext uri="{FF2B5EF4-FFF2-40B4-BE49-F238E27FC236}">
                <a16:creationId xmlns:a16="http://schemas.microsoft.com/office/drawing/2014/main" id="{FFF4B7B6-A571-EBA5-3564-C7A1D24A2907}"/>
              </a:ext>
            </a:extLst>
          </p:cNvPr>
          <p:cNvSpPr>
            <a:spLocks noGrp="1"/>
          </p:cNvSpPr>
          <p:nvPr>
            <p:ph type="sldNum" sz="quarter" idx="12"/>
          </p:nvPr>
        </p:nvSpPr>
        <p:spPr>
          <a:xfrm>
            <a:off x="9448800" y="6492874"/>
            <a:ext cx="2743200" cy="365125"/>
          </a:xfrm>
        </p:spPr>
        <p:txBody>
          <a:bodyPr/>
          <a:lstStyle/>
          <a:p>
            <a:fld id="{97E2A4AF-7B28-A546-BD63-2211A2EAD95E}" type="slidenum">
              <a:rPr lang="en-US" smtClean="0"/>
              <a:t>17</a:t>
            </a:fld>
            <a:endParaRPr lang="en-US" dirty="0"/>
          </a:p>
        </p:txBody>
      </p:sp>
      <p:pic>
        <p:nvPicPr>
          <p:cNvPr id="8" name="Picture 7">
            <a:extLst>
              <a:ext uri="{FF2B5EF4-FFF2-40B4-BE49-F238E27FC236}">
                <a16:creationId xmlns:a16="http://schemas.microsoft.com/office/drawing/2014/main" id="{CB0D1CB0-9126-AD7B-3ECC-25352AEC0B33}"/>
              </a:ext>
            </a:extLst>
          </p:cNvPr>
          <p:cNvPicPr>
            <a:picLocks noChangeAspect="1"/>
          </p:cNvPicPr>
          <p:nvPr/>
        </p:nvPicPr>
        <p:blipFill>
          <a:blip r:embed="rId2"/>
          <a:stretch>
            <a:fillRect/>
          </a:stretch>
        </p:blipFill>
        <p:spPr>
          <a:xfrm>
            <a:off x="2951932" y="216361"/>
            <a:ext cx="6288136" cy="6276513"/>
          </a:xfrm>
          <a:prstGeom prst="rect">
            <a:avLst/>
          </a:prstGeom>
        </p:spPr>
      </p:pic>
    </p:spTree>
    <p:extLst>
      <p:ext uri="{BB962C8B-B14F-4D97-AF65-F5344CB8AC3E}">
        <p14:creationId xmlns:p14="http://schemas.microsoft.com/office/powerpoint/2010/main" val="9615743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E60CE4B-73EA-EBFF-CA0C-9AAD05F22D02}"/>
              </a:ext>
            </a:extLst>
          </p:cNvPr>
          <p:cNvSpPr>
            <a:spLocks noGrp="1"/>
          </p:cNvSpPr>
          <p:nvPr>
            <p:ph type="dt" sz="half" idx="10"/>
          </p:nvPr>
        </p:nvSpPr>
        <p:spPr>
          <a:xfrm>
            <a:off x="0" y="6492875"/>
            <a:ext cx="2743200" cy="365125"/>
          </a:xfrm>
        </p:spPr>
        <p:txBody>
          <a:bodyPr/>
          <a:lstStyle/>
          <a:p>
            <a:r>
              <a:rPr lang="en-US" dirty="0"/>
              <a:t>June 22, 2023</a:t>
            </a:r>
          </a:p>
        </p:txBody>
      </p:sp>
      <p:sp>
        <p:nvSpPr>
          <p:cNvPr id="5" name="Footer Placeholder 4">
            <a:extLst>
              <a:ext uri="{FF2B5EF4-FFF2-40B4-BE49-F238E27FC236}">
                <a16:creationId xmlns:a16="http://schemas.microsoft.com/office/drawing/2014/main" id="{BFF2727D-9016-619C-79E1-98DB2FA7292A}"/>
              </a:ext>
            </a:extLst>
          </p:cNvPr>
          <p:cNvSpPr>
            <a:spLocks noGrp="1"/>
          </p:cNvSpPr>
          <p:nvPr>
            <p:ph type="ftr" sz="quarter" idx="11"/>
          </p:nvPr>
        </p:nvSpPr>
        <p:spPr>
          <a:xfrm>
            <a:off x="4038600" y="6492875"/>
            <a:ext cx="4114800" cy="365125"/>
          </a:xfrm>
        </p:spPr>
        <p:txBody>
          <a:bodyPr/>
          <a:lstStyle/>
          <a:p>
            <a:r>
              <a:rPr lang="en-US" dirty="0"/>
              <a:t>Dhvanil Desai - The Transient and Variable Universe</a:t>
            </a:r>
          </a:p>
        </p:txBody>
      </p:sp>
      <p:sp>
        <p:nvSpPr>
          <p:cNvPr id="6" name="Slide Number Placeholder 5">
            <a:extLst>
              <a:ext uri="{FF2B5EF4-FFF2-40B4-BE49-F238E27FC236}">
                <a16:creationId xmlns:a16="http://schemas.microsoft.com/office/drawing/2014/main" id="{FFF4B7B6-A571-EBA5-3564-C7A1D24A2907}"/>
              </a:ext>
            </a:extLst>
          </p:cNvPr>
          <p:cNvSpPr>
            <a:spLocks noGrp="1"/>
          </p:cNvSpPr>
          <p:nvPr>
            <p:ph type="sldNum" sz="quarter" idx="12"/>
          </p:nvPr>
        </p:nvSpPr>
        <p:spPr>
          <a:xfrm>
            <a:off x="9448800" y="6492874"/>
            <a:ext cx="2743200" cy="365125"/>
          </a:xfrm>
        </p:spPr>
        <p:txBody>
          <a:bodyPr/>
          <a:lstStyle/>
          <a:p>
            <a:fld id="{97E2A4AF-7B28-A546-BD63-2211A2EAD95E}" type="slidenum">
              <a:rPr lang="en-US" smtClean="0"/>
              <a:t>18</a:t>
            </a:fld>
            <a:endParaRPr lang="en-US" dirty="0"/>
          </a:p>
        </p:txBody>
      </p:sp>
      <p:pic>
        <p:nvPicPr>
          <p:cNvPr id="3" name="Picture 2">
            <a:extLst>
              <a:ext uri="{FF2B5EF4-FFF2-40B4-BE49-F238E27FC236}">
                <a16:creationId xmlns:a16="http://schemas.microsoft.com/office/drawing/2014/main" id="{19B12122-0689-5DCC-A8D1-033F26D0F980}"/>
              </a:ext>
            </a:extLst>
          </p:cNvPr>
          <p:cNvPicPr>
            <a:picLocks noChangeAspect="1"/>
          </p:cNvPicPr>
          <p:nvPr/>
        </p:nvPicPr>
        <p:blipFill>
          <a:blip r:embed="rId2"/>
          <a:stretch>
            <a:fillRect/>
          </a:stretch>
        </p:blipFill>
        <p:spPr>
          <a:xfrm>
            <a:off x="2059104" y="433203"/>
            <a:ext cx="8073791" cy="5964422"/>
          </a:xfrm>
          <a:prstGeom prst="rect">
            <a:avLst/>
          </a:prstGeom>
        </p:spPr>
      </p:pic>
    </p:spTree>
    <p:extLst>
      <p:ext uri="{BB962C8B-B14F-4D97-AF65-F5344CB8AC3E}">
        <p14:creationId xmlns:p14="http://schemas.microsoft.com/office/powerpoint/2010/main" val="33342509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9AE47D5-FAED-BF54-FD52-BE94399398B6}"/>
              </a:ext>
            </a:extLst>
          </p:cNvPr>
          <p:cNvSpPr>
            <a:spLocks noGrp="1"/>
          </p:cNvSpPr>
          <p:nvPr>
            <p:ph type="dt" sz="half" idx="10"/>
          </p:nvPr>
        </p:nvSpPr>
        <p:spPr>
          <a:xfrm>
            <a:off x="0" y="6492875"/>
            <a:ext cx="2743200" cy="365125"/>
          </a:xfrm>
        </p:spPr>
        <p:txBody>
          <a:bodyPr/>
          <a:lstStyle/>
          <a:p>
            <a:r>
              <a:rPr lang="en-US" dirty="0"/>
              <a:t>June 22, 2023</a:t>
            </a:r>
          </a:p>
        </p:txBody>
      </p:sp>
      <p:sp>
        <p:nvSpPr>
          <p:cNvPr id="5" name="Footer Placeholder 4">
            <a:extLst>
              <a:ext uri="{FF2B5EF4-FFF2-40B4-BE49-F238E27FC236}">
                <a16:creationId xmlns:a16="http://schemas.microsoft.com/office/drawing/2014/main" id="{C3BD5140-46B8-217D-794D-FBE866CC16D0}"/>
              </a:ext>
            </a:extLst>
          </p:cNvPr>
          <p:cNvSpPr>
            <a:spLocks noGrp="1"/>
          </p:cNvSpPr>
          <p:nvPr>
            <p:ph type="ftr" sz="quarter" idx="11"/>
          </p:nvPr>
        </p:nvSpPr>
        <p:spPr>
          <a:xfrm>
            <a:off x="4038600" y="6492875"/>
            <a:ext cx="4114800" cy="365125"/>
          </a:xfrm>
        </p:spPr>
        <p:txBody>
          <a:bodyPr/>
          <a:lstStyle/>
          <a:p>
            <a:r>
              <a:rPr lang="en-US" dirty="0"/>
              <a:t>Dhvanil Desai - The Transient and Variable Universe</a:t>
            </a:r>
          </a:p>
        </p:txBody>
      </p:sp>
      <p:sp>
        <p:nvSpPr>
          <p:cNvPr id="6" name="Slide Number Placeholder 5">
            <a:extLst>
              <a:ext uri="{FF2B5EF4-FFF2-40B4-BE49-F238E27FC236}">
                <a16:creationId xmlns:a16="http://schemas.microsoft.com/office/drawing/2014/main" id="{99E9C444-9E3D-1B95-908F-917AAA799449}"/>
              </a:ext>
            </a:extLst>
          </p:cNvPr>
          <p:cNvSpPr>
            <a:spLocks noGrp="1"/>
          </p:cNvSpPr>
          <p:nvPr>
            <p:ph type="sldNum" sz="quarter" idx="12"/>
          </p:nvPr>
        </p:nvSpPr>
        <p:spPr>
          <a:xfrm>
            <a:off x="9448800" y="6492874"/>
            <a:ext cx="2743200" cy="365125"/>
          </a:xfrm>
        </p:spPr>
        <p:txBody>
          <a:bodyPr/>
          <a:lstStyle/>
          <a:p>
            <a:fld id="{97E2A4AF-7B28-A546-BD63-2211A2EAD95E}" type="slidenum">
              <a:rPr lang="en-US" smtClean="0"/>
              <a:t>1</a:t>
            </a:fld>
            <a:endParaRPr lang="en-US" dirty="0"/>
          </a:p>
        </p:txBody>
      </p:sp>
      <p:pic>
        <p:nvPicPr>
          <p:cNvPr id="7" name="Picture 6" descr="A picture containing text, diagram, screenshot, number&#10;&#10;Description automatically generated">
            <a:extLst>
              <a:ext uri="{FF2B5EF4-FFF2-40B4-BE49-F238E27FC236}">
                <a16:creationId xmlns:a16="http://schemas.microsoft.com/office/drawing/2014/main" id="{DDEF7895-125F-5522-BF1F-4A9466FB15D0}"/>
              </a:ext>
            </a:extLst>
          </p:cNvPr>
          <p:cNvPicPr>
            <a:picLocks noChangeAspect="1"/>
          </p:cNvPicPr>
          <p:nvPr/>
        </p:nvPicPr>
        <p:blipFill rotWithShape="1">
          <a:blip r:embed="rId3"/>
          <a:srcRect l="3873" r="-1" b="32757"/>
          <a:stretch/>
        </p:blipFill>
        <p:spPr>
          <a:xfrm>
            <a:off x="3054294" y="136525"/>
            <a:ext cx="5847753" cy="5644015"/>
          </a:xfrm>
          <a:prstGeom prst="rect">
            <a:avLst/>
          </a:prstGeom>
        </p:spPr>
      </p:pic>
      <p:pic>
        <p:nvPicPr>
          <p:cNvPr id="8" name="Picture 7" descr="A picture containing text, diagram, screenshot, number&#10;&#10;Description automatically generated">
            <a:extLst>
              <a:ext uri="{FF2B5EF4-FFF2-40B4-BE49-F238E27FC236}">
                <a16:creationId xmlns:a16="http://schemas.microsoft.com/office/drawing/2014/main" id="{8E319935-A8F1-4190-858A-AA76E125247E}"/>
              </a:ext>
            </a:extLst>
          </p:cNvPr>
          <p:cNvPicPr>
            <a:picLocks noChangeAspect="1"/>
          </p:cNvPicPr>
          <p:nvPr/>
        </p:nvPicPr>
        <p:blipFill rotWithShape="1">
          <a:blip r:embed="rId3"/>
          <a:srcRect t="93407" b="2873"/>
          <a:stretch/>
        </p:blipFill>
        <p:spPr>
          <a:xfrm>
            <a:off x="2818632" y="5780541"/>
            <a:ext cx="6083416" cy="312284"/>
          </a:xfrm>
          <a:prstGeom prst="rect">
            <a:avLst/>
          </a:prstGeom>
        </p:spPr>
      </p:pic>
      <p:sp>
        <p:nvSpPr>
          <p:cNvPr id="9" name="TextBox 8">
            <a:extLst>
              <a:ext uri="{FF2B5EF4-FFF2-40B4-BE49-F238E27FC236}">
                <a16:creationId xmlns:a16="http://schemas.microsoft.com/office/drawing/2014/main" id="{0592A0FB-233D-0AD6-F470-2C5A177D56F9}"/>
              </a:ext>
            </a:extLst>
          </p:cNvPr>
          <p:cNvSpPr txBox="1"/>
          <p:nvPr/>
        </p:nvSpPr>
        <p:spPr>
          <a:xfrm>
            <a:off x="7006096" y="391031"/>
            <a:ext cx="1734311" cy="307777"/>
          </a:xfrm>
          <a:prstGeom prst="rect">
            <a:avLst/>
          </a:prstGeom>
          <a:noFill/>
        </p:spPr>
        <p:txBody>
          <a:bodyPr wrap="square" rtlCol="0">
            <a:spAutoFit/>
          </a:bodyPr>
          <a:lstStyle/>
          <a:p>
            <a:r>
              <a:rPr lang="en-US" sz="1400" i="1" dirty="0"/>
              <a:t>Taubenberger (2017)</a:t>
            </a:r>
          </a:p>
        </p:txBody>
      </p:sp>
      <p:pic>
        <p:nvPicPr>
          <p:cNvPr id="15" name="Picture 14">
            <a:extLst>
              <a:ext uri="{FF2B5EF4-FFF2-40B4-BE49-F238E27FC236}">
                <a16:creationId xmlns:a16="http://schemas.microsoft.com/office/drawing/2014/main" id="{0EFAFDB6-F17C-09BB-2F73-F663D9143237}"/>
              </a:ext>
            </a:extLst>
          </p:cNvPr>
          <p:cNvPicPr>
            <a:picLocks noChangeAspect="1"/>
          </p:cNvPicPr>
          <p:nvPr/>
        </p:nvPicPr>
        <p:blipFill>
          <a:blip r:embed="rId4"/>
          <a:stretch>
            <a:fillRect/>
          </a:stretch>
        </p:blipFill>
        <p:spPr>
          <a:xfrm>
            <a:off x="2507540" y="2540016"/>
            <a:ext cx="428923" cy="1016962"/>
          </a:xfrm>
          <a:prstGeom prst="rect">
            <a:avLst/>
          </a:prstGeom>
        </p:spPr>
      </p:pic>
      <p:pic>
        <p:nvPicPr>
          <p:cNvPr id="17" name="Picture 16">
            <a:extLst>
              <a:ext uri="{FF2B5EF4-FFF2-40B4-BE49-F238E27FC236}">
                <a16:creationId xmlns:a16="http://schemas.microsoft.com/office/drawing/2014/main" id="{A04C52BC-D32A-50AC-0D2B-438F703F7243}"/>
              </a:ext>
            </a:extLst>
          </p:cNvPr>
          <p:cNvPicPr>
            <a:picLocks noChangeAspect="1"/>
          </p:cNvPicPr>
          <p:nvPr/>
        </p:nvPicPr>
        <p:blipFill>
          <a:blip r:embed="rId5"/>
          <a:stretch>
            <a:fillRect/>
          </a:stretch>
        </p:blipFill>
        <p:spPr>
          <a:xfrm>
            <a:off x="5513843" y="6092825"/>
            <a:ext cx="928653" cy="368513"/>
          </a:xfrm>
          <a:prstGeom prst="rect">
            <a:avLst/>
          </a:prstGeom>
        </p:spPr>
      </p:pic>
      <p:pic>
        <p:nvPicPr>
          <p:cNvPr id="18" name="Picture 4">
            <a:extLst>
              <a:ext uri="{FF2B5EF4-FFF2-40B4-BE49-F238E27FC236}">
                <a16:creationId xmlns:a16="http://schemas.microsoft.com/office/drawing/2014/main" id="{64E6AB6C-8348-6FE9-9F67-A1C1D7FE16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34774" y="138628"/>
            <a:ext cx="2967390" cy="1920181"/>
          </a:xfrm>
          <a:prstGeom prst="rect">
            <a:avLst/>
          </a:prstGeom>
          <a:noFill/>
          <a:ln w="12700">
            <a:solidFill>
              <a:srgbClr val="7030A0"/>
            </a:solidFill>
          </a:ln>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1D7205EB-D0F5-D437-ECC6-465EB6212390}"/>
              </a:ext>
            </a:extLst>
          </p:cNvPr>
          <p:cNvSpPr txBox="1"/>
          <p:nvPr/>
        </p:nvSpPr>
        <p:spPr>
          <a:xfrm>
            <a:off x="9260131" y="1302470"/>
            <a:ext cx="494046" cy="338554"/>
          </a:xfrm>
          <a:prstGeom prst="rect">
            <a:avLst/>
          </a:prstGeom>
          <a:noFill/>
        </p:spPr>
        <p:txBody>
          <a:bodyPr wrap="none" rtlCol="0">
            <a:spAutoFit/>
          </a:bodyPr>
          <a:lstStyle/>
          <a:p>
            <a:r>
              <a:rPr lang="en-US" sz="1600" dirty="0"/>
              <a:t>WD</a:t>
            </a:r>
          </a:p>
        </p:txBody>
      </p:sp>
      <p:sp>
        <p:nvSpPr>
          <p:cNvPr id="20" name="TextBox 19">
            <a:extLst>
              <a:ext uri="{FF2B5EF4-FFF2-40B4-BE49-F238E27FC236}">
                <a16:creationId xmlns:a16="http://schemas.microsoft.com/office/drawing/2014/main" id="{A7FD276D-006D-CF48-6BDB-09DD128089CF}"/>
              </a:ext>
            </a:extLst>
          </p:cNvPr>
          <p:cNvSpPr txBox="1"/>
          <p:nvPr/>
        </p:nvSpPr>
        <p:spPr>
          <a:xfrm>
            <a:off x="10954482" y="320593"/>
            <a:ext cx="1237518" cy="584775"/>
          </a:xfrm>
          <a:prstGeom prst="rect">
            <a:avLst/>
          </a:prstGeom>
          <a:noFill/>
        </p:spPr>
        <p:txBody>
          <a:bodyPr wrap="square" rtlCol="0">
            <a:spAutoFit/>
          </a:bodyPr>
          <a:lstStyle/>
          <a:p>
            <a:r>
              <a:rPr lang="en-US" sz="1600" dirty="0"/>
              <a:t>Non-deg. </a:t>
            </a:r>
          </a:p>
          <a:p>
            <a:r>
              <a:rPr lang="en-US" sz="1600" dirty="0"/>
              <a:t>companion</a:t>
            </a:r>
          </a:p>
        </p:txBody>
      </p:sp>
      <p:pic>
        <p:nvPicPr>
          <p:cNvPr id="21" name="Picture 2">
            <a:extLst>
              <a:ext uri="{FF2B5EF4-FFF2-40B4-BE49-F238E27FC236}">
                <a16:creationId xmlns:a16="http://schemas.microsoft.com/office/drawing/2014/main" id="{6AF33DCA-506F-5C0A-4E1F-C748052C340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2936"/>
          <a:stretch/>
        </p:blipFill>
        <p:spPr bwMode="auto">
          <a:xfrm>
            <a:off x="9034774" y="2069210"/>
            <a:ext cx="2967391" cy="1920182"/>
          </a:xfrm>
          <a:prstGeom prst="rect">
            <a:avLst/>
          </a:prstGeom>
          <a:noFill/>
          <a:ln w="12700">
            <a:solidFill>
              <a:srgbClr val="7030A0"/>
            </a:solidFill>
          </a:ln>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5D7CD2B4-E642-37A2-56B7-A055B28681E6}"/>
              </a:ext>
            </a:extLst>
          </p:cNvPr>
          <p:cNvSpPr txBox="1"/>
          <p:nvPr/>
        </p:nvSpPr>
        <p:spPr>
          <a:xfrm>
            <a:off x="10518469" y="3170704"/>
            <a:ext cx="494046" cy="338554"/>
          </a:xfrm>
          <a:prstGeom prst="rect">
            <a:avLst/>
          </a:prstGeom>
          <a:noFill/>
        </p:spPr>
        <p:txBody>
          <a:bodyPr wrap="none" rtlCol="0">
            <a:spAutoFit/>
          </a:bodyPr>
          <a:lstStyle/>
          <a:p>
            <a:r>
              <a:rPr lang="en-US" sz="1600" dirty="0">
                <a:solidFill>
                  <a:schemeClr val="bg1"/>
                </a:solidFill>
              </a:rPr>
              <a:t>WD</a:t>
            </a:r>
          </a:p>
        </p:txBody>
      </p:sp>
      <p:sp>
        <p:nvSpPr>
          <p:cNvPr id="23" name="TextBox 22">
            <a:extLst>
              <a:ext uri="{FF2B5EF4-FFF2-40B4-BE49-F238E27FC236}">
                <a16:creationId xmlns:a16="http://schemas.microsoft.com/office/drawing/2014/main" id="{BC7113EB-529D-6641-B02F-3C045CCECFBE}"/>
              </a:ext>
            </a:extLst>
          </p:cNvPr>
          <p:cNvSpPr txBox="1"/>
          <p:nvPr/>
        </p:nvSpPr>
        <p:spPr>
          <a:xfrm>
            <a:off x="9839590" y="3001427"/>
            <a:ext cx="494046" cy="338554"/>
          </a:xfrm>
          <a:prstGeom prst="rect">
            <a:avLst/>
          </a:prstGeom>
          <a:noFill/>
        </p:spPr>
        <p:txBody>
          <a:bodyPr wrap="none" rtlCol="0">
            <a:spAutoFit/>
          </a:bodyPr>
          <a:lstStyle/>
          <a:p>
            <a:r>
              <a:rPr lang="en-US" sz="1600" dirty="0">
                <a:solidFill>
                  <a:schemeClr val="bg1"/>
                </a:solidFill>
              </a:rPr>
              <a:t>WD</a:t>
            </a:r>
          </a:p>
        </p:txBody>
      </p:sp>
      <p:pic>
        <p:nvPicPr>
          <p:cNvPr id="8196" name="Picture 4">
            <a:extLst>
              <a:ext uri="{FF2B5EF4-FFF2-40B4-BE49-F238E27FC236}">
                <a16:creationId xmlns:a16="http://schemas.microsoft.com/office/drawing/2014/main" id="{96C048F5-87E9-272B-28A2-4039C51BE43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9553" y="171230"/>
            <a:ext cx="2136016" cy="6290108"/>
          </a:xfrm>
          <a:prstGeom prst="rect">
            <a:avLst/>
          </a:prstGeom>
          <a:noFill/>
          <a:ln w="12700">
            <a:solidFill>
              <a:srgbClr val="7030A0"/>
            </a:solidFill>
          </a:ln>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19175741-F23A-7FE9-2291-CD433CD7BE12}"/>
              </a:ext>
            </a:extLst>
          </p:cNvPr>
          <p:cNvPicPr>
            <a:picLocks noChangeAspect="1"/>
          </p:cNvPicPr>
          <p:nvPr/>
        </p:nvPicPr>
        <p:blipFill>
          <a:blip r:embed="rId9"/>
          <a:stretch>
            <a:fillRect/>
          </a:stretch>
        </p:blipFill>
        <p:spPr>
          <a:xfrm>
            <a:off x="9034773" y="3999792"/>
            <a:ext cx="2965729" cy="1955847"/>
          </a:xfrm>
          <a:prstGeom prst="rect">
            <a:avLst/>
          </a:prstGeom>
          <a:ln w="12700">
            <a:solidFill>
              <a:srgbClr val="7030A0"/>
            </a:solidFill>
          </a:ln>
        </p:spPr>
      </p:pic>
      <p:sp>
        <p:nvSpPr>
          <p:cNvPr id="27" name="TextBox 26">
            <a:extLst>
              <a:ext uri="{FF2B5EF4-FFF2-40B4-BE49-F238E27FC236}">
                <a16:creationId xmlns:a16="http://schemas.microsoft.com/office/drawing/2014/main" id="{CB2961EE-5C1F-CF1E-FD0C-4F2C9FF3BADF}"/>
              </a:ext>
            </a:extLst>
          </p:cNvPr>
          <p:cNvSpPr txBox="1"/>
          <p:nvPr/>
        </p:nvSpPr>
        <p:spPr>
          <a:xfrm>
            <a:off x="9893010" y="6092006"/>
            <a:ext cx="1249253" cy="369332"/>
          </a:xfrm>
          <a:prstGeom prst="rect">
            <a:avLst/>
          </a:prstGeom>
          <a:noFill/>
        </p:spPr>
        <p:txBody>
          <a:bodyPr wrap="none" rtlCol="0">
            <a:spAutoFit/>
          </a:bodyPr>
          <a:lstStyle/>
          <a:p>
            <a:r>
              <a:rPr lang="en-US" dirty="0"/>
              <a:t>and more…</a:t>
            </a:r>
          </a:p>
        </p:txBody>
      </p:sp>
    </p:spTree>
    <p:extLst>
      <p:ext uri="{BB962C8B-B14F-4D97-AF65-F5344CB8AC3E}">
        <p14:creationId xmlns:p14="http://schemas.microsoft.com/office/powerpoint/2010/main" val="2189518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2" grpId="0"/>
      <p:bldP spid="23" grpId="0"/>
      <p:bldP spid="2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E60CE4B-73EA-EBFF-CA0C-9AAD05F22D02}"/>
              </a:ext>
            </a:extLst>
          </p:cNvPr>
          <p:cNvSpPr>
            <a:spLocks noGrp="1"/>
          </p:cNvSpPr>
          <p:nvPr>
            <p:ph type="dt" sz="half" idx="10"/>
          </p:nvPr>
        </p:nvSpPr>
        <p:spPr>
          <a:xfrm>
            <a:off x="0" y="6492875"/>
            <a:ext cx="2743200" cy="365125"/>
          </a:xfrm>
        </p:spPr>
        <p:txBody>
          <a:bodyPr/>
          <a:lstStyle/>
          <a:p>
            <a:r>
              <a:rPr lang="en-US" dirty="0"/>
              <a:t>June 22, 2023</a:t>
            </a:r>
          </a:p>
        </p:txBody>
      </p:sp>
      <p:sp>
        <p:nvSpPr>
          <p:cNvPr id="5" name="Footer Placeholder 4">
            <a:extLst>
              <a:ext uri="{FF2B5EF4-FFF2-40B4-BE49-F238E27FC236}">
                <a16:creationId xmlns:a16="http://schemas.microsoft.com/office/drawing/2014/main" id="{BFF2727D-9016-619C-79E1-98DB2FA7292A}"/>
              </a:ext>
            </a:extLst>
          </p:cNvPr>
          <p:cNvSpPr>
            <a:spLocks noGrp="1"/>
          </p:cNvSpPr>
          <p:nvPr>
            <p:ph type="ftr" sz="quarter" idx="11"/>
          </p:nvPr>
        </p:nvSpPr>
        <p:spPr>
          <a:xfrm>
            <a:off x="4038600" y="6492875"/>
            <a:ext cx="4114800" cy="365125"/>
          </a:xfrm>
        </p:spPr>
        <p:txBody>
          <a:bodyPr/>
          <a:lstStyle/>
          <a:p>
            <a:r>
              <a:rPr lang="en-US" dirty="0"/>
              <a:t>Dhvanil Desai - The Transient and Variable Universe</a:t>
            </a:r>
          </a:p>
        </p:txBody>
      </p:sp>
      <p:sp>
        <p:nvSpPr>
          <p:cNvPr id="6" name="Slide Number Placeholder 5">
            <a:extLst>
              <a:ext uri="{FF2B5EF4-FFF2-40B4-BE49-F238E27FC236}">
                <a16:creationId xmlns:a16="http://schemas.microsoft.com/office/drawing/2014/main" id="{FFF4B7B6-A571-EBA5-3564-C7A1D24A2907}"/>
              </a:ext>
            </a:extLst>
          </p:cNvPr>
          <p:cNvSpPr>
            <a:spLocks noGrp="1"/>
          </p:cNvSpPr>
          <p:nvPr>
            <p:ph type="sldNum" sz="quarter" idx="12"/>
          </p:nvPr>
        </p:nvSpPr>
        <p:spPr>
          <a:xfrm>
            <a:off x="9448800" y="6492874"/>
            <a:ext cx="2743200" cy="365125"/>
          </a:xfrm>
        </p:spPr>
        <p:txBody>
          <a:bodyPr/>
          <a:lstStyle/>
          <a:p>
            <a:fld id="{97E2A4AF-7B28-A546-BD63-2211A2EAD95E}" type="slidenum">
              <a:rPr lang="en-US" smtClean="0"/>
              <a:t>19</a:t>
            </a:fld>
            <a:endParaRPr lang="en-US" dirty="0"/>
          </a:p>
        </p:txBody>
      </p:sp>
      <p:pic>
        <p:nvPicPr>
          <p:cNvPr id="3" name="Picture 2">
            <a:extLst>
              <a:ext uri="{FF2B5EF4-FFF2-40B4-BE49-F238E27FC236}">
                <a16:creationId xmlns:a16="http://schemas.microsoft.com/office/drawing/2014/main" id="{70075EFD-420C-6514-225D-9619D4F205E1}"/>
              </a:ext>
            </a:extLst>
          </p:cNvPr>
          <p:cNvPicPr>
            <a:picLocks noChangeAspect="1"/>
          </p:cNvPicPr>
          <p:nvPr/>
        </p:nvPicPr>
        <p:blipFill>
          <a:blip r:embed="rId2"/>
          <a:stretch>
            <a:fillRect/>
          </a:stretch>
        </p:blipFill>
        <p:spPr>
          <a:xfrm>
            <a:off x="1880135" y="169075"/>
            <a:ext cx="8431731" cy="6323799"/>
          </a:xfrm>
          <a:prstGeom prst="rect">
            <a:avLst/>
          </a:prstGeom>
        </p:spPr>
      </p:pic>
    </p:spTree>
    <p:extLst>
      <p:ext uri="{BB962C8B-B14F-4D97-AF65-F5344CB8AC3E}">
        <p14:creationId xmlns:p14="http://schemas.microsoft.com/office/powerpoint/2010/main" val="28178456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E60CE4B-73EA-EBFF-CA0C-9AAD05F22D02}"/>
              </a:ext>
            </a:extLst>
          </p:cNvPr>
          <p:cNvSpPr>
            <a:spLocks noGrp="1"/>
          </p:cNvSpPr>
          <p:nvPr>
            <p:ph type="dt" sz="half" idx="10"/>
          </p:nvPr>
        </p:nvSpPr>
        <p:spPr>
          <a:xfrm>
            <a:off x="0" y="6492875"/>
            <a:ext cx="2743200" cy="365125"/>
          </a:xfrm>
        </p:spPr>
        <p:txBody>
          <a:bodyPr/>
          <a:lstStyle/>
          <a:p>
            <a:r>
              <a:rPr lang="en-US" dirty="0"/>
              <a:t>June 22, 2023</a:t>
            </a:r>
          </a:p>
        </p:txBody>
      </p:sp>
      <p:sp>
        <p:nvSpPr>
          <p:cNvPr id="5" name="Footer Placeholder 4">
            <a:extLst>
              <a:ext uri="{FF2B5EF4-FFF2-40B4-BE49-F238E27FC236}">
                <a16:creationId xmlns:a16="http://schemas.microsoft.com/office/drawing/2014/main" id="{BFF2727D-9016-619C-79E1-98DB2FA7292A}"/>
              </a:ext>
            </a:extLst>
          </p:cNvPr>
          <p:cNvSpPr>
            <a:spLocks noGrp="1"/>
          </p:cNvSpPr>
          <p:nvPr>
            <p:ph type="ftr" sz="quarter" idx="11"/>
          </p:nvPr>
        </p:nvSpPr>
        <p:spPr>
          <a:xfrm>
            <a:off x="4038600" y="6492875"/>
            <a:ext cx="4114800" cy="365125"/>
          </a:xfrm>
        </p:spPr>
        <p:txBody>
          <a:bodyPr/>
          <a:lstStyle/>
          <a:p>
            <a:r>
              <a:rPr lang="en-US" dirty="0"/>
              <a:t>Dhvanil Desai - The Transient and Variable Universe</a:t>
            </a:r>
          </a:p>
        </p:txBody>
      </p:sp>
      <p:sp>
        <p:nvSpPr>
          <p:cNvPr id="6" name="Slide Number Placeholder 5">
            <a:extLst>
              <a:ext uri="{FF2B5EF4-FFF2-40B4-BE49-F238E27FC236}">
                <a16:creationId xmlns:a16="http://schemas.microsoft.com/office/drawing/2014/main" id="{FFF4B7B6-A571-EBA5-3564-C7A1D24A2907}"/>
              </a:ext>
            </a:extLst>
          </p:cNvPr>
          <p:cNvSpPr>
            <a:spLocks noGrp="1"/>
          </p:cNvSpPr>
          <p:nvPr>
            <p:ph type="sldNum" sz="quarter" idx="12"/>
          </p:nvPr>
        </p:nvSpPr>
        <p:spPr>
          <a:xfrm>
            <a:off x="9448800" y="6492874"/>
            <a:ext cx="2743200" cy="365125"/>
          </a:xfrm>
        </p:spPr>
        <p:txBody>
          <a:bodyPr/>
          <a:lstStyle/>
          <a:p>
            <a:fld id="{97E2A4AF-7B28-A546-BD63-2211A2EAD95E}" type="slidenum">
              <a:rPr lang="en-US" smtClean="0"/>
              <a:t>20</a:t>
            </a:fld>
            <a:endParaRPr lang="en-US" dirty="0"/>
          </a:p>
        </p:txBody>
      </p:sp>
      <p:pic>
        <p:nvPicPr>
          <p:cNvPr id="3" name="Picture 2">
            <a:extLst>
              <a:ext uri="{FF2B5EF4-FFF2-40B4-BE49-F238E27FC236}">
                <a16:creationId xmlns:a16="http://schemas.microsoft.com/office/drawing/2014/main" id="{3BBE20A6-C5A9-A75A-E48F-CF668015436B}"/>
              </a:ext>
            </a:extLst>
          </p:cNvPr>
          <p:cNvPicPr>
            <a:picLocks noChangeAspect="1"/>
          </p:cNvPicPr>
          <p:nvPr/>
        </p:nvPicPr>
        <p:blipFill>
          <a:blip r:embed="rId2"/>
          <a:stretch>
            <a:fillRect/>
          </a:stretch>
        </p:blipFill>
        <p:spPr>
          <a:xfrm>
            <a:off x="20853" y="1463370"/>
            <a:ext cx="12150293" cy="4109658"/>
          </a:xfrm>
          <a:prstGeom prst="rect">
            <a:avLst/>
          </a:prstGeom>
        </p:spPr>
      </p:pic>
    </p:spTree>
    <p:extLst>
      <p:ext uri="{BB962C8B-B14F-4D97-AF65-F5344CB8AC3E}">
        <p14:creationId xmlns:p14="http://schemas.microsoft.com/office/powerpoint/2010/main" val="29598825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E60CE4B-73EA-EBFF-CA0C-9AAD05F22D02}"/>
              </a:ext>
            </a:extLst>
          </p:cNvPr>
          <p:cNvSpPr>
            <a:spLocks noGrp="1"/>
          </p:cNvSpPr>
          <p:nvPr>
            <p:ph type="dt" sz="half" idx="10"/>
          </p:nvPr>
        </p:nvSpPr>
        <p:spPr>
          <a:xfrm>
            <a:off x="0" y="6492875"/>
            <a:ext cx="2743200" cy="365125"/>
          </a:xfrm>
        </p:spPr>
        <p:txBody>
          <a:bodyPr/>
          <a:lstStyle/>
          <a:p>
            <a:r>
              <a:rPr lang="en-US" dirty="0"/>
              <a:t>June 22, 2023</a:t>
            </a:r>
          </a:p>
        </p:txBody>
      </p:sp>
      <p:sp>
        <p:nvSpPr>
          <p:cNvPr id="5" name="Footer Placeholder 4">
            <a:extLst>
              <a:ext uri="{FF2B5EF4-FFF2-40B4-BE49-F238E27FC236}">
                <a16:creationId xmlns:a16="http://schemas.microsoft.com/office/drawing/2014/main" id="{BFF2727D-9016-619C-79E1-98DB2FA7292A}"/>
              </a:ext>
            </a:extLst>
          </p:cNvPr>
          <p:cNvSpPr>
            <a:spLocks noGrp="1"/>
          </p:cNvSpPr>
          <p:nvPr>
            <p:ph type="ftr" sz="quarter" idx="11"/>
          </p:nvPr>
        </p:nvSpPr>
        <p:spPr>
          <a:xfrm>
            <a:off x="4038600" y="6492875"/>
            <a:ext cx="4114800" cy="365125"/>
          </a:xfrm>
        </p:spPr>
        <p:txBody>
          <a:bodyPr/>
          <a:lstStyle/>
          <a:p>
            <a:r>
              <a:rPr lang="en-US" dirty="0"/>
              <a:t>Dhvanil Desai - The Transient and Variable Universe</a:t>
            </a:r>
          </a:p>
        </p:txBody>
      </p:sp>
      <p:sp>
        <p:nvSpPr>
          <p:cNvPr id="6" name="Slide Number Placeholder 5">
            <a:extLst>
              <a:ext uri="{FF2B5EF4-FFF2-40B4-BE49-F238E27FC236}">
                <a16:creationId xmlns:a16="http://schemas.microsoft.com/office/drawing/2014/main" id="{FFF4B7B6-A571-EBA5-3564-C7A1D24A2907}"/>
              </a:ext>
            </a:extLst>
          </p:cNvPr>
          <p:cNvSpPr>
            <a:spLocks noGrp="1"/>
          </p:cNvSpPr>
          <p:nvPr>
            <p:ph type="sldNum" sz="quarter" idx="12"/>
          </p:nvPr>
        </p:nvSpPr>
        <p:spPr>
          <a:xfrm>
            <a:off x="9448800" y="6492874"/>
            <a:ext cx="2743200" cy="365125"/>
          </a:xfrm>
        </p:spPr>
        <p:txBody>
          <a:bodyPr/>
          <a:lstStyle/>
          <a:p>
            <a:fld id="{97E2A4AF-7B28-A546-BD63-2211A2EAD95E}" type="slidenum">
              <a:rPr lang="en-US" smtClean="0"/>
              <a:t>21</a:t>
            </a:fld>
            <a:endParaRPr lang="en-US" dirty="0"/>
          </a:p>
        </p:txBody>
      </p:sp>
      <p:pic>
        <p:nvPicPr>
          <p:cNvPr id="3" name="Picture 2">
            <a:extLst>
              <a:ext uri="{FF2B5EF4-FFF2-40B4-BE49-F238E27FC236}">
                <a16:creationId xmlns:a16="http://schemas.microsoft.com/office/drawing/2014/main" id="{9A8DC148-EE70-E5C5-9E2E-CA46FA42EC0E}"/>
              </a:ext>
            </a:extLst>
          </p:cNvPr>
          <p:cNvPicPr>
            <a:picLocks noChangeAspect="1"/>
          </p:cNvPicPr>
          <p:nvPr/>
        </p:nvPicPr>
        <p:blipFill>
          <a:blip r:embed="rId2"/>
          <a:stretch>
            <a:fillRect/>
          </a:stretch>
        </p:blipFill>
        <p:spPr>
          <a:xfrm>
            <a:off x="1664862" y="130575"/>
            <a:ext cx="8862277" cy="6362299"/>
          </a:xfrm>
          <a:prstGeom prst="rect">
            <a:avLst/>
          </a:prstGeom>
        </p:spPr>
      </p:pic>
    </p:spTree>
    <p:extLst>
      <p:ext uri="{BB962C8B-B14F-4D97-AF65-F5344CB8AC3E}">
        <p14:creationId xmlns:p14="http://schemas.microsoft.com/office/powerpoint/2010/main" val="31279578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E60CE4B-73EA-EBFF-CA0C-9AAD05F22D02}"/>
              </a:ext>
            </a:extLst>
          </p:cNvPr>
          <p:cNvSpPr>
            <a:spLocks noGrp="1"/>
          </p:cNvSpPr>
          <p:nvPr>
            <p:ph type="dt" sz="half" idx="10"/>
          </p:nvPr>
        </p:nvSpPr>
        <p:spPr>
          <a:xfrm>
            <a:off x="0" y="6492875"/>
            <a:ext cx="2743200" cy="365125"/>
          </a:xfrm>
        </p:spPr>
        <p:txBody>
          <a:bodyPr/>
          <a:lstStyle/>
          <a:p>
            <a:r>
              <a:rPr lang="en-US" dirty="0"/>
              <a:t>June 22, 2023</a:t>
            </a:r>
          </a:p>
        </p:txBody>
      </p:sp>
      <p:sp>
        <p:nvSpPr>
          <p:cNvPr id="5" name="Footer Placeholder 4">
            <a:extLst>
              <a:ext uri="{FF2B5EF4-FFF2-40B4-BE49-F238E27FC236}">
                <a16:creationId xmlns:a16="http://schemas.microsoft.com/office/drawing/2014/main" id="{BFF2727D-9016-619C-79E1-98DB2FA7292A}"/>
              </a:ext>
            </a:extLst>
          </p:cNvPr>
          <p:cNvSpPr>
            <a:spLocks noGrp="1"/>
          </p:cNvSpPr>
          <p:nvPr>
            <p:ph type="ftr" sz="quarter" idx="11"/>
          </p:nvPr>
        </p:nvSpPr>
        <p:spPr>
          <a:xfrm>
            <a:off x="4038600" y="6492875"/>
            <a:ext cx="4114800" cy="365125"/>
          </a:xfrm>
        </p:spPr>
        <p:txBody>
          <a:bodyPr/>
          <a:lstStyle/>
          <a:p>
            <a:r>
              <a:rPr lang="en-US" dirty="0"/>
              <a:t>Dhvanil Desai - The Transient and Variable Universe</a:t>
            </a:r>
          </a:p>
        </p:txBody>
      </p:sp>
      <p:sp>
        <p:nvSpPr>
          <p:cNvPr id="6" name="Slide Number Placeholder 5">
            <a:extLst>
              <a:ext uri="{FF2B5EF4-FFF2-40B4-BE49-F238E27FC236}">
                <a16:creationId xmlns:a16="http://schemas.microsoft.com/office/drawing/2014/main" id="{FFF4B7B6-A571-EBA5-3564-C7A1D24A2907}"/>
              </a:ext>
            </a:extLst>
          </p:cNvPr>
          <p:cNvSpPr>
            <a:spLocks noGrp="1"/>
          </p:cNvSpPr>
          <p:nvPr>
            <p:ph type="sldNum" sz="quarter" idx="12"/>
          </p:nvPr>
        </p:nvSpPr>
        <p:spPr>
          <a:xfrm>
            <a:off x="9448800" y="6492874"/>
            <a:ext cx="2743200" cy="365125"/>
          </a:xfrm>
        </p:spPr>
        <p:txBody>
          <a:bodyPr/>
          <a:lstStyle/>
          <a:p>
            <a:fld id="{97E2A4AF-7B28-A546-BD63-2211A2EAD95E}" type="slidenum">
              <a:rPr lang="en-US" smtClean="0"/>
              <a:t>22</a:t>
            </a:fld>
            <a:endParaRPr lang="en-US" dirty="0"/>
          </a:p>
        </p:txBody>
      </p:sp>
      <p:pic>
        <p:nvPicPr>
          <p:cNvPr id="7" name="Picture 6">
            <a:extLst>
              <a:ext uri="{FF2B5EF4-FFF2-40B4-BE49-F238E27FC236}">
                <a16:creationId xmlns:a16="http://schemas.microsoft.com/office/drawing/2014/main" id="{DCF680E2-9FF8-7768-D302-B9CFDC961D8D}"/>
              </a:ext>
            </a:extLst>
          </p:cNvPr>
          <p:cNvPicPr>
            <a:picLocks noChangeAspect="1"/>
          </p:cNvPicPr>
          <p:nvPr/>
        </p:nvPicPr>
        <p:blipFill>
          <a:blip r:embed="rId2"/>
          <a:stretch>
            <a:fillRect/>
          </a:stretch>
        </p:blipFill>
        <p:spPr>
          <a:xfrm>
            <a:off x="1416117" y="-297"/>
            <a:ext cx="9359766" cy="6493171"/>
          </a:xfrm>
          <a:prstGeom prst="rect">
            <a:avLst/>
          </a:prstGeom>
        </p:spPr>
      </p:pic>
    </p:spTree>
    <p:extLst>
      <p:ext uri="{BB962C8B-B14F-4D97-AF65-F5344CB8AC3E}">
        <p14:creationId xmlns:p14="http://schemas.microsoft.com/office/powerpoint/2010/main" val="16166737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E60CE4B-73EA-EBFF-CA0C-9AAD05F22D02}"/>
              </a:ext>
            </a:extLst>
          </p:cNvPr>
          <p:cNvSpPr>
            <a:spLocks noGrp="1"/>
          </p:cNvSpPr>
          <p:nvPr>
            <p:ph type="dt" sz="half" idx="10"/>
          </p:nvPr>
        </p:nvSpPr>
        <p:spPr>
          <a:xfrm>
            <a:off x="0" y="6492875"/>
            <a:ext cx="2743200" cy="365125"/>
          </a:xfrm>
        </p:spPr>
        <p:txBody>
          <a:bodyPr/>
          <a:lstStyle/>
          <a:p>
            <a:r>
              <a:rPr lang="en-US" dirty="0"/>
              <a:t>June 22, 2023</a:t>
            </a:r>
          </a:p>
        </p:txBody>
      </p:sp>
      <p:sp>
        <p:nvSpPr>
          <p:cNvPr id="5" name="Footer Placeholder 4">
            <a:extLst>
              <a:ext uri="{FF2B5EF4-FFF2-40B4-BE49-F238E27FC236}">
                <a16:creationId xmlns:a16="http://schemas.microsoft.com/office/drawing/2014/main" id="{BFF2727D-9016-619C-79E1-98DB2FA7292A}"/>
              </a:ext>
            </a:extLst>
          </p:cNvPr>
          <p:cNvSpPr>
            <a:spLocks noGrp="1"/>
          </p:cNvSpPr>
          <p:nvPr>
            <p:ph type="ftr" sz="quarter" idx="11"/>
          </p:nvPr>
        </p:nvSpPr>
        <p:spPr>
          <a:xfrm>
            <a:off x="4038600" y="6492875"/>
            <a:ext cx="4114800" cy="365125"/>
          </a:xfrm>
        </p:spPr>
        <p:txBody>
          <a:bodyPr/>
          <a:lstStyle/>
          <a:p>
            <a:r>
              <a:rPr lang="en-US" dirty="0"/>
              <a:t>Dhvanil Desai - The Transient and Variable Universe</a:t>
            </a:r>
          </a:p>
        </p:txBody>
      </p:sp>
      <p:sp>
        <p:nvSpPr>
          <p:cNvPr id="6" name="Slide Number Placeholder 5">
            <a:extLst>
              <a:ext uri="{FF2B5EF4-FFF2-40B4-BE49-F238E27FC236}">
                <a16:creationId xmlns:a16="http://schemas.microsoft.com/office/drawing/2014/main" id="{FFF4B7B6-A571-EBA5-3564-C7A1D24A2907}"/>
              </a:ext>
            </a:extLst>
          </p:cNvPr>
          <p:cNvSpPr>
            <a:spLocks noGrp="1"/>
          </p:cNvSpPr>
          <p:nvPr>
            <p:ph type="sldNum" sz="quarter" idx="12"/>
          </p:nvPr>
        </p:nvSpPr>
        <p:spPr>
          <a:xfrm>
            <a:off x="9448800" y="6492874"/>
            <a:ext cx="2743200" cy="365125"/>
          </a:xfrm>
        </p:spPr>
        <p:txBody>
          <a:bodyPr/>
          <a:lstStyle/>
          <a:p>
            <a:fld id="{97E2A4AF-7B28-A546-BD63-2211A2EAD95E}" type="slidenum">
              <a:rPr lang="en-US" smtClean="0"/>
              <a:t>23</a:t>
            </a:fld>
            <a:endParaRPr lang="en-US" dirty="0"/>
          </a:p>
        </p:txBody>
      </p:sp>
      <p:pic>
        <p:nvPicPr>
          <p:cNvPr id="3" name="Picture 2">
            <a:extLst>
              <a:ext uri="{FF2B5EF4-FFF2-40B4-BE49-F238E27FC236}">
                <a16:creationId xmlns:a16="http://schemas.microsoft.com/office/drawing/2014/main" id="{ABB20788-900C-2282-60CE-3E25EDE0C994}"/>
              </a:ext>
            </a:extLst>
          </p:cNvPr>
          <p:cNvPicPr>
            <a:picLocks noChangeAspect="1"/>
          </p:cNvPicPr>
          <p:nvPr/>
        </p:nvPicPr>
        <p:blipFill>
          <a:blip r:embed="rId2"/>
          <a:stretch>
            <a:fillRect/>
          </a:stretch>
        </p:blipFill>
        <p:spPr>
          <a:xfrm>
            <a:off x="1932306" y="231006"/>
            <a:ext cx="8327388" cy="6193308"/>
          </a:xfrm>
          <a:prstGeom prst="rect">
            <a:avLst/>
          </a:prstGeom>
        </p:spPr>
      </p:pic>
    </p:spTree>
    <p:extLst>
      <p:ext uri="{BB962C8B-B14F-4D97-AF65-F5344CB8AC3E}">
        <p14:creationId xmlns:p14="http://schemas.microsoft.com/office/powerpoint/2010/main" val="12183503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CA19592-BFC1-7B01-DCE0-E2F6A656E37A}"/>
              </a:ext>
            </a:extLst>
          </p:cNvPr>
          <p:cNvSpPr>
            <a:spLocks noGrp="1"/>
          </p:cNvSpPr>
          <p:nvPr>
            <p:ph type="dt" sz="half" idx="10"/>
          </p:nvPr>
        </p:nvSpPr>
        <p:spPr>
          <a:xfrm>
            <a:off x="0" y="6492875"/>
            <a:ext cx="2743200" cy="365125"/>
          </a:xfrm>
        </p:spPr>
        <p:txBody>
          <a:bodyPr/>
          <a:lstStyle/>
          <a:p>
            <a:r>
              <a:rPr lang="en-US" dirty="0"/>
              <a:t>June 22, 2023</a:t>
            </a:r>
          </a:p>
        </p:txBody>
      </p:sp>
      <p:sp>
        <p:nvSpPr>
          <p:cNvPr id="5" name="Footer Placeholder 4">
            <a:extLst>
              <a:ext uri="{FF2B5EF4-FFF2-40B4-BE49-F238E27FC236}">
                <a16:creationId xmlns:a16="http://schemas.microsoft.com/office/drawing/2014/main" id="{D125BF7F-4079-F933-B79C-75D75AF39A93}"/>
              </a:ext>
            </a:extLst>
          </p:cNvPr>
          <p:cNvSpPr>
            <a:spLocks noGrp="1"/>
          </p:cNvSpPr>
          <p:nvPr>
            <p:ph type="ftr" sz="quarter" idx="11"/>
          </p:nvPr>
        </p:nvSpPr>
        <p:spPr>
          <a:xfrm>
            <a:off x="4038600" y="6492875"/>
            <a:ext cx="4114800" cy="365125"/>
          </a:xfrm>
        </p:spPr>
        <p:txBody>
          <a:bodyPr/>
          <a:lstStyle/>
          <a:p>
            <a:r>
              <a:rPr lang="en-US" dirty="0"/>
              <a:t>Dhvanil Desai - The Transient and Variable Universe</a:t>
            </a:r>
          </a:p>
        </p:txBody>
      </p:sp>
      <p:sp>
        <p:nvSpPr>
          <p:cNvPr id="6" name="Slide Number Placeholder 5">
            <a:extLst>
              <a:ext uri="{FF2B5EF4-FFF2-40B4-BE49-F238E27FC236}">
                <a16:creationId xmlns:a16="http://schemas.microsoft.com/office/drawing/2014/main" id="{74C868B7-F59F-FF1D-EDBF-CD4A50687580}"/>
              </a:ext>
            </a:extLst>
          </p:cNvPr>
          <p:cNvSpPr>
            <a:spLocks noGrp="1"/>
          </p:cNvSpPr>
          <p:nvPr>
            <p:ph type="sldNum" sz="quarter" idx="12"/>
          </p:nvPr>
        </p:nvSpPr>
        <p:spPr>
          <a:xfrm>
            <a:off x="9448800" y="6492874"/>
            <a:ext cx="2743200" cy="365125"/>
          </a:xfrm>
        </p:spPr>
        <p:txBody>
          <a:bodyPr/>
          <a:lstStyle/>
          <a:p>
            <a:fld id="{97E2A4AF-7B28-A546-BD63-2211A2EAD95E}" type="slidenum">
              <a:rPr lang="en-US" smtClean="0"/>
              <a:t>2</a:t>
            </a:fld>
            <a:endParaRPr lang="en-US" dirty="0"/>
          </a:p>
        </p:txBody>
      </p:sp>
      <p:graphicFrame>
        <p:nvGraphicFramePr>
          <p:cNvPr id="2" name="Diagram 1">
            <a:extLst>
              <a:ext uri="{FF2B5EF4-FFF2-40B4-BE49-F238E27FC236}">
                <a16:creationId xmlns:a16="http://schemas.microsoft.com/office/drawing/2014/main" id="{79961797-B1BD-EEA4-E3BF-A02C6DBB0834}"/>
              </a:ext>
            </a:extLst>
          </p:cNvPr>
          <p:cNvGraphicFramePr/>
          <p:nvPr>
            <p:extLst>
              <p:ext uri="{D42A27DB-BD31-4B8C-83A1-F6EECF244321}">
                <p14:modId xmlns:p14="http://schemas.microsoft.com/office/powerpoint/2010/main" val="1858402086"/>
              </p:ext>
            </p:extLst>
          </p:nvPr>
        </p:nvGraphicFramePr>
        <p:xfrm>
          <a:off x="131206" y="2488911"/>
          <a:ext cx="11929588" cy="26886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8">
            <a:extLst>
              <a:ext uri="{FF2B5EF4-FFF2-40B4-BE49-F238E27FC236}">
                <a16:creationId xmlns:a16="http://schemas.microsoft.com/office/drawing/2014/main" id="{F4316CB5-9DD2-A339-FDF2-D340B00FBB0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75290" y="4986824"/>
            <a:ext cx="1535820" cy="86389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74628C48-AFD4-9274-BEF8-2D6B45827ED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25227" y="1627004"/>
            <a:ext cx="1041716" cy="9357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a:extLst>
              <a:ext uri="{FF2B5EF4-FFF2-40B4-BE49-F238E27FC236}">
                <a16:creationId xmlns:a16="http://schemas.microsoft.com/office/drawing/2014/main" id="{F7C2349D-9819-4BA6-D2F0-58E950E577E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86200" y="4888226"/>
            <a:ext cx="1677752" cy="106109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F8C174D7-83B3-91A0-E5B3-1DE0D44C6D9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31710" y="1627003"/>
            <a:ext cx="1443379" cy="93579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6B5E74AF-9EB2-FA90-3428-AEE6F20F6396}"/>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2602" t="10268" r="4089" b="6812"/>
          <a:stretch/>
        </p:blipFill>
        <p:spPr bwMode="auto">
          <a:xfrm>
            <a:off x="9202924" y="4888226"/>
            <a:ext cx="1677752" cy="935791"/>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a:extLst>
              <a:ext uri="{FF2B5EF4-FFF2-40B4-BE49-F238E27FC236}">
                <a16:creationId xmlns:a16="http://schemas.microsoft.com/office/drawing/2014/main" id="{5CAD20BC-FAF5-6492-C78F-9AB43154F3DC}"/>
              </a:ext>
            </a:extLst>
          </p:cNvPr>
          <p:cNvSpPr>
            <a:spLocks noGrp="1"/>
          </p:cNvSpPr>
          <p:nvPr>
            <p:ph type="title"/>
          </p:nvPr>
        </p:nvSpPr>
        <p:spPr>
          <a:xfrm>
            <a:off x="838200" y="135717"/>
            <a:ext cx="10515600" cy="1325563"/>
          </a:xfrm>
        </p:spPr>
        <p:txBody>
          <a:bodyPr/>
          <a:lstStyle/>
          <a:p>
            <a:pPr algn="ctr"/>
            <a:r>
              <a:rPr lang="en-US" b="1" dirty="0">
                <a:latin typeface="Calibri" panose="020F0502020204030204" pitchFamily="34" charset="0"/>
                <a:cs typeface="Calibri" panose="020F0502020204030204" pitchFamily="34" charset="0"/>
              </a:rPr>
              <a:t>Local SNe Ia Rates</a:t>
            </a:r>
          </a:p>
        </p:txBody>
      </p:sp>
      <p:pic>
        <p:nvPicPr>
          <p:cNvPr id="2050" name="Picture 2" descr="Telescope Transparent Isolated Images PNG">
            <a:extLst>
              <a:ext uri="{FF2B5EF4-FFF2-40B4-BE49-F238E27FC236}">
                <a16:creationId xmlns:a16="http://schemas.microsoft.com/office/drawing/2014/main" id="{540E25DB-8E29-00ED-CE3E-4205857DD00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83992" y="1459668"/>
            <a:ext cx="1319679" cy="1225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69654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0C9BCC4-C956-ED37-A146-D59946B1BDC2}"/>
              </a:ext>
            </a:extLst>
          </p:cNvPr>
          <p:cNvSpPr>
            <a:spLocks noGrp="1"/>
          </p:cNvSpPr>
          <p:nvPr>
            <p:ph type="dt" sz="half" idx="10"/>
          </p:nvPr>
        </p:nvSpPr>
        <p:spPr>
          <a:xfrm>
            <a:off x="0" y="6492875"/>
            <a:ext cx="2743200" cy="365125"/>
          </a:xfrm>
        </p:spPr>
        <p:txBody>
          <a:bodyPr/>
          <a:lstStyle/>
          <a:p>
            <a:r>
              <a:rPr lang="en-US" dirty="0"/>
              <a:t>June 22, 2023</a:t>
            </a:r>
          </a:p>
        </p:txBody>
      </p:sp>
      <p:sp>
        <p:nvSpPr>
          <p:cNvPr id="5" name="Footer Placeholder 4">
            <a:extLst>
              <a:ext uri="{FF2B5EF4-FFF2-40B4-BE49-F238E27FC236}">
                <a16:creationId xmlns:a16="http://schemas.microsoft.com/office/drawing/2014/main" id="{797D7E54-02D7-E313-24A5-7D26F38B8847}"/>
              </a:ext>
            </a:extLst>
          </p:cNvPr>
          <p:cNvSpPr>
            <a:spLocks noGrp="1"/>
          </p:cNvSpPr>
          <p:nvPr>
            <p:ph type="ftr" sz="quarter" idx="11"/>
          </p:nvPr>
        </p:nvSpPr>
        <p:spPr>
          <a:xfrm>
            <a:off x="4038599" y="6492874"/>
            <a:ext cx="4114800" cy="365125"/>
          </a:xfrm>
        </p:spPr>
        <p:txBody>
          <a:bodyPr/>
          <a:lstStyle/>
          <a:p>
            <a:r>
              <a:rPr lang="en-US" dirty="0"/>
              <a:t>Dhvanil Desai - The Transient and Variable Universe</a:t>
            </a:r>
          </a:p>
        </p:txBody>
      </p:sp>
      <p:sp>
        <p:nvSpPr>
          <p:cNvPr id="6" name="Slide Number Placeholder 5">
            <a:extLst>
              <a:ext uri="{FF2B5EF4-FFF2-40B4-BE49-F238E27FC236}">
                <a16:creationId xmlns:a16="http://schemas.microsoft.com/office/drawing/2014/main" id="{718766BE-48C8-F1B2-BC60-B5B0B53AB7C7}"/>
              </a:ext>
            </a:extLst>
          </p:cNvPr>
          <p:cNvSpPr>
            <a:spLocks noGrp="1"/>
          </p:cNvSpPr>
          <p:nvPr>
            <p:ph type="sldNum" sz="quarter" idx="12"/>
          </p:nvPr>
        </p:nvSpPr>
        <p:spPr>
          <a:xfrm>
            <a:off x="9448798" y="6492873"/>
            <a:ext cx="2743200" cy="365125"/>
          </a:xfrm>
        </p:spPr>
        <p:txBody>
          <a:bodyPr/>
          <a:lstStyle/>
          <a:p>
            <a:fld id="{97E2A4AF-7B28-A546-BD63-2211A2EAD95E}" type="slidenum">
              <a:rPr lang="en-US" smtClean="0"/>
              <a:t>3</a:t>
            </a:fld>
            <a:endParaRPr lang="en-US" dirty="0"/>
          </a:p>
        </p:txBody>
      </p:sp>
      <p:graphicFrame>
        <p:nvGraphicFramePr>
          <p:cNvPr id="2" name="Diagram 1">
            <a:extLst>
              <a:ext uri="{FF2B5EF4-FFF2-40B4-BE49-F238E27FC236}">
                <a16:creationId xmlns:a16="http://schemas.microsoft.com/office/drawing/2014/main" id="{534100FD-AB69-07EB-E1CB-C52B5035C0CF}"/>
              </a:ext>
            </a:extLst>
          </p:cNvPr>
          <p:cNvGraphicFramePr/>
          <p:nvPr>
            <p:extLst>
              <p:ext uri="{D42A27DB-BD31-4B8C-83A1-F6EECF244321}">
                <p14:modId xmlns:p14="http://schemas.microsoft.com/office/powerpoint/2010/main" val="24846095"/>
              </p:ext>
            </p:extLst>
          </p:nvPr>
        </p:nvGraphicFramePr>
        <p:xfrm>
          <a:off x="444230" y="1421860"/>
          <a:ext cx="11303539" cy="40142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a:extLst>
              <a:ext uri="{FF2B5EF4-FFF2-40B4-BE49-F238E27FC236}">
                <a16:creationId xmlns:a16="http://schemas.microsoft.com/office/drawing/2014/main" id="{6B288AF3-BDE6-1A77-B454-7B656FECE953}"/>
              </a:ext>
            </a:extLst>
          </p:cNvPr>
          <p:cNvSpPr txBox="1"/>
          <p:nvPr/>
        </p:nvSpPr>
        <p:spPr>
          <a:xfrm>
            <a:off x="5121309" y="5071530"/>
            <a:ext cx="1949380" cy="830997"/>
          </a:xfrm>
          <a:prstGeom prst="rect">
            <a:avLst/>
          </a:prstGeom>
          <a:noFill/>
        </p:spPr>
        <p:txBody>
          <a:bodyPr wrap="none" rtlCol="0">
            <a:spAutoFit/>
          </a:bodyPr>
          <a:lstStyle/>
          <a:p>
            <a:pPr algn="ctr"/>
            <a:r>
              <a:rPr lang="en-US" sz="2400" dirty="0"/>
              <a:t>Completeness</a:t>
            </a:r>
          </a:p>
          <a:p>
            <a:pPr algn="ctr"/>
            <a:r>
              <a:rPr lang="en-US" sz="2400" dirty="0"/>
              <a:t>Corrections</a:t>
            </a:r>
          </a:p>
        </p:txBody>
      </p:sp>
      <p:sp>
        <p:nvSpPr>
          <p:cNvPr id="11" name="TextBox 10">
            <a:extLst>
              <a:ext uri="{FF2B5EF4-FFF2-40B4-BE49-F238E27FC236}">
                <a16:creationId xmlns:a16="http://schemas.microsoft.com/office/drawing/2014/main" id="{37795885-CA48-CE14-1070-9F160F07A838}"/>
              </a:ext>
            </a:extLst>
          </p:cNvPr>
          <p:cNvSpPr txBox="1"/>
          <p:nvPr/>
        </p:nvSpPr>
        <p:spPr>
          <a:xfrm>
            <a:off x="9448798" y="5069390"/>
            <a:ext cx="2182008" cy="461665"/>
          </a:xfrm>
          <a:prstGeom prst="rect">
            <a:avLst/>
          </a:prstGeom>
          <a:noFill/>
        </p:spPr>
        <p:txBody>
          <a:bodyPr wrap="none" rtlCol="0">
            <a:spAutoFit/>
          </a:bodyPr>
          <a:lstStyle/>
          <a:p>
            <a:r>
              <a:rPr lang="en-US" sz="2400" dirty="0"/>
              <a:t>Volumetric Rate</a:t>
            </a:r>
          </a:p>
        </p:txBody>
      </p:sp>
      <p:sp>
        <p:nvSpPr>
          <p:cNvPr id="13" name="TextBox 12">
            <a:extLst>
              <a:ext uri="{FF2B5EF4-FFF2-40B4-BE49-F238E27FC236}">
                <a16:creationId xmlns:a16="http://schemas.microsoft.com/office/drawing/2014/main" id="{317D3E7B-FE75-05A4-92DC-BECA8F1CC86E}"/>
              </a:ext>
            </a:extLst>
          </p:cNvPr>
          <p:cNvSpPr txBox="1"/>
          <p:nvPr/>
        </p:nvSpPr>
        <p:spPr>
          <a:xfrm>
            <a:off x="708144" y="5025364"/>
            <a:ext cx="1947969" cy="461665"/>
          </a:xfrm>
          <a:prstGeom prst="rect">
            <a:avLst/>
          </a:prstGeom>
          <a:noFill/>
        </p:spPr>
        <p:txBody>
          <a:bodyPr wrap="none" rtlCol="0">
            <a:spAutoFit/>
          </a:bodyPr>
          <a:lstStyle/>
          <a:p>
            <a:r>
              <a:rPr lang="en-US" sz="2400" dirty="0"/>
              <a:t>Observed SNe</a:t>
            </a:r>
          </a:p>
        </p:txBody>
      </p:sp>
      <p:sp>
        <p:nvSpPr>
          <p:cNvPr id="14" name="Title 1">
            <a:extLst>
              <a:ext uri="{FF2B5EF4-FFF2-40B4-BE49-F238E27FC236}">
                <a16:creationId xmlns:a16="http://schemas.microsoft.com/office/drawing/2014/main" id="{00938C85-13A1-F1ED-571A-7E4B879C85ED}"/>
              </a:ext>
            </a:extLst>
          </p:cNvPr>
          <p:cNvSpPr>
            <a:spLocks noGrp="1"/>
          </p:cNvSpPr>
          <p:nvPr>
            <p:ph type="title"/>
          </p:nvPr>
        </p:nvSpPr>
        <p:spPr>
          <a:xfrm>
            <a:off x="838200" y="365125"/>
            <a:ext cx="10515600" cy="1325563"/>
          </a:xfrm>
        </p:spPr>
        <p:txBody>
          <a:bodyPr/>
          <a:lstStyle/>
          <a:p>
            <a:pPr algn="ctr"/>
            <a:r>
              <a:rPr lang="en-US" b="1" dirty="0">
                <a:latin typeface="Calibri" panose="020F0502020204030204" pitchFamily="34" charset="0"/>
                <a:cs typeface="Calibri" panose="020F0502020204030204" pitchFamily="34" charset="0"/>
              </a:rPr>
              <a:t>Ingredients for a Rate</a:t>
            </a:r>
          </a:p>
        </p:txBody>
      </p:sp>
      <p:pic>
        <p:nvPicPr>
          <p:cNvPr id="3078" name="Picture 6">
            <a:extLst>
              <a:ext uri="{FF2B5EF4-FFF2-40B4-BE49-F238E27FC236}">
                <a16:creationId xmlns:a16="http://schemas.microsoft.com/office/drawing/2014/main" id="{74B80E44-F32D-BBF9-8B90-DFB37B4802F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7500" b="96484" l="9667" r="90000">
                        <a14:foregroundMark x1="48111" y1="11406" x2="53444" y2="5391"/>
                        <a14:foregroundMark x1="53444" y1="5391" x2="64111" y2="5391"/>
                        <a14:foregroundMark x1="64111" y1="5391" x2="54556" y2="7656"/>
                        <a14:foregroundMark x1="54556" y1="7656" x2="57889" y2="9531"/>
                        <a14:foregroundMark x1="59111" y1="40859" x2="59111" y2="39453"/>
                        <a14:foregroundMark x1="76828" y1="90313" x2="79000" y2="96641"/>
                        <a14:foregroundMark x1="79000" y1="96641" x2="85000" y2="90625"/>
                        <a14:foregroundMark x1="85000" y1="90625" x2="78001" y2="90127"/>
                        <a14:foregroundMark x1="77667" y1="93047" x2="86667" y2="96016"/>
                        <a14:foregroundMark x1="86667" y1="96016" x2="81222" y2="94766"/>
                        <a14:foregroundMark x1="9667" y1="91250" x2="11084" y2="91772"/>
                        <a14:foregroundMark x1="44111" y1="95703" x2="44778" y2="96172"/>
                        <a14:foregroundMark x1="48444" y1="96484" x2="51000" y2="96172"/>
                        <a14:backgroundMark x1="13333" y1="91172" x2="19333" y2="94141"/>
                        <a14:backgroundMark x1="11444" y1="91484" x2="20778" y2="94531"/>
                        <a14:backgroundMark x1="20778" y1="94531" x2="22778" y2="94453"/>
                        <a14:backgroundMark x1="11778" y1="92109" x2="11222" y2="91797"/>
                        <a14:backgroundMark x1="11667" y1="91641" x2="11000" y2="91719"/>
                        <a14:backgroundMark x1="75556" y1="89688" x2="75778" y2="89609"/>
                        <a14:backgroundMark x1="75778" y1="89297" x2="76111" y2="89375"/>
                        <a14:backgroundMark x1="76333" y1="90156" x2="76333" y2="90156"/>
                        <a14:backgroundMark x1="76111" y1="89688" x2="76111" y2="90313"/>
                      </a14:backgroundRemoval>
                    </a14:imgEffect>
                  </a14:imgLayer>
                </a14:imgProps>
              </a:ext>
              <a:ext uri="{28A0092B-C50C-407E-A947-70E740481C1C}">
                <a14:useLocalDpi xmlns:a14="http://schemas.microsoft.com/office/drawing/2010/main" val="0"/>
              </a:ext>
            </a:extLst>
          </a:blip>
          <a:srcRect/>
          <a:stretch>
            <a:fillRect/>
          </a:stretch>
        </p:blipFill>
        <p:spPr bwMode="auto">
          <a:xfrm>
            <a:off x="1698916" y="118175"/>
            <a:ext cx="1044284" cy="1484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33773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a:extLst>
              <a:ext uri="{FF2B5EF4-FFF2-40B4-BE49-F238E27FC236}">
                <a16:creationId xmlns:a16="http://schemas.microsoft.com/office/drawing/2014/main" id="{098245C4-D8AA-4E5E-8ED3-1709EEAA4D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38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B1BDFB9E-000D-147C-483D-3F8C970CD0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02" t="10268" r="4089" b="6812"/>
          <a:stretch/>
        </p:blipFill>
        <p:spPr bwMode="auto">
          <a:xfrm>
            <a:off x="9692640" y="5463945"/>
            <a:ext cx="2499360" cy="1394055"/>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B07748C7-E96F-D546-77EB-926846070682}"/>
              </a:ext>
            </a:extLst>
          </p:cNvPr>
          <p:cNvSpPr>
            <a:spLocks noGrp="1"/>
          </p:cNvSpPr>
          <p:nvPr>
            <p:ph type="ftr" sz="quarter" idx="11"/>
          </p:nvPr>
        </p:nvSpPr>
        <p:spPr>
          <a:xfrm>
            <a:off x="4038600" y="6492875"/>
            <a:ext cx="4114800" cy="365125"/>
          </a:xfrm>
        </p:spPr>
        <p:txBody>
          <a:bodyPr/>
          <a:lstStyle/>
          <a:p>
            <a:r>
              <a:rPr lang="en-US" dirty="0"/>
              <a:t>Dhvanil Desai - The Transient and Variable Universe</a:t>
            </a:r>
          </a:p>
        </p:txBody>
      </p:sp>
      <p:sp>
        <p:nvSpPr>
          <p:cNvPr id="6" name="Slide Number Placeholder 5">
            <a:extLst>
              <a:ext uri="{FF2B5EF4-FFF2-40B4-BE49-F238E27FC236}">
                <a16:creationId xmlns:a16="http://schemas.microsoft.com/office/drawing/2014/main" id="{20FFEDAE-BFD1-2450-83A0-09713D576B6F}"/>
              </a:ext>
            </a:extLst>
          </p:cNvPr>
          <p:cNvSpPr>
            <a:spLocks noGrp="1"/>
          </p:cNvSpPr>
          <p:nvPr>
            <p:ph type="sldNum" sz="quarter" idx="12"/>
          </p:nvPr>
        </p:nvSpPr>
        <p:spPr>
          <a:xfrm>
            <a:off x="9448800" y="6492874"/>
            <a:ext cx="2743200" cy="365125"/>
          </a:xfrm>
        </p:spPr>
        <p:txBody>
          <a:bodyPr/>
          <a:lstStyle/>
          <a:p>
            <a:fld id="{97E2A4AF-7B28-A546-BD63-2211A2EAD95E}" type="slidenum">
              <a:rPr lang="en-US" smtClean="0"/>
              <a:t>4</a:t>
            </a:fld>
            <a:endParaRPr lang="en-US" dirty="0"/>
          </a:p>
        </p:txBody>
      </p:sp>
      <p:pic>
        <p:nvPicPr>
          <p:cNvPr id="2054" name="Picture 6">
            <a:extLst>
              <a:ext uri="{FF2B5EF4-FFF2-40B4-BE49-F238E27FC236}">
                <a16:creationId xmlns:a16="http://schemas.microsoft.com/office/drawing/2014/main" id="{58B2DEB2-D413-A72E-48C0-186BA0BB11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52713" y="0"/>
            <a:ext cx="2039287" cy="16022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a:extLst>
              <a:ext uri="{FF2B5EF4-FFF2-40B4-BE49-F238E27FC236}">
                <a16:creationId xmlns:a16="http://schemas.microsoft.com/office/drawing/2014/main" id="{C37FD2F4-ED25-7C03-53CD-9E3982DDC49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593" t="8439" r="19219" b="8229"/>
          <a:stretch/>
        </p:blipFill>
        <p:spPr bwMode="auto">
          <a:xfrm>
            <a:off x="10447734" y="1737686"/>
            <a:ext cx="1449243" cy="1456526"/>
          </a:xfrm>
          <a:prstGeom prst="ellipse">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1B5F5442-82F7-90A2-DE8A-625C5254FD4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669" y="2278036"/>
            <a:ext cx="532081" cy="709004"/>
          </a:xfrm>
          <a:prstGeom prst="rect">
            <a:avLst/>
          </a:prstGeom>
          <a:noFill/>
          <a:ln w="38100">
            <a:solidFill>
              <a:schemeClr val="accent6"/>
            </a:solidFill>
          </a:ln>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57A1A352-1166-D8B7-1360-5F5914F6711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85501" y="1737686"/>
            <a:ext cx="532081" cy="709004"/>
          </a:xfrm>
          <a:prstGeom prst="rect">
            <a:avLst/>
          </a:prstGeom>
          <a:noFill/>
          <a:ln w="38100">
            <a:solidFill>
              <a:srgbClr val="00B0F0"/>
            </a:solidFill>
          </a:ln>
          <a:extLst>
            <a:ext uri="{909E8E84-426E-40DD-AFC4-6F175D3DCCD1}">
              <a14:hiddenFill xmlns:a14="http://schemas.microsoft.com/office/drawing/2010/main">
                <a:solidFill>
                  <a:srgbClr val="FFFFFF"/>
                </a:solidFill>
              </a14:hiddenFill>
            </a:ext>
          </a:extLst>
        </p:spPr>
      </p:pic>
      <p:pic>
        <p:nvPicPr>
          <p:cNvPr id="21" name="Picture 2">
            <a:extLst>
              <a:ext uri="{FF2B5EF4-FFF2-40B4-BE49-F238E27FC236}">
                <a16:creationId xmlns:a16="http://schemas.microsoft.com/office/drawing/2014/main" id="{182D9AC9-D53D-E3BF-4ED6-EF4DA88A08E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10061" y="4684086"/>
            <a:ext cx="532081" cy="709004"/>
          </a:xfrm>
          <a:prstGeom prst="rect">
            <a:avLst/>
          </a:prstGeom>
          <a:noFill/>
          <a:ln w="38100">
            <a:solidFill>
              <a:schemeClr val="accent6"/>
            </a:solidFill>
          </a:ln>
          <a:extLst>
            <a:ext uri="{909E8E84-426E-40DD-AFC4-6F175D3DCCD1}">
              <a14:hiddenFill xmlns:a14="http://schemas.microsoft.com/office/drawing/2010/main">
                <a:solidFill>
                  <a:srgbClr val="FFFFFF"/>
                </a:solidFill>
              </a14:hiddenFill>
            </a:ext>
          </a:extLst>
        </p:spPr>
      </p:pic>
      <p:pic>
        <p:nvPicPr>
          <p:cNvPr id="23" name="Picture 2">
            <a:extLst>
              <a:ext uri="{FF2B5EF4-FFF2-40B4-BE49-F238E27FC236}">
                <a16:creationId xmlns:a16="http://schemas.microsoft.com/office/drawing/2014/main" id="{5E526189-7221-E6E8-91D4-5E2A5572BB7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93016" y="4247206"/>
            <a:ext cx="532081" cy="709004"/>
          </a:xfrm>
          <a:prstGeom prst="rect">
            <a:avLst/>
          </a:prstGeom>
          <a:noFill/>
          <a:ln w="38100">
            <a:solidFill>
              <a:srgbClr val="00B0F0"/>
            </a:solidFill>
          </a:ln>
          <a:extLst>
            <a:ext uri="{909E8E84-426E-40DD-AFC4-6F175D3DCCD1}">
              <a14:hiddenFill xmlns:a14="http://schemas.microsoft.com/office/drawing/2010/main">
                <a:solidFill>
                  <a:srgbClr val="FFFFFF"/>
                </a:solidFill>
              </a14:hiddenFill>
            </a:ext>
          </a:extLst>
        </p:spPr>
      </p:pic>
      <p:pic>
        <p:nvPicPr>
          <p:cNvPr id="24" name="Picture 2">
            <a:extLst>
              <a:ext uri="{FF2B5EF4-FFF2-40B4-BE49-F238E27FC236}">
                <a16:creationId xmlns:a16="http://schemas.microsoft.com/office/drawing/2014/main" id="{0F69BC78-953B-47FA-750A-CF74CBE042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96136" y="1449803"/>
            <a:ext cx="532081" cy="709004"/>
          </a:xfrm>
          <a:prstGeom prst="rect">
            <a:avLst/>
          </a:prstGeom>
          <a:noFill/>
          <a:ln w="38100">
            <a:solidFill>
              <a:srgbClr val="00B0F0"/>
            </a:solidFill>
          </a:ln>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id="{31925959-8C70-260D-D15B-4BB314D7B77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10060" y="4684086"/>
            <a:ext cx="532081" cy="709004"/>
          </a:xfrm>
          <a:prstGeom prst="rect">
            <a:avLst/>
          </a:prstGeom>
          <a:noFill/>
          <a:ln w="38100">
            <a:solidFill>
              <a:srgbClr val="00B0F0"/>
            </a:solidFill>
          </a:ln>
          <a:extLst>
            <a:ext uri="{909E8E84-426E-40DD-AFC4-6F175D3DCCD1}">
              <a14:hiddenFill xmlns:a14="http://schemas.microsoft.com/office/drawing/2010/main">
                <a:solidFill>
                  <a:srgbClr val="FFFFFF"/>
                </a:solidFill>
              </a14:hiddenFill>
            </a:ext>
          </a:extLst>
        </p:spPr>
      </p:pic>
      <p:pic>
        <p:nvPicPr>
          <p:cNvPr id="22" name="Picture 2">
            <a:extLst>
              <a:ext uri="{FF2B5EF4-FFF2-40B4-BE49-F238E27FC236}">
                <a16:creationId xmlns:a16="http://schemas.microsoft.com/office/drawing/2014/main" id="{96743D83-7A3C-8F9D-76FF-91374F01E80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37341" y="4872299"/>
            <a:ext cx="532081" cy="709004"/>
          </a:xfrm>
          <a:prstGeom prst="rect">
            <a:avLst/>
          </a:prstGeom>
          <a:noFill/>
          <a:ln w="38100">
            <a:solidFill>
              <a:srgbClr val="00B0F0"/>
            </a:solidFill>
          </a:ln>
          <a:extLst>
            <a:ext uri="{909E8E84-426E-40DD-AFC4-6F175D3DCCD1}">
              <a14:hiddenFill xmlns:a14="http://schemas.microsoft.com/office/drawing/2010/main">
                <a:solidFill>
                  <a:srgbClr val="FFFFFF"/>
                </a:solidFill>
              </a14:hiddenFill>
            </a:ext>
          </a:extLst>
        </p:spPr>
      </p:pic>
      <p:pic>
        <p:nvPicPr>
          <p:cNvPr id="26" name="Picture 2">
            <a:extLst>
              <a:ext uri="{FF2B5EF4-FFF2-40B4-BE49-F238E27FC236}">
                <a16:creationId xmlns:a16="http://schemas.microsoft.com/office/drawing/2014/main" id="{3C483FC3-3F13-DFEF-20EC-4DA73B9F8FB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668" y="2278036"/>
            <a:ext cx="532081" cy="709004"/>
          </a:xfrm>
          <a:prstGeom prst="rect">
            <a:avLst/>
          </a:prstGeom>
          <a:noFill/>
          <a:ln w="38100">
            <a:solidFill>
              <a:srgbClr val="00B0F0"/>
            </a:solidFill>
          </a:ln>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29CC96AC-408D-9D56-2A2C-49A91E9C5154}"/>
              </a:ext>
            </a:extLst>
          </p:cNvPr>
          <p:cNvSpPr txBox="1"/>
          <p:nvPr/>
        </p:nvSpPr>
        <p:spPr>
          <a:xfrm>
            <a:off x="3186240" y="1095860"/>
            <a:ext cx="2419252" cy="707886"/>
          </a:xfrm>
          <a:prstGeom prst="rect">
            <a:avLst/>
          </a:prstGeom>
          <a:noFill/>
        </p:spPr>
        <p:txBody>
          <a:bodyPr wrap="none" rtlCol="0">
            <a:spAutoFit/>
          </a:bodyPr>
          <a:lstStyle/>
          <a:p>
            <a:pPr algn="ctr"/>
            <a:r>
              <a:rPr lang="en-US" sz="4000" dirty="0"/>
              <a:t>2013-2017</a:t>
            </a:r>
          </a:p>
        </p:txBody>
      </p:sp>
      <p:pic>
        <p:nvPicPr>
          <p:cNvPr id="10246" name="Picture 6">
            <a:extLst>
              <a:ext uri="{FF2B5EF4-FFF2-40B4-BE49-F238E27FC236}">
                <a16:creationId xmlns:a16="http://schemas.microsoft.com/office/drawing/2014/main" id="{D6A4383B-077C-CA8F-5C0C-153D1D211BF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68506" y="4748543"/>
            <a:ext cx="1675453" cy="670181"/>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a:extLst>
              <a:ext uri="{FF2B5EF4-FFF2-40B4-BE49-F238E27FC236}">
                <a16:creationId xmlns:a16="http://schemas.microsoft.com/office/drawing/2014/main" id="{AF4E83F3-A71C-5E6B-2251-21CCBAC75C2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54163" y="4771153"/>
            <a:ext cx="666303" cy="670181"/>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a:extLst>
              <a:ext uri="{FF2B5EF4-FFF2-40B4-BE49-F238E27FC236}">
                <a16:creationId xmlns:a16="http://schemas.microsoft.com/office/drawing/2014/main" id="{AA06E324-AA63-F1C5-FD21-3AF7F80D412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484517" y="3759831"/>
            <a:ext cx="1502176" cy="63091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28" name="TextBox 27">
                <a:extLst>
                  <a:ext uri="{FF2B5EF4-FFF2-40B4-BE49-F238E27FC236}">
                    <a16:creationId xmlns:a16="http://schemas.microsoft.com/office/drawing/2014/main" id="{77E50288-F9A1-22A0-713D-97F67559610B}"/>
                  </a:ext>
                </a:extLst>
              </p:cNvPr>
              <p:cNvSpPr txBox="1"/>
              <p:nvPr/>
            </p:nvSpPr>
            <p:spPr>
              <a:xfrm>
                <a:off x="2442541" y="1847554"/>
                <a:ext cx="3906647" cy="707886"/>
              </a:xfrm>
              <a:prstGeom prst="rect">
                <a:avLst/>
              </a:prstGeom>
              <a:noFill/>
            </p:spPr>
            <p:txBody>
              <a:bodyPr wrap="none" rtlCol="0">
                <a:spAutoFit/>
              </a:bodyPr>
              <a:lstStyle/>
              <a:p>
                <a:pPr algn="ctr"/>
                <a:r>
                  <a:rPr lang="en-US" sz="4000" i="1" dirty="0">
                    <a:solidFill>
                      <a:schemeClr val="accent6"/>
                    </a:solidFill>
                  </a:rPr>
                  <a:t>V</a:t>
                </a:r>
                <a:r>
                  <a:rPr lang="en-US" sz="4000" dirty="0">
                    <a:solidFill>
                      <a:schemeClr val="accent6"/>
                    </a:solidFill>
                  </a:rPr>
                  <a:t>-band </a:t>
                </a:r>
                <a14:m>
                  <m:oMath xmlns:m="http://schemas.openxmlformats.org/officeDocument/2006/math">
                    <m:r>
                      <a:rPr lang="en-US" sz="4000" i="1" dirty="0">
                        <a:solidFill>
                          <a:schemeClr val="accent6"/>
                        </a:solidFill>
                        <a:latin typeface="Cambria Math" panose="02040503050406030204" pitchFamily="18" charset="0"/>
                      </a:rPr>
                      <m:t>&lt;</m:t>
                    </m:r>
                    <m:r>
                      <a:rPr lang="en-US" sz="4000" i="1" dirty="0" smtClean="0">
                        <a:solidFill>
                          <a:schemeClr val="accent6"/>
                        </a:solidFill>
                        <a:latin typeface="Cambria Math" panose="02040503050406030204" pitchFamily="18" charset="0"/>
                      </a:rPr>
                      <m:t>17 </m:t>
                    </m:r>
                  </m:oMath>
                </a14:m>
                <a:r>
                  <a:rPr lang="en-US" sz="4000" dirty="0">
                    <a:solidFill>
                      <a:schemeClr val="accent6"/>
                    </a:solidFill>
                  </a:rPr>
                  <a:t>mag</a:t>
                </a:r>
              </a:p>
            </p:txBody>
          </p:sp>
        </mc:Choice>
        <mc:Fallback>
          <p:sp>
            <p:nvSpPr>
              <p:cNvPr id="28" name="TextBox 27">
                <a:extLst>
                  <a:ext uri="{FF2B5EF4-FFF2-40B4-BE49-F238E27FC236}">
                    <a16:creationId xmlns:a16="http://schemas.microsoft.com/office/drawing/2014/main" id="{77E50288-F9A1-22A0-713D-97F67559610B}"/>
                  </a:ext>
                </a:extLst>
              </p:cNvPr>
              <p:cNvSpPr txBox="1">
                <a:spLocks noRot="1" noChangeAspect="1" noMove="1" noResize="1" noEditPoints="1" noAdjustHandles="1" noChangeArrowheads="1" noChangeShapeType="1" noTextEdit="1"/>
              </p:cNvSpPr>
              <p:nvPr/>
            </p:nvSpPr>
            <p:spPr>
              <a:xfrm>
                <a:off x="2442541" y="1847554"/>
                <a:ext cx="3906647" cy="707886"/>
              </a:xfrm>
              <a:prstGeom prst="rect">
                <a:avLst/>
              </a:prstGeom>
              <a:blipFill>
                <a:blip r:embed="rId11"/>
                <a:stretch>
                  <a:fillRect l="-5178" t="-14035" r="-4854" b="-36842"/>
                </a:stretch>
              </a:blipFill>
            </p:spPr>
            <p:txBody>
              <a:bodyPr/>
              <a:lstStyle/>
              <a:p>
                <a:r>
                  <a:rPr lang="en-US">
                    <a:noFill/>
                  </a:rPr>
                  <a:t> </a:t>
                </a:r>
              </a:p>
            </p:txBody>
          </p:sp>
        </mc:Fallback>
      </mc:AlternateContent>
      <p:sp>
        <p:nvSpPr>
          <p:cNvPr id="29" name="TextBox 28">
            <a:extLst>
              <a:ext uri="{FF2B5EF4-FFF2-40B4-BE49-F238E27FC236}">
                <a16:creationId xmlns:a16="http://schemas.microsoft.com/office/drawing/2014/main" id="{82FCBF1B-BEEA-6ED8-BFCF-94E49BA6814C}"/>
              </a:ext>
            </a:extLst>
          </p:cNvPr>
          <p:cNvSpPr txBox="1"/>
          <p:nvPr/>
        </p:nvSpPr>
        <p:spPr>
          <a:xfrm>
            <a:off x="3595177" y="1095860"/>
            <a:ext cx="1593706" cy="707886"/>
          </a:xfrm>
          <a:prstGeom prst="rect">
            <a:avLst/>
          </a:prstGeom>
          <a:noFill/>
        </p:spPr>
        <p:txBody>
          <a:bodyPr wrap="none" rtlCol="0">
            <a:spAutoFit/>
          </a:bodyPr>
          <a:lstStyle/>
          <a:p>
            <a:pPr algn="ctr"/>
            <a:r>
              <a:rPr lang="en-US" sz="4000" dirty="0"/>
              <a:t>2017 +</a:t>
            </a:r>
          </a:p>
        </p:txBody>
      </p:sp>
      <mc:AlternateContent xmlns:mc="http://schemas.openxmlformats.org/markup-compatibility/2006">
        <mc:Choice xmlns:a14="http://schemas.microsoft.com/office/drawing/2010/main" Requires="a14">
          <p:sp>
            <p:nvSpPr>
              <p:cNvPr id="30" name="TextBox 29">
                <a:extLst>
                  <a:ext uri="{FF2B5EF4-FFF2-40B4-BE49-F238E27FC236}">
                    <a16:creationId xmlns:a16="http://schemas.microsoft.com/office/drawing/2014/main" id="{6BDFBC50-ED4D-FD23-DBC4-042A3088698F}"/>
                  </a:ext>
                </a:extLst>
              </p:cNvPr>
              <p:cNvSpPr txBox="1"/>
              <p:nvPr/>
            </p:nvSpPr>
            <p:spPr>
              <a:xfrm>
                <a:off x="2456167" y="1847554"/>
                <a:ext cx="3879395" cy="707886"/>
              </a:xfrm>
              <a:prstGeom prst="rect">
                <a:avLst/>
              </a:prstGeom>
              <a:noFill/>
            </p:spPr>
            <p:txBody>
              <a:bodyPr wrap="none" rtlCol="0">
                <a:spAutoFit/>
              </a:bodyPr>
              <a:lstStyle/>
              <a:p>
                <a:pPr algn="ctr"/>
                <a:r>
                  <a:rPr lang="en-US" sz="4000" i="1" dirty="0">
                    <a:solidFill>
                      <a:srgbClr val="00B0F0"/>
                    </a:solidFill>
                  </a:rPr>
                  <a:t>g</a:t>
                </a:r>
                <a:r>
                  <a:rPr lang="en-US" sz="4000" dirty="0">
                    <a:solidFill>
                      <a:srgbClr val="00B0F0"/>
                    </a:solidFill>
                  </a:rPr>
                  <a:t>-band </a:t>
                </a:r>
                <a14:m>
                  <m:oMath xmlns:m="http://schemas.openxmlformats.org/officeDocument/2006/math">
                    <m:r>
                      <a:rPr lang="en-US" sz="4000" i="1" dirty="0">
                        <a:solidFill>
                          <a:srgbClr val="00B0F0"/>
                        </a:solidFill>
                        <a:latin typeface="Cambria Math" panose="02040503050406030204" pitchFamily="18" charset="0"/>
                      </a:rPr>
                      <m:t>&lt;</m:t>
                    </m:r>
                    <m:r>
                      <a:rPr lang="en-US" sz="4000" i="1" dirty="0" smtClean="0">
                        <a:solidFill>
                          <a:srgbClr val="00B0F0"/>
                        </a:solidFill>
                        <a:latin typeface="Cambria Math" panose="02040503050406030204" pitchFamily="18" charset="0"/>
                      </a:rPr>
                      <m:t>1</m:t>
                    </m:r>
                    <m:r>
                      <a:rPr lang="en-US" sz="4000" b="0" i="1" dirty="0" smtClean="0">
                        <a:solidFill>
                          <a:srgbClr val="00B0F0"/>
                        </a:solidFill>
                        <a:latin typeface="Cambria Math" panose="02040503050406030204" pitchFamily="18" charset="0"/>
                      </a:rPr>
                      <m:t>8</m:t>
                    </m:r>
                    <m:r>
                      <a:rPr lang="en-US" sz="4000" i="1" dirty="0" smtClean="0">
                        <a:solidFill>
                          <a:srgbClr val="00B0F0"/>
                        </a:solidFill>
                        <a:latin typeface="Cambria Math" panose="02040503050406030204" pitchFamily="18" charset="0"/>
                      </a:rPr>
                      <m:t> </m:t>
                    </m:r>
                  </m:oMath>
                </a14:m>
                <a:r>
                  <a:rPr lang="en-US" sz="4000" dirty="0">
                    <a:solidFill>
                      <a:srgbClr val="00B0F0"/>
                    </a:solidFill>
                  </a:rPr>
                  <a:t>mag</a:t>
                </a:r>
              </a:p>
            </p:txBody>
          </p:sp>
        </mc:Choice>
        <mc:Fallback>
          <p:sp>
            <p:nvSpPr>
              <p:cNvPr id="30" name="TextBox 29">
                <a:extLst>
                  <a:ext uri="{FF2B5EF4-FFF2-40B4-BE49-F238E27FC236}">
                    <a16:creationId xmlns:a16="http://schemas.microsoft.com/office/drawing/2014/main" id="{6BDFBC50-ED4D-FD23-DBC4-042A3088698F}"/>
                  </a:ext>
                </a:extLst>
              </p:cNvPr>
              <p:cNvSpPr txBox="1">
                <a:spLocks noRot="1" noChangeAspect="1" noMove="1" noResize="1" noEditPoints="1" noAdjustHandles="1" noChangeArrowheads="1" noChangeShapeType="1" noTextEdit="1"/>
              </p:cNvSpPr>
              <p:nvPr/>
            </p:nvSpPr>
            <p:spPr>
              <a:xfrm>
                <a:off x="2456167" y="1847554"/>
                <a:ext cx="3879395" cy="707886"/>
              </a:xfrm>
              <a:prstGeom prst="rect">
                <a:avLst/>
              </a:prstGeom>
              <a:blipFill>
                <a:blip r:embed="rId12"/>
                <a:stretch>
                  <a:fillRect l="-5229" t="-14035" r="-5229" b="-36842"/>
                </a:stretch>
              </a:blipFill>
            </p:spPr>
            <p:txBody>
              <a:bodyPr/>
              <a:lstStyle/>
              <a:p>
                <a:r>
                  <a:rPr lang="en-US">
                    <a:noFill/>
                  </a:rPr>
                  <a:t> </a:t>
                </a:r>
              </a:p>
            </p:txBody>
          </p:sp>
        </mc:Fallback>
      </mc:AlternateContent>
      <p:graphicFrame>
        <p:nvGraphicFramePr>
          <p:cNvPr id="32" name="Diagram 31">
            <a:extLst>
              <a:ext uri="{FF2B5EF4-FFF2-40B4-BE49-F238E27FC236}">
                <a16:creationId xmlns:a16="http://schemas.microsoft.com/office/drawing/2014/main" id="{E1F27C6D-8FC6-E4A9-4328-49385E236FDC}"/>
              </a:ext>
            </a:extLst>
          </p:cNvPr>
          <p:cNvGraphicFramePr/>
          <p:nvPr>
            <p:extLst>
              <p:ext uri="{D42A27DB-BD31-4B8C-83A1-F6EECF244321}">
                <p14:modId xmlns:p14="http://schemas.microsoft.com/office/powerpoint/2010/main" val="4244785221"/>
              </p:ext>
            </p:extLst>
          </p:nvPr>
        </p:nvGraphicFramePr>
        <p:xfrm>
          <a:off x="77003" y="6193898"/>
          <a:ext cx="1993606" cy="752054"/>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3537064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27"/>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28"/>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28" grpId="0"/>
      <p:bldP spid="28" grpId="1"/>
      <p:bldP spid="29" grpId="0"/>
      <p:bldP spid="3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29F05704-31A2-2E3B-7F5C-6558E633AC6C}"/>
              </a:ext>
            </a:extLst>
          </p:cNvPr>
          <p:cNvSpPr>
            <a:spLocks noGrp="1"/>
          </p:cNvSpPr>
          <p:nvPr>
            <p:ph type="ftr" sz="quarter" idx="11"/>
          </p:nvPr>
        </p:nvSpPr>
        <p:spPr>
          <a:xfrm>
            <a:off x="4038600" y="6492875"/>
            <a:ext cx="4114800" cy="365125"/>
          </a:xfrm>
        </p:spPr>
        <p:txBody>
          <a:bodyPr/>
          <a:lstStyle/>
          <a:p>
            <a:r>
              <a:rPr lang="en-US" dirty="0"/>
              <a:t>Dhvanil Desai - The Transient and Variable Universe</a:t>
            </a:r>
          </a:p>
        </p:txBody>
      </p:sp>
      <p:sp>
        <p:nvSpPr>
          <p:cNvPr id="6" name="Slide Number Placeholder 5">
            <a:extLst>
              <a:ext uri="{FF2B5EF4-FFF2-40B4-BE49-F238E27FC236}">
                <a16:creationId xmlns:a16="http://schemas.microsoft.com/office/drawing/2014/main" id="{D97EC4E8-C718-00D6-9262-2CE5651ABA30}"/>
              </a:ext>
            </a:extLst>
          </p:cNvPr>
          <p:cNvSpPr>
            <a:spLocks noGrp="1"/>
          </p:cNvSpPr>
          <p:nvPr>
            <p:ph type="sldNum" sz="quarter" idx="12"/>
          </p:nvPr>
        </p:nvSpPr>
        <p:spPr>
          <a:xfrm>
            <a:off x="9448800" y="6492874"/>
            <a:ext cx="2743200" cy="365125"/>
          </a:xfrm>
        </p:spPr>
        <p:txBody>
          <a:bodyPr/>
          <a:lstStyle/>
          <a:p>
            <a:fld id="{97E2A4AF-7B28-A546-BD63-2211A2EAD95E}" type="slidenum">
              <a:rPr lang="en-US" smtClean="0"/>
              <a:t>5</a:t>
            </a:fld>
            <a:endParaRPr lang="en-US" dirty="0"/>
          </a:p>
        </p:txBody>
      </p:sp>
      <p:pic>
        <p:nvPicPr>
          <p:cNvPr id="7" name="Picture 4">
            <a:extLst>
              <a:ext uri="{FF2B5EF4-FFF2-40B4-BE49-F238E27FC236}">
                <a16:creationId xmlns:a16="http://schemas.microsoft.com/office/drawing/2014/main" id="{C6E34A48-CEF5-556B-55E6-067A421768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147" b="16086"/>
          <a:stretch/>
        </p:blipFill>
        <p:spPr bwMode="auto">
          <a:xfrm>
            <a:off x="324882" y="409249"/>
            <a:ext cx="11542236" cy="586642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9" name="Diagram 18">
            <a:extLst>
              <a:ext uri="{FF2B5EF4-FFF2-40B4-BE49-F238E27FC236}">
                <a16:creationId xmlns:a16="http://schemas.microsoft.com/office/drawing/2014/main" id="{426E69AF-C040-B2C8-34F6-A64892604FFA}"/>
              </a:ext>
            </a:extLst>
          </p:cNvPr>
          <p:cNvGraphicFramePr/>
          <p:nvPr>
            <p:extLst>
              <p:ext uri="{D42A27DB-BD31-4B8C-83A1-F6EECF244321}">
                <p14:modId xmlns:p14="http://schemas.microsoft.com/office/powerpoint/2010/main" val="352090303"/>
              </p:ext>
            </p:extLst>
          </p:nvPr>
        </p:nvGraphicFramePr>
        <p:xfrm>
          <a:off x="77003" y="6193898"/>
          <a:ext cx="1993606" cy="75205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80371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29F05704-31A2-2E3B-7F5C-6558E633AC6C}"/>
              </a:ext>
            </a:extLst>
          </p:cNvPr>
          <p:cNvSpPr>
            <a:spLocks noGrp="1"/>
          </p:cNvSpPr>
          <p:nvPr>
            <p:ph type="ftr" sz="quarter" idx="11"/>
          </p:nvPr>
        </p:nvSpPr>
        <p:spPr>
          <a:xfrm>
            <a:off x="4038600" y="6492875"/>
            <a:ext cx="4114800" cy="365125"/>
          </a:xfrm>
        </p:spPr>
        <p:txBody>
          <a:bodyPr/>
          <a:lstStyle/>
          <a:p>
            <a:r>
              <a:rPr lang="en-US" dirty="0"/>
              <a:t>Dhvanil Desai - The Transient and Variable Universe</a:t>
            </a:r>
          </a:p>
        </p:txBody>
      </p:sp>
      <p:sp>
        <p:nvSpPr>
          <p:cNvPr id="6" name="Slide Number Placeholder 5">
            <a:extLst>
              <a:ext uri="{FF2B5EF4-FFF2-40B4-BE49-F238E27FC236}">
                <a16:creationId xmlns:a16="http://schemas.microsoft.com/office/drawing/2014/main" id="{D97EC4E8-C718-00D6-9262-2CE5651ABA30}"/>
              </a:ext>
            </a:extLst>
          </p:cNvPr>
          <p:cNvSpPr>
            <a:spLocks noGrp="1"/>
          </p:cNvSpPr>
          <p:nvPr>
            <p:ph type="sldNum" sz="quarter" idx="12"/>
          </p:nvPr>
        </p:nvSpPr>
        <p:spPr>
          <a:xfrm>
            <a:off x="9448800" y="6492874"/>
            <a:ext cx="2743200" cy="365125"/>
          </a:xfrm>
        </p:spPr>
        <p:txBody>
          <a:bodyPr/>
          <a:lstStyle/>
          <a:p>
            <a:fld id="{97E2A4AF-7B28-A546-BD63-2211A2EAD95E}" type="slidenum">
              <a:rPr lang="en-US" smtClean="0"/>
              <a:t>6</a:t>
            </a:fld>
            <a:endParaRPr lang="en-US" dirty="0"/>
          </a:p>
        </p:txBody>
      </p:sp>
      <p:pic>
        <p:nvPicPr>
          <p:cNvPr id="7" name="Picture 4">
            <a:extLst>
              <a:ext uri="{FF2B5EF4-FFF2-40B4-BE49-F238E27FC236}">
                <a16:creationId xmlns:a16="http://schemas.microsoft.com/office/drawing/2014/main" id="{C6E34A48-CEF5-556B-55E6-067A42176855}"/>
              </a:ext>
            </a:extLst>
          </p:cNvPr>
          <p:cNvPicPr>
            <a:picLocks noChangeAspect="1" noChangeArrowheads="1"/>
          </p:cNvPicPr>
          <p:nvPr/>
        </p:nvPicPr>
        <p:blipFill rotWithShape="1">
          <a:blip r:embed="rId3">
            <a:alphaModFix amt="20000"/>
            <a:extLst>
              <a:ext uri="{28A0092B-C50C-407E-A947-70E740481C1C}">
                <a14:useLocalDpi xmlns:a14="http://schemas.microsoft.com/office/drawing/2010/main" val="0"/>
              </a:ext>
            </a:extLst>
          </a:blip>
          <a:srcRect t="16147" b="16086"/>
          <a:stretch/>
        </p:blipFill>
        <p:spPr bwMode="auto">
          <a:xfrm>
            <a:off x="324882" y="409249"/>
            <a:ext cx="11542236" cy="5866422"/>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a:extLst>
              <a:ext uri="{FF2B5EF4-FFF2-40B4-BE49-F238E27FC236}">
                <a16:creationId xmlns:a16="http://schemas.microsoft.com/office/drawing/2014/main" id="{CD84B4A3-5C13-0847-2B0D-49D656C18DDD}"/>
              </a:ext>
            </a:extLst>
          </p:cNvPr>
          <p:cNvSpPr/>
          <p:nvPr/>
        </p:nvSpPr>
        <p:spPr>
          <a:xfrm>
            <a:off x="3410738" y="1693459"/>
            <a:ext cx="5370522" cy="527161"/>
          </a:xfrm>
          <a:prstGeom prst="roundRect">
            <a:avLst/>
          </a:prstGeom>
          <a:noFill/>
          <a:ln w="28575">
            <a:solidFill>
              <a:srgbClr val="FF0A0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Calibri" panose="020F0502020204030204" pitchFamily="34" charset="0"/>
                <a:cs typeface="Calibri" panose="020F0502020204030204" pitchFamily="34" charset="0"/>
              </a:rPr>
              <a:t>All-sky</a:t>
            </a:r>
          </a:p>
        </p:txBody>
      </p:sp>
      <p:sp>
        <p:nvSpPr>
          <p:cNvPr id="3" name="Rounded Rectangle 2">
            <a:extLst>
              <a:ext uri="{FF2B5EF4-FFF2-40B4-BE49-F238E27FC236}">
                <a16:creationId xmlns:a16="http://schemas.microsoft.com/office/drawing/2014/main" id="{08E69255-77FC-C7AA-731E-9B40BF7C94D5}"/>
              </a:ext>
            </a:extLst>
          </p:cNvPr>
          <p:cNvSpPr/>
          <p:nvPr/>
        </p:nvSpPr>
        <p:spPr>
          <a:xfrm>
            <a:off x="3410738" y="3078879"/>
            <a:ext cx="5370522" cy="527161"/>
          </a:xfrm>
          <a:prstGeom prst="roundRect">
            <a:avLst/>
          </a:prstGeom>
          <a:noFill/>
          <a:ln w="28575">
            <a:solidFill>
              <a:srgbClr val="FF0A0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Calibri" panose="020F0502020204030204" pitchFamily="34" charset="0"/>
                <a:cs typeface="Calibri" panose="020F0502020204030204" pitchFamily="34" charset="0"/>
              </a:rPr>
              <a:t>Nearly spectroscopically complete</a:t>
            </a:r>
          </a:p>
        </p:txBody>
      </p:sp>
      <p:sp>
        <p:nvSpPr>
          <p:cNvPr id="8" name="Rounded Rectangle 7">
            <a:extLst>
              <a:ext uri="{FF2B5EF4-FFF2-40B4-BE49-F238E27FC236}">
                <a16:creationId xmlns:a16="http://schemas.microsoft.com/office/drawing/2014/main" id="{9FE611FE-D475-E70A-955A-DD8DAF3C07A7}"/>
              </a:ext>
            </a:extLst>
          </p:cNvPr>
          <p:cNvSpPr/>
          <p:nvPr/>
        </p:nvSpPr>
        <p:spPr>
          <a:xfrm>
            <a:off x="3410738" y="4464299"/>
            <a:ext cx="5370522" cy="527161"/>
          </a:xfrm>
          <a:prstGeom prst="roundRect">
            <a:avLst/>
          </a:prstGeom>
          <a:noFill/>
          <a:ln w="28575">
            <a:solidFill>
              <a:srgbClr val="FF0A0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Calibri" panose="020F0502020204030204" pitchFamily="34" charset="0"/>
                <a:cs typeface="Calibri" panose="020F0502020204030204" pitchFamily="34" charset="0"/>
              </a:rPr>
              <a:t>Large sample</a:t>
            </a:r>
          </a:p>
        </p:txBody>
      </p:sp>
      <p:graphicFrame>
        <p:nvGraphicFramePr>
          <p:cNvPr id="10" name="Diagram 9">
            <a:extLst>
              <a:ext uri="{FF2B5EF4-FFF2-40B4-BE49-F238E27FC236}">
                <a16:creationId xmlns:a16="http://schemas.microsoft.com/office/drawing/2014/main" id="{9448C337-F7B3-9461-1A73-8A97AE494306}"/>
              </a:ext>
            </a:extLst>
          </p:cNvPr>
          <p:cNvGraphicFramePr/>
          <p:nvPr>
            <p:extLst>
              <p:ext uri="{D42A27DB-BD31-4B8C-83A1-F6EECF244321}">
                <p14:modId xmlns:p14="http://schemas.microsoft.com/office/powerpoint/2010/main" val="352090303"/>
              </p:ext>
            </p:extLst>
          </p:nvPr>
        </p:nvGraphicFramePr>
        <p:xfrm>
          <a:off x="77003" y="6193898"/>
          <a:ext cx="1993606" cy="75205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589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9D5C43B-310A-BF5C-ED72-36E17AA52531}"/>
              </a:ext>
            </a:extLst>
          </p:cNvPr>
          <p:cNvSpPr>
            <a:spLocks noGrp="1"/>
          </p:cNvSpPr>
          <p:nvPr>
            <p:ph type="dt" sz="half" idx="10"/>
          </p:nvPr>
        </p:nvSpPr>
        <p:spPr>
          <a:xfrm>
            <a:off x="0" y="6492875"/>
            <a:ext cx="2743200" cy="365125"/>
          </a:xfrm>
        </p:spPr>
        <p:txBody>
          <a:bodyPr/>
          <a:lstStyle/>
          <a:p>
            <a:r>
              <a:rPr lang="en-US" dirty="0"/>
              <a:t>June 22, 2023</a:t>
            </a:r>
          </a:p>
        </p:txBody>
      </p:sp>
      <p:sp>
        <p:nvSpPr>
          <p:cNvPr id="5" name="Footer Placeholder 4">
            <a:extLst>
              <a:ext uri="{FF2B5EF4-FFF2-40B4-BE49-F238E27FC236}">
                <a16:creationId xmlns:a16="http://schemas.microsoft.com/office/drawing/2014/main" id="{6EF9B7B2-C29C-2255-454C-8CF8DC25B4AD}"/>
              </a:ext>
            </a:extLst>
          </p:cNvPr>
          <p:cNvSpPr>
            <a:spLocks noGrp="1"/>
          </p:cNvSpPr>
          <p:nvPr>
            <p:ph type="ftr" sz="quarter" idx="11"/>
          </p:nvPr>
        </p:nvSpPr>
        <p:spPr>
          <a:xfrm>
            <a:off x="4038599" y="6492875"/>
            <a:ext cx="4114800" cy="365125"/>
          </a:xfrm>
        </p:spPr>
        <p:txBody>
          <a:bodyPr/>
          <a:lstStyle/>
          <a:p>
            <a:r>
              <a:rPr lang="en-US" dirty="0"/>
              <a:t>Dhvanil Desai - The Transient and Variable Universe</a:t>
            </a:r>
          </a:p>
        </p:txBody>
      </p:sp>
      <p:sp>
        <p:nvSpPr>
          <p:cNvPr id="6" name="Slide Number Placeholder 5">
            <a:extLst>
              <a:ext uri="{FF2B5EF4-FFF2-40B4-BE49-F238E27FC236}">
                <a16:creationId xmlns:a16="http://schemas.microsoft.com/office/drawing/2014/main" id="{3226A33D-B1E1-C89B-9AFC-FDD3866926D1}"/>
              </a:ext>
            </a:extLst>
          </p:cNvPr>
          <p:cNvSpPr>
            <a:spLocks noGrp="1"/>
          </p:cNvSpPr>
          <p:nvPr>
            <p:ph type="sldNum" sz="quarter" idx="12"/>
          </p:nvPr>
        </p:nvSpPr>
        <p:spPr>
          <a:xfrm>
            <a:off x="9448798" y="6492875"/>
            <a:ext cx="2743200" cy="365125"/>
          </a:xfrm>
        </p:spPr>
        <p:txBody>
          <a:bodyPr/>
          <a:lstStyle/>
          <a:p>
            <a:fld id="{97E2A4AF-7B28-A546-BD63-2211A2EAD95E}" type="slidenum">
              <a:rPr lang="en-US" smtClean="0"/>
              <a:t>7</a:t>
            </a:fld>
            <a:endParaRPr lang="en-US" dirty="0"/>
          </a:p>
        </p:txBody>
      </p:sp>
      <p:pic>
        <p:nvPicPr>
          <p:cNvPr id="7" name="Picture 6" descr="A picture containing text, screenshot, line, diagram&#10;&#10;Description automatically generated">
            <a:extLst>
              <a:ext uri="{FF2B5EF4-FFF2-40B4-BE49-F238E27FC236}">
                <a16:creationId xmlns:a16="http://schemas.microsoft.com/office/drawing/2014/main" id="{73EDFF11-E6B9-2A80-AA7A-58D7DF2C0B46}"/>
              </a:ext>
            </a:extLst>
          </p:cNvPr>
          <p:cNvPicPr>
            <a:picLocks noChangeAspect="1"/>
          </p:cNvPicPr>
          <p:nvPr/>
        </p:nvPicPr>
        <p:blipFill>
          <a:blip r:embed="rId3"/>
          <a:stretch>
            <a:fillRect/>
          </a:stretch>
        </p:blipFill>
        <p:spPr>
          <a:xfrm>
            <a:off x="2906830" y="284192"/>
            <a:ext cx="6131050" cy="6116418"/>
          </a:xfrm>
          <a:prstGeom prst="rect">
            <a:avLst/>
          </a:prstGeom>
        </p:spPr>
      </p:pic>
      <p:sp>
        <p:nvSpPr>
          <p:cNvPr id="8" name="TextBox 7">
            <a:extLst>
              <a:ext uri="{FF2B5EF4-FFF2-40B4-BE49-F238E27FC236}">
                <a16:creationId xmlns:a16="http://schemas.microsoft.com/office/drawing/2014/main" id="{EF2E5232-17A7-8DF0-E92B-40AD4183D4E9}"/>
              </a:ext>
            </a:extLst>
          </p:cNvPr>
          <p:cNvSpPr txBox="1"/>
          <p:nvPr/>
        </p:nvSpPr>
        <p:spPr>
          <a:xfrm>
            <a:off x="4357739" y="4916550"/>
            <a:ext cx="1614616" cy="307777"/>
          </a:xfrm>
          <a:prstGeom prst="rect">
            <a:avLst/>
          </a:prstGeom>
          <a:noFill/>
        </p:spPr>
        <p:txBody>
          <a:bodyPr wrap="square" rtlCol="0">
            <a:spAutoFit/>
          </a:bodyPr>
          <a:lstStyle/>
          <a:p>
            <a:r>
              <a:rPr lang="en-US" sz="1400" i="1" dirty="0"/>
              <a:t>Brown et al. (2019)</a:t>
            </a:r>
          </a:p>
        </p:txBody>
      </p:sp>
      <p:sp>
        <p:nvSpPr>
          <p:cNvPr id="9" name="Right Arrow 8">
            <a:extLst>
              <a:ext uri="{FF2B5EF4-FFF2-40B4-BE49-F238E27FC236}">
                <a16:creationId xmlns:a16="http://schemas.microsoft.com/office/drawing/2014/main" id="{BA535270-A595-436E-BDB4-CED166914A64}"/>
              </a:ext>
            </a:extLst>
          </p:cNvPr>
          <p:cNvSpPr/>
          <p:nvPr/>
        </p:nvSpPr>
        <p:spPr>
          <a:xfrm rot="13271802">
            <a:off x="5981993" y="2420001"/>
            <a:ext cx="1763606" cy="462160"/>
          </a:xfrm>
          <a:prstGeom prst="rightArrow">
            <a:avLst>
              <a:gd name="adj1" fmla="val 49360"/>
              <a:gd name="adj2" fmla="val 101538"/>
            </a:avLst>
          </a:prstGeom>
          <a:solidFill>
            <a:srgbClr val="FFB2B3"/>
          </a:solidFill>
          <a:ln>
            <a:solidFill>
              <a:srgbClr val="FF0A0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EF84B7D-E9A9-AFC1-C473-ED1F6AC2D78F}"/>
              </a:ext>
            </a:extLst>
          </p:cNvPr>
          <p:cNvSpPr txBox="1"/>
          <p:nvPr/>
        </p:nvSpPr>
        <p:spPr>
          <a:xfrm>
            <a:off x="6863796" y="1896408"/>
            <a:ext cx="1952137" cy="646331"/>
          </a:xfrm>
          <a:prstGeom prst="rect">
            <a:avLst/>
          </a:prstGeom>
          <a:noFill/>
        </p:spPr>
        <p:txBody>
          <a:bodyPr wrap="none" rtlCol="0">
            <a:spAutoFit/>
          </a:bodyPr>
          <a:lstStyle/>
          <a:p>
            <a:r>
              <a:rPr lang="en-US" dirty="0"/>
              <a:t>Rate rises towards </a:t>
            </a:r>
          </a:p>
          <a:p>
            <a:r>
              <a:rPr lang="en-US" dirty="0"/>
              <a:t>lower masses</a:t>
            </a:r>
          </a:p>
        </p:txBody>
      </p:sp>
      <p:sp>
        <p:nvSpPr>
          <p:cNvPr id="11" name="Rounded Rectangle 10">
            <a:extLst>
              <a:ext uri="{FF2B5EF4-FFF2-40B4-BE49-F238E27FC236}">
                <a16:creationId xmlns:a16="http://schemas.microsoft.com/office/drawing/2014/main" id="{FE8B540E-9863-D915-766E-5495ED18C5D8}"/>
              </a:ext>
            </a:extLst>
          </p:cNvPr>
          <p:cNvSpPr/>
          <p:nvPr/>
        </p:nvSpPr>
        <p:spPr>
          <a:xfrm>
            <a:off x="2906829" y="3638348"/>
            <a:ext cx="413887" cy="991403"/>
          </a:xfrm>
          <a:prstGeom prst="roundRect">
            <a:avLst/>
          </a:prstGeom>
          <a:noFill/>
          <a:ln w="28575">
            <a:solidFill>
              <a:srgbClr val="FF0A0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9621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8D3AEBDA-887D-2893-3208-E8CF889D44A4}"/>
              </a:ext>
            </a:extLst>
          </p:cNvPr>
          <p:cNvPicPr>
            <a:picLocks noGrp="1" noChangeAspect="1"/>
          </p:cNvPicPr>
          <p:nvPr>
            <p:ph idx="1"/>
          </p:nvPr>
        </p:nvPicPr>
        <p:blipFill>
          <a:blip r:embed="rId3"/>
          <a:srcRect/>
          <a:stretch/>
        </p:blipFill>
        <p:spPr>
          <a:xfrm>
            <a:off x="5355955" y="314329"/>
            <a:ext cx="6209302" cy="6076159"/>
          </a:xfrm>
        </p:spPr>
      </p:pic>
      <p:sp>
        <p:nvSpPr>
          <p:cNvPr id="5" name="Footer Placeholder 4">
            <a:extLst>
              <a:ext uri="{FF2B5EF4-FFF2-40B4-BE49-F238E27FC236}">
                <a16:creationId xmlns:a16="http://schemas.microsoft.com/office/drawing/2014/main" id="{EA6EB9C4-7ECF-2C16-9A7E-5CEDC516CF67}"/>
              </a:ext>
            </a:extLst>
          </p:cNvPr>
          <p:cNvSpPr>
            <a:spLocks noGrp="1"/>
          </p:cNvSpPr>
          <p:nvPr>
            <p:ph type="ftr" sz="quarter" idx="11"/>
          </p:nvPr>
        </p:nvSpPr>
        <p:spPr>
          <a:xfrm>
            <a:off x="4038600" y="6492875"/>
            <a:ext cx="4114800" cy="365125"/>
          </a:xfrm>
        </p:spPr>
        <p:txBody>
          <a:bodyPr/>
          <a:lstStyle/>
          <a:p>
            <a:r>
              <a:rPr lang="en-US" dirty="0"/>
              <a:t>Dhvanil Desai - The Transient and Variable Universe</a:t>
            </a:r>
          </a:p>
        </p:txBody>
      </p:sp>
      <p:sp>
        <p:nvSpPr>
          <p:cNvPr id="6" name="Slide Number Placeholder 5">
            <a:extLst>
              <a:ext uri="{FF2B5EF4-FFF2-40B4-BE49-F238E27FC236}">
                <a16:creationId xmlns:a16="http://schemas.microsoft.com/office/drawing/2014/main" id="{D933CDD7-BA7D-CCF8-7011-AA2C142A037E}"/>
              </a:ext>
            </a:extLst>
          </p:cNvPr>
          <p:cNvSpPr>
            <a:spLocks noGrp="1"/>
          </p:cNvSpPr>
          <p:nvPr>
            <p:ph type="sldNum" sz="quarter" idx="12"/>
          </p:nvPr>
        </p:nvSpPr>
        <p:spPr>
          <a:xfrm>
            <a:off x="9448800" y="6492874"/>
            <a:ext cx="2743200" cy="365125"/>
          </a:xfrm>
        </p:spPr>
        <p:txBody>
          <a:bodyPr/>
          <a:lstStyle/>
          <a:p>
            <a:fld id="{97E2A4AF-7B28-A546-BD63-2211A2EAD95E}" type="slidenum">
              <a:rPr lang="en-US" smtClean="0"/>
              <a:t>8</a:t>
            </a:fld>
            <a:endParaRPr lang="en-US" dirty="0"/>
          </a:p>
        </p:txBody>
      </p:sp>
      <p:sp>
        <p:nvSpPr>
          <p:cNvPr id="9" name="TextBox 8">
            <a:extLst>
              <a:ext uri="{FF2B5EF4-FFF2-40B4-BE49-F238E27FC236}">
                <a16:creationId xmlns:a16="http://schemas.microsoft.com/office/drawing/2014/main" id="{54A2CFAC-B65D-14A2-93D9-D18F54C51776}"/>
              </a:ext>
            </a:extLst>
          </p:cNvPr>
          <p:cNvSpPr txBox="1"/>
          <p:nvPr/>
        </p:nvSpPr>
        <p:spPr>
          <a:xfrm>
            <a:off x="541490" y="676486"/>
            <a:ext cx="4615174" cy="584775"/>
          </a:xfrm>
          <a:prstGeom prst="rect">
            <a:avLst/>
          </a:prstGeom>
          <a:noFill/>
        </p:spPr>
        <p:txBody>
          <a:bodyPr wrap="none" rtlCol="0">
            <a:spAutoFit/>
          </a:bodyPr>
          <a:lstStyle/>
          <a:p>
            <a:r>
              <a:rPr lang="en-US" sz="3200" b="1" dirty="0">
                <a:latin typeface="Calibri" panose="020F0502020204030204" pitchFamily="34" charset="0"/>
                <a:cs typeface="Calibri" panose="020F0502020204030204" pitchFamily="34" charset="0"/>
              </a:rPr>
              <a:t>ASAS-SN Sample of SNe Ia</a:t>
            </a:r>
          </a:p>
        </p:txBody>
      </p:sp>
      <mc:AlternateContent xmlns:mc="http://schemas.openxmlformats.org/markup-compatibility/2006">
        <mc:Choice xmlns:a14="http://schemas.microsoft.com/office/drawing/2010/main" Requires="a14">
          <p:sp>
            <p:nvSpPr>
              <p:cNvPr id="2" name="Content Placeholder 2">
                <a:extLst>
                  <a:ext uri="{FF2B5EF4-FFF2-40B4-BE49-F238E27FC236}">
                    <a16:creationId xmlns:a16="http://schemas.microsoft.com/office/drawing/2014/main" id="{A687E512-C9B1-09D5-A644-86E8B7A50335}"/>
                  </a:ext>
                </a:extLst>
              </p:cNvPr>
              <p:cNvSpPr txBox="1">
                <a:spLocks/>
              </p:cNvSpPr>
              <p:nvPr/>
            </p:nvSpPr>
            <p:spPr>
              <a:xfrm>
                <a:off x="791678" y="1604842"/>
                <a:ext cx="4114799" cy="420797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200000"/>
                  </a:lnSpc>
                  <a:spcBef>
                    <a:spcPts val="2200"/>
                  </a:spcBef>
                  <a:buFont typeface="Wingdings" pitchFamily="2" charset="2"/>
                  <a:buChar char="Ø"/>
                </a:pPr>
                <a:r>
                  <a:rPr lang="en-US" dirty="0"/>
                  <a:t>2014-2017 </a:t>
                </a:r>
                <a:r>
                  <a:rPr lang="en-US" i="1" dirty="0"/>
                  <a:t>V</a:t>
                </a:r>
                <a:r>
                  <a:rPr lang="en-US" dirty="0"/>
                  <a:t>-band </a:t>
                </a:r>
                <a:endParaRPr lang="en-US" i="1" dirty="0">
                  <a:latin typeface="Cambria Math" panose="02040503050406030204" pitchFamily="18" charset="0"/>
                </a:endParaRPr>
              </a:p>
              <a:p>
                <a:pPr>
                  <a:lnSpc>
                    <a:spcPct val="200000"/>
                  </a:lnSpc>
                  <a:spcBef>
                    <a:spcPts val="2200"/>
                  </a:spcBef>
                  <a:buFont typeface="Wingdings" pitchFamily="2" charset="2"/>
                  <a:buChar char="Ø"/>
                </a:pPr>
                <a14:m>
                  <m:oMath xmlns:m="http://schemas.openxmlformats.org/officeDocument/2006/math">
                    <m:r>
                      <a:rPr lang="en-US" i="1" dirty="0" smtClean="0">
                        <a:latin typeface="Cambria Math" panose="02040503050406030204" pitchFamily="18" charset="0"/>
                      </a:rPr>
                      <m:t>0.00</m:t>
                    </m:r>
                    <m:r>
                      <a:rPr lang="en-US" i="1" dirty="0">
                        <a:latin typeface="Cambria Math" panose="02040503050406030204" pitchFamily="18" charset="0"/>
                      </a:rPr>
                      <m:t>5</m:t>
                    </m:r>
                    <m:r>
                      <a:rPr lang="en-US" b="0" i="1" dirty="0" smtClean="0">
                        <a:latin typeface="Cambria Math" panose="02040503050406030204" pitchFamily="18" charset="0"/>
                      </a:rPr>
                      <m:t>&lt;</m:t>
                    </m:r>
                    <m:r>
                      <a:rPr lang="en-US" b="0" i="1" dirty="0" smtClean="0">
                        <a:latin typeface="Cambria Math" panose="02040503050406030204" pitchFamily="18" charset="0"/>
                      </a:rPr>
                      <m:t>𝑧</m:t>
                    </m:r>
                    <m:r>
                      <a:rPr lang="en-US" b="0" i="1" dirty="0" smtClean="0">
                        <a:latin typeface="Cambria Math" panose="02040503050406030204" pitchFamily="18" charset="0"/>
                      </a:rPr>
                      <m:t>&lt;0.08</m:t>
                    </m:r>
                  </m:oMath>
                </a14:m>
                <a:endParaRPr lang="en-US" dirty="0"/>
              </a:p>
              <a:p>
                <a:pPr>
                  <a:lnSpc>
                    <a:spcPct val="200000"/>
                  </a:lnSpc>
                  <a:spcBef>
                    <a:spcPts val="2200"/>
                  </a:spcBef>
                  <a:buFont typeface="Wingdings" pitchFamily="2" charset="2"/>
                  <a:buChar char="Ø"/>
                </a:pPr>
                <a:r>
                  <a:rPr lang="en-US" dirty="0"/>
                  <a:t>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𝑉</m:t>
                        </m:r>
                        <m:r>
                          <a:rPr lang="en-US" b="0" i="1" smtClean="0">
                            <a:latin typeface="Cambria Math" panose="02040503050406030204" pitchFamily="18" charset="0"/>
                          </a:rPr>
                          <m:t>,</m:t>
                        </m:r>
                        <m:r>
                          <a:rPr lang="en-US" b="0" i="1" smtClean="0">
                            <a:latin typeface="Cambria Math" panose="02040503050406030204" pitchFamily="18" charset="0"/>
                          </a:rPr>
                          <m:t>𝑝𝑒𝑎𝑘</m:t>
                        </m:r>
                      </m:sub>
                    </m:sSub>
                    <m:r>
                      <a:rPr lang="en-US" b="0" i="1" smtClean="0">
                        <a:latin typeface="Cambria Math" panose="02040503050406030204" pitchFamily="18" charset="0"/>
                      </a:rPr>
                      <m:t>&lt;17</m:t>
                    </m:r>
                  </m:oMath>
                </a14:m>
                <a:r>
                  <a:rPr lang="en-US" dirty="0"/>
                  <a:t> mag</a:t>
                </a:r>
              </a:p>
              <a:p>
                <a:pPr>
                  <a:lnSpc>
                    <a:spcPct val="200000"/>
                  </a:lnSpc>
                  <a:spcBef>
                    <a:spcPts val="2200"/>
                  </a:spcBef>
                  <a:buFont typeface="Wingdings" pitchFamily="2" charset="2"/>
                  <a:buChar char="Ø"/>
                </a:pPr>
                <a:r>
                  <a:rPr lang="en-US" dirty="0"/>
                  <a:t> |Galactic latitude| </a:t>
                </a:r>
                <a14:m>
                  <m:oMath xmlns:m="http://schemas.openxmlformats.org/officeDocument/2006/math">
                    <m:r>
                      <a:rPr lang="en-US" i="1" dirty="0" smtClean="0">
                        <a:latin typeface="Cambria Math" panose="02040503050406030204" pitchFamily="18" charset="0"/>
                      </a:rPr>
                      <m:t>&gt;15</m:t>
                    </m:r>
                    <m:r>
                      <a:rPr lang="en-US" i="1" dirty="0" smtClean="0">
                        <a:latin typeface="Cambria Math" panose="02040503050406030204" pitchFamily="18" charset="0"/>
                        <a:ea typeface="Cambria Math" panose="02040503050406030204" pitchFamily="18" charset="0"/>
                      </a:rPr>
                      <m:t>°</m:t>
                    </m:r>
                  </m:oMath>
                </a14:m>
                <a:endParaRPr lang="en-US" dirty="0"/>
              </a:p>
            </p:txBody>
          </p:sp>
        </mc:Choice>
        <mc:Fallback>
          <p:sp>
            <p:nvSpPr>
              <p:cNvPr id="2" name="Content Placeholder 2">
                <a:extLst>
                  <a:ext uri="{FF2B5EF4-FFF2-40B4-BE49-F238E27FC236}">
                    <a16:creationId xmlns:a16="http://schemas.microsoft.com/office/drawing/2014/main" id="{A687E512-C9B1-09D5-A644-86E8B7A50335}"/>
                  </a:ext>
                </a:extLst>
              </p:cNvPr>
              <p:cNvSpPr txBox="1">
                <a:spLocks noRot="1" noChangeAspect="1" noMove="1" noResize="1" noEditPoints="1" noAdjustHandles="1" noChangeArrowheads="1" noChangeShapeType="1" noTextEdit="1"/>
              </p:cNvSpPr>
              <p:nvPr/>
            </p:nvSpPr>
            <p:spPr>
              <a:xfrm>
                <a:off x="791678" y="1604842"/>
                <a:ext cx="4114799" cy="4207979"/>
              </a:xfrm>
              <a:prstGeom prst="rect">
                <a:avLst/>
              </a:prstGeom>
              <a:blipFill>
                <a:blip r:embed="rId4"/>
                <a:stretch>
                  <a:fillRect l="-2462"/>
                </a:stretch>
              </a:blipFill>
            </p:spPr>
            <p:txBody>
              <a:bodyPr/>
              <a:lstStyle/>
              <a:p>
                <a:r>
                  <a:rPr lang="en-US">
                    <a:noFill/>
                  </a:rPr>
                  <a:t> </a:t>
                </a:r>
              </a:p>
            </p:txBody>
          </p:sp>
        </mc:Fallback>
      </mc:AlternateContent>
      <p:graphicFrame>
        <p:nvGraphicFramePr>
          <p:cNvPr id="7" name="Diagram 6">
            <a:extLst>
              <a:ext uri="{FF2B5EF4-FFF2-40B4-BE49-F238E27FC236}">
                <a16:creationId xmlns:a16="http://schemas.microsoft.com/office/drawing/2014/main" id="{016E685D-4051-2789-4129-6507C4A52A6F}"/>
              </a:ext>
            </a:extLst>
          </p:cNvPr>
          <p:cNvGraphicFramePr/>
          <p:nvPr>
            <p:extLst>
              <p:ext uri="{D42A27DB-BD31-4B8C-83A1-F6EECF244321}">
                <p14:modId xmlns:p14="http://schemas.microsoft.com/office/powerpoint/2010/main" val="352090303"/>
              </p:ext>
            </p:extLst>
          </p:nvPr>
        </p:nvGraphicFramePr>
        <p:xfrm>
          <a:off x="77003" y="6193898"/>
          <a:ext cx="1993606" cy="75205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968583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18929</TotalTime>
  <Words>1582</Words>
  <Application>Microsoft Macintosh PowerPoint</Application>
  <PresentationFormat>Widescreen</PresentationFormat>
  <Paragraphs>182</Paragraphs>
  <Slides>24</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Arial</vt:lpstr>
      <vt:lpstr>Calibri</vt:lpstr>
      <vt:lpstr>Calibri Light</vt:lpstr>
      <vt:lpstr>Cambria Math</vt:lpstr>
      <vt:lpstr>DIN Alternate</vt:lpstr>
      <vt:lpstr>Helvetica</vt:lpstr>
      <vt:lpstr>Wingdings</vt:lpstr>
      <vt:lpstr>Office Theme</vt:lpstr>
      <vt:lpstr>The Local Type Ia SNe Rate and Luminosity Function in                  .</vt:lpstr>
      <vt:lpstr>PowerPoint Presentation</vt:lpstr>
      <vt:lpstr>Local SNe Ia Rates</vt:lpstr>
      <vt:lpstr>Ingredients for a Rate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 what’s next?</vt:lpstr>
      <vt:lpstr>Summary</vt:lpstr>
      <vt:lpstr>Backup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Local Type Ia SNe Rate and Luminosity Function in ASAS-SN</dc:title>
  <dc:creator>Dhvanil Desai</dc:creator>
  <cp:lastModifiedBy>Dhvanil Desai</cp:lastModifiedBy>
  <cp:revision>129</cp:revision>
  <dcterms:created xsi:type="dcterms:W3CDTF">2023-06-09T00:36:40Z</dcterms:created>
  <dcterms:modified xsi:type="dcterms:W3CDTF">2023-06-22T05:19:05Z</dcterms:modified>
</cp:coreProperties>
</file>