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21945600" cy="32918400"/>
  <p:notesSz cx="6858000" cy="9144000"/>
  <p:defaultTextStyle>
    <a:defPPr>
      <a:defRPr lang="en-US"/>
    </a:defPPr>
    <a:lvl1pPr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2193925" indent="-1736725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4387850" indent="-3473450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6583363" indent="-5211763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8777288" indent="-6948488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8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8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8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8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6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C3900"/>
    <a:srgbClr val="141E33"/>
    <a:srgbClr val="D74520"/>
    <a:srgbClr val="5771A1"/>
    <a:srgbClr val="DE6225"/>
    <a:srgbClr val="052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3"/>
    <p:restoredTop sz="94700"/>
  </p:normalViewPr>
  <p:slideViewPr>
    <p:cSldViewPr snapToObjects="1">
      <p:cViewPr>
        <p:scale>
          <a:sx n="31" d="100"/>
          <a:sy n="31" d="100"/>
        </p:scale>
        <p:origin x="1272" y="144"/>
      </p:cViewPr>
      <p:guideLst>
        <p:guide orient="horz" pos="10368"/>
        <p:guide pos="69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9" d="100"/>
          <a:sy n="69" d="100"/>
        </p:scale>
        <p:origin x="2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E645C15-BC93-A44A-A06A-B4B04C4ED5F7}" type="datetime1">
              <a:rPr lang="en-US"/>
              <a:pPr>
                <a:defRPr/>
              </a:pPr>
              <a:t>4/15/19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685800"/>
            <a:ext cx="228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E72FF227-20E3-6C4F-8C56-249F9EE6D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905000"/>
            <a:ext cx="21945600" cy="310134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30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1905000"/>
            <a:ext cx="21945600" cy="0"/>
          </a:xfrm>
          <a:prstGeom prst="line">
            <a:avLst/>
          </a:prstGeom>
          <a:ln w="3810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7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1317625"/>
            <a:ext cx="19751675" cy="54864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6963" y="7680325"/>
            <a:ext cx="19751675" cy="21724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30510163"/>
            <a:ext cx="5121275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E7CA6F-884E-634E-A75A-572F483F8848}" type="datetime1">
              <a:rPr lang="en-US"/>
              <a:pPr>
                <a:defRPr/>
              </a:pPr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97763" y="30510163"/>
            <a:ext cx="6950075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727363" y="30510163"/>
            <a:ext cx="5121275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23B04B-B7F2-FF4D-8077-EF3B1F9C6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1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371453" y="6324600"/>
            <a:ext cx="23702009" cy="13482066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65422" y="6324600"/>
            <a:ext cx="70740271" cy="1348206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30510163"/>
            <a:ext cx="5121275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9D8FB5-0612-A746-80CF-DDCC9E0BE654}" type="datetime1">
              <a:rPr lang="en-US"/>
              <a:pPr>
                <a:defRPr/>
              </a:pPr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97763" y="30510163"/>
            <a:ext cx="6950075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727363" y="30510163"/>
            <a:ext cx="5121275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C0733A-467B-FA4F-A4AA-CB0DB1566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49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ackground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886200"/>
            <a:ext cx="21945600" cy="290322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30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4038600"/>
            <a:ext cx="21945600" cy="0"/>
          </a:xfrm>
          <a:prstGeom prst="line">
            <a:avLst/>
          </a:prstGeom>
          <a:ln w="3810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81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1" y="21153122"/>
            <a:ext cx="18653760" cy="6537960"/>
          </a:xfrm>
          <a:prstGeom prst="rect">
            <a:avLst/>
          </a:prstGeom>
        </p:spPr>
        <p:txBody>
          <a:bodyPr anchor="t"/>
          <a:lstStyle>
            <a:lvl1pPr algn="l">
              <a:defRPr sz="96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1" y="13952225"/>
            <a:ext cx="18653760" cy="72008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9728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385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35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35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35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35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35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30510163"/>
            <a:ext cx="5121275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4A1045-DEEA-8946-B37B-F877AEF129FC}" type="datetime1">
              <a:rPr lang="en-US"/>
              <a:pPr>
                <a:defRPr/>
              </a:pPr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97763" y="30510163"/>
            <a:ext cx="6950075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727363" y="30510163"/>
            <a:ext cx="5121275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9A86B2-360D-E24E-B447-F98F32436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6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1317625"/>
            <a:ext cx="19751675" cy="54864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65421" y="36865560"/>
            <a:ext cx="47221140" cy="10427970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5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52321" y="36865560"/>
            <a:ext cx="47221140" cy="10427970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5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30510163"/>
            <a:ext cx="5121275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F8FCF0-B109-4E41-830D-87865EE91AB8}" type="datetime1">
              <a:rPr lang="en-US"/>
              <a:pPr>
                <a:defRPr/>
              </a:pPr>
              <a:t>4/15/19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97763" y="30510163"/>
            <a:ext cx="6950075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727363" y="30510163"/>
            <a:ext cx="5121275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BA0FE9-D76A-B441-9EDF-101CA9A46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1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318262"/>
            <a:ext cx="19751040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7368542"/>
            <a:ext cx="9696451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5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00" b="1"/>
            </a:lvl3pPr>
            <a:lvl4pPr marL="3291840" indent="0">
              <a:buNone/>
              <a:defRPr sz="3850" b="1"/>
            </a:lvl4pPr>
            <a:lvl5pPr marL="4389120" indent="0">
              <a:buNone/>
              <a:defRPr sz="3850" b="1"/>
            </a:lvl5pPr>
            <a:lvl6pPr marL="5486400" indent="0">
              <a:buNone/>
              <a:defRPr sz="3850" b="1"/>
            </a:lvl6pPr>
            <a:lvl7pPr marL="6583680" indent="0">
              <a:buNone/>
              <a:defRPr sz="3850" b="1"/>
            </a:lvl7pPr>
            <a:lvl8pPr marL="7680960" indent="0">
              <a:buNone/>
              <a:defRPr sz="3850" b="1"/>
            </a:lvl8pPr>
            <a:lvl9pPr marL="8778240" indent="0">
              <a:buNone/>
              <a:defRPr sz="385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10439400"/>
            <a:ext cx="9696451" cy="18966182"/>
          </a:xfrm>
          <a:prstGeom prst="rect">
            <a:avLst/>
          </a:prstGeom>
        </p:spPr>
        <p:txBody>
          <a:bodyPr/>
          <a:lstStyle>
            <a:lvl1pPr>
              <a:defRPr sz="5750"/>
            </a:lvl1pPr>
            <a:lvl2pPr>
              <a:defRPr sz="4800"/>
            </a:lvl2pPr>
            <a:lvl3pPr>
              <a:defRPr sz="4300"/>
            </a:lvl3pPr>
            <a:lvl4pPr>
              <a:defRPr sz="3850"/>
            </a:lvl4pPr>
            <a:lvl5pPr>
              <a:defRPr sz="3850"/>
            </a:lvl5pPr>
            <a:lvl6pPr>
              <a:defRPr sz="3850"/>
            </a:lvl6pPr>
            <a:lvl7pPr>
              <a:defRPr sz="3850"/>
            </a:lvl7pPr>
            <a:lvl8pPr>
              <a:defRPr sz="3850"/>
            </a:lvl8pPr>
            <a:lvl9pPr>
              <a:defRPr sz="385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1" y="7368542"/>
            <a:ext cx="9700260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5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00" b="1"/>
            </a:lvl3pPr>
            <a:lvl4pPr marL="3291840" indent="0">
              <a:buNone/>
              <a:defRPr sz="3850" b="1"/>
            </a:lvl4pPr>
            <a:lvl5pPr marL="4389120" indent="0">
              <a:buNone/>
              <a:defRPr sz="3850" b="1"/>
            </a:lvl5pPr>
            <a:lvl6pPr marL="5486400" indent="0">
              <a:buNone/>
              <a:defRPr sz="3850" b="1"/>
            </a:lvl6pPr>
            <a:lvl7pPr marL="6583680" indent="0">
              <a:buNone/>
              <a:defRPr sz="3850" b="1"/>
            </a:lvl7pPr>
            <a:lvl8pPr marL="7680960" indent="0">
              <a:buNone/>
              <a:defRPr sz="3850" b="1"/>
            </a:lvl8pPr>
            <a:lvl9pPr marL="8778240" indent="0">
              <a:buNone/>
              <a:defRPr sz="385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061" y="10439400"/>
            <a:ext cx="9700260" cy="18966182"/>
          </a:xfrm>
          <a:prstGeom prst="rect">
            <a:avLst/>
          </a:prstGeom>
        </p:spPr>
        <p:txBody>
          <a:bodyPr/>
          <a:lstStyle>
            <a:lvl1pPr>
              <a:defRPr sz="5750"/>
            </a:lvl1pPr>
            <a:lvl2pPr>
              <a:defRPr sz="4800"/>
            </a:lvl2pPr>
            <a:lvl3pPr>
              <a:defRPr sz="4300"/>
            </a:lvl3pPr>
            <a:lvl4pPr>
              <a:defRPr sz="3850"/>
            </a:lvl4pPr>
            <a:lvl5pPr>
              <a:defRPr sz="3850"/>
            </a:lvl5pPr>
            <a:lvl6pPr>
              <a:defRPr sz="3850"/>
            </a:lvl6pPr>
            <a:lvl7pPr>
              <a:defRPr sz="3850"/>
            </a:lvl7pPr>
            <a:lvl8pPr>
              <a:defRPr sz="3850"/>
            </a:lvl8pPr>
            <a:lvl9pPr>
              <a:defRPr sz="385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30510163"/>
            <a:ext cx="5121275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C552A1-6EB6-214B-B59F-414060EFC9BA}" type="datetime1">
              <a:rPr lang="en-US"/>
              <a:pPr>
                <a:defRPr/>
              </a:pPr>
              <a:t>4/15/19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97763" y="30510163"/>
            <a:ext cx="6950075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727363" y="30510163"/>
            <a:ext cx="5121275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8AD041-EDB0-4D41-9E5B-79FB90219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9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1317625"/>
            <a:ext cx="19751675" cy="54864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30510163"/>
            <a:ext cx="5121275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22401C-AAEC-224B-B0FC-7E890D4BAFD9}" type="datetime1">
              <a:rPr lang="en-US"/>
              <a:pPr>
                <a:defRPr/>
              </a:pPr>
              <a:t>4/15/19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97763" y="30510163"/>
            <a:ext cx="6950075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727363" y="30510163"/>
            <a:ext cx="5121275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EED259-E526-8742-8A7F-7FDFE0507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5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30510163"/>
            <a:ext cx="5121275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6E7D08-D5EF-6242-865A-CE48CC4D2D04}" type="datetime1">
              <a:rPr lang="en-US"/>
              <a:pPr>
                <a:defRPr/>
              </a:pPr>
              <a:t>4/15/19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97763" y="30510163"/>
            <a:ext cx="6950075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727363" y="30510163"/>
            <a:ext cx="5121275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93F65F-BDD2-7143-9DB4-7F6E1DC01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0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2" y="1310640"/>
            <a:ext cx="7219951" cy="557784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0" y="1310643"/>
            <a:ext cx="12268200" cy="28094942"/>
          </a:xfrm>
          <a:prstGeom prst="rect">
            <a:avLst/>
          </a:prstGeom>
        </p:spPr>
        <p:txBody>
          <a:bodyPr/>
          <a:lstStyle>
            <a:lvl1pPr>
              <a:defRPr sz="7700"/>
            </a:lvl1pPr>
            <a:lvl2pPr>
              <a:defRPr sz="6700"/>
            </a:lvl2pPr>
            <a:lvl3pPr>
              <a:defRPr sz="575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2" y="6888483"/>
            <a:ext cx="7219951" cy="22517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50"/>
            </a:lvl1pPr>
            <a:lvl2pPr marL="1097280" indent="0">
              <a:buNone/>
              <a:defRPr sz="2900"/>
            </a:lvl2pPr>
            <a:lvl3pPr marL="2194560" indent="0">
              <a:buNone/>
              <a:defRPr sz="2400"/>
            </a:lvl3pPr>
            <a:lvl4pPr marL="3291840" indent="0">
              <a:buNone/>
              <a:defRPr sz="2150"/>
            </a:lvl4pPr>
            <a:lvl5pPr marL="4389120" indent="0">
              <a:buNone/>
              <a:defRPr sz="2150"/>
            </a:lvl5pPr>
            <a:lvl6pPr marL="5486400" indent="0">
              <a:buNone/>
              <a:defRPr sz="2150"/>
            </a:lvl6pPr>
            <a:lvl7pPr marL="6583680" indent="0">
              <a:buNone/>
              <a:defRPr sz="2150"/>
            </a:lvl7pPr>
            <a:lvl8pPr marL="7680960" indent="0">
              <a:buNone/>
              <a:defRPr sz="2150"/>
            </a:lvl8pPr>
            <a:lvl9pPr marL="8778240" indent="0">
              <a:buNone/>
              <a:defRPr sz="21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30510163"/>
            <a:ext cx="5121275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1F0F8D-0D4A-614C-B06A-DCF9395ADB14}" type="datetime1">
              <a:rPr lang="en-US"/>
              <a:pPr>
                <a:defRPr/>
              </a:pPr>
              <a:t>4/15/19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97763" y="30510163"/>
            <a:ext cx="6950075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727363" y="30510163"/>
            <a:ext cx="5121275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F3A24D-1705-F04C-93FD-1C69EE75A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4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1" y="23042880"/>
            <a:ext cx="13167360" cy="2720342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1" y="2941320"/>
            <a:ext cx="13167360" cy="197510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7700"/>
            </a:lvl1pPr>
            <a:lvl2pPr marL="1097280" indent="0">
              <a:buNone/>
              <a:defRPr sz="6700"/>
            </a:lvl2pPr>
            <a:lvl3pPr marL="2194560" indent="0">
              <a:buNone/>
              <a:defRPr sz="575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1" y="25763222"/>
            <a:ext cx="13167360" cy="3863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50"/>
            </a:lvl1pPr>
            <a:lvl2pPr marL="1097280" indent="0">
              <a:buNone/>
              <a:defRPr sz="2900"/>
            </a:lvl2pPr>
            <a:lvl3pPr marL="2194560" indent="0">
              <a:buNone/>
              <a:defRPr sz="2400"/>
            </a:lvl3pPr>
            <a:lvl4pPr marL="3291840" indent="0">
              <a:buNone/>
              <a:defRPr sz="2150"/>
            </a:lvl4pPr>
            <a:lvl5pPr marL="4389120" indent="0">
              <a:buNone/>
              <a:defRPr sz="2150"/>
            </a:lvl5pPr>
            <a:lvl6pPr marL="5486400" indent="0">
              <a:buNone/>
              <a:defRPr sz="2150"/>
            </a:lvl6pPr>
            <a:lvl7pPr marL="6583680" indent="0">
              <a:buNone/>
              <a:defRPr sz="2150"/>
            </a:lvl7pPr>
            <a:lvl8pPr marL="7680960" indent="0">
              <a:buNone/>
              <a:defRPr sz="2150"/>
            </a:lvl8pPr>
            <a:lvl9pPr marL="8778240" indent="0">
              <a:buNone/>
              <a:defRPr sz="21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30510163"/>
            <a:ext cx="5121275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30288A-D7A5-0941-93D1-D21B196E9A39}" type="datetime1">
              <a:rPr lang="en-US"/>
              <a:pPr>
                <a:defRPr/>
              </a:pPr>
              <a:t>4/15/19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97763" y="30510163"/>
            <a:ext cx="6950075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727363" y="30510163"/>
            <a:ext cx="5121275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608315-0CFA-A846-8E58-42DE526B4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1096963" rtl="0" eaLnBrk="1" fontAlgn="base" hangingPunct="1">
        <a:spcBef>
          <a:spcPct val="0"/>
        </a:spcBef>
        <a:spcAft>
          <a:spcPct val="0"/>
        </a:spcAft>
        <a:defRPr sz="1055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1096963" rtl="0" eaLnBrk="1" fontAlgn="base" hangingPunct="1">
        <a:spcBef>
          <a:spcPct val="0"/>
        </a:spcBef>
        <a:spcAft>
          <a:spcPct val="0"/>
        </a:spcAft>
        <a:defRPr sz="1055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1096963" rtl="0" eaLnBrk="1" fontAlgn="base" hangingPunct="1">
        <a:spcBef>
          <a:spcPct val="0"/>
        </a:spcBef>
        <a:spcAft>
          <a:spcPct val="0"/>
        </a:spcAft>
        <a:defRPr sz="1055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1096963" rtl="0" eaLnBrk="1" fontAlgn="base" hangingPunct="1">
        <a:spcBef>
          <a:spcPct val="0"/>
        </a:spcBef>
        <a:spcAft>
          <a:spcPct val="0"/>
        </a:spcAft>
        <a:defRPr sz="1055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1096963" rtl="0" eaLnBrk="1" fontAlgn="base" hangingPunct="1">
        <a:spcBef>
          <a:spcPct val="0"/>
        </a:spcBef>
        <a:spcAft>
          <a:spcPct val="0"/>
        </a:spcAft>
        <a:defRPr sz="1055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228600" algn="ctr" defTabSz="1096963" rtl="0" eaLnBrk="1" fontAlgn="base" hangingPunct="1">
        <a:spcBef>
          <a:spcPct val="0"/>
        </a:spcBef>
        <a:spcAft>
          <a:spcPct val="0"/>
        </a:spcAft>
        <a:defRPr sz="1055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457200" algn="ctr" defTabSz="1096963" rtl="0" eaLnBrk="1" fontAlgn="base" hangingPunct="1">
        <a:spcBef>
          <a:spcPct val="0"/>
        </a:spcBef>
        <a:spcAft>
          <a:spcPct val="0"/>
        </a:spcAft>
        <a:defRPr sz="1055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685800" algn="ctr" defTabSz="1096963" rtl="0" eaLnBrk="1" fontAlgn="base" hangingPunct="1">
        <a:spcBef>
          <a:spcPct val="0"/>
        </a:spcBef>
        <a:spcAft>
          <a:spcPct val="0"/>
        </a:spcAft>
        <a:defRPr sz="1055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914400" algn="ctr" defTabSz="1096963" rtl="0" eaLnBrk="1" fontAlgn="base" hangingPunct="1">
        <a:spcBef>
          <a:spcPct val="0"/>
        </a:spcBef>
        <a:spcAft>
          <a:spcPct val="0"/>
        </a:spcAft>
        <a:defRPr sz="1055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822325" indent="-822325" algn="l" defTabSz="109696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77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1782763" indent="-685800" algn="l" defTabSz="109696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67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2743200" indent="-548482" algn="l" defTabSz="109696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575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3840163" indent="-548482" algn="l" defTabSz="109696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4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4937125" indent="-548482" algn="l" defTabSz="10969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4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6035040" indent="-548640" algn="l" defTabSz="109728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109728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109728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109728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em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4134" y="31851599"/>
            <a:ext cx="4592907" cy="7972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1" name="Rectangle 8">
                <a:extLst>
                  <a:ext uri="{FF2B5EF4-FFF2-40B4-BE49-F238E27FC236}">
                    <a16:creationId xmlns:a16="http://schemas.microsoft.com/office/drawing/2014/main" id="{3F350E02-DFC0-3F4B-91CC-027493119B44}"/>
                  </a:ext>
                </a:extLst>
              </p:cNvPr>
              <p:cNvSpPr/>
              <p:nvPr/>
            </p:nvSpPr>
            <p:spPr>
              <a:xfrm>
                <a:off x="6513718" y="22850717"/>
                <a:ext cx="518434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latin typeface="Georgia" panose="02040502050405020303" pitchFamily="18" charset="0"/>
                  </a:rPr>
                  <a:t>Hybrid system: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𝒯ℒ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351" name="Rectangle 8">
                <a:extLst>
                  <a:ext uri="{FF2B5EF4-FFF2-40B4-BE49-F238E27FC236}">
                    <a16:creationId xmlns:a16="http://schemas.microsoft.com/office/drawing/2014/main" id="{3F350E02-DFC0-3F4B-91CC-027493119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718" y="22850717"/>
                <a:ext cx="5184346" cy="707886"/>
              </a:xfrm>
              <a:prstGeom prst="rect">
                <a:avLst/>
              </a:prstGeom>
              <a:blipFill>
                <a:blip r:embed="rId3"/>
                <a:stretch>
                  <a:fillRect t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6F105611-0E8A-B34E-B84B-3E7AD01A2F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945600" cy="1633728"/>
          </a:xfrm>
          <a:prstGeom prst="rect">
            <a:avLst/>
          </a:prstGeom>
        </p:spPr>
      </p:pic>
      <p:sp>
        <p:nvSpPr>
          <p:cNvPr id="383" name="Rectangle 33">
            <a:extLst>
              <a:ext uri="{FF2B5EF4-FFF2-40B4-BE49-F238E27FC236}">
                <a16:creationId xmlns:a16="http://schemas.microsoft.com/office/drawing/2014/main" id="{0D570275-6287-7A4C-8EF4-90C2C1506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57" y="257399"/>
            <a:ext cx="13716000" cy="66084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/>
          <a:lstStyle/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chemeClr val="bg1"/>
                </a:solidFill>
              </a:rPr>
              <a:t>Title1</a:t>
            </a:r>
            <a:endParaRPr lang="en-GB" sz="7200" b="1" dirty="0">
              <a:solidFill>
                <a:schemeClr val="bg1"/>
              </a:solidFill>
            </a:endParaRPr>
          </a:p>
          <a:p>
            <a:endParaRPr lang="en" altLang="zh-CN" sz="1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84" name="Rectangle 33">
            <a:extLst>
              <a:ext uri="{FF2B5EF4-FFF2-40B4-BE49-F238E27FC236}">
                <a16:creationId xmlns:a16="http://schemas.microsoft.com/office/drawing/2014/main" id="{B362C4F8-C5E5-CC41-8DA5-8DB03C721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7395"/>
            <a:ext cx="21945600" cy="1633728"/>
          </a:xfrm>
          <a:prstGeom prst="rect">
            <a:avLst/>
          </a:prstGeom>
          <a:solidFill>
            <a:srgbClr val="141E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/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chemeClr val="tx2"/>
                </a:solidFill>
              </a:rPr>
              <a:t>Authors and affiliation, links</a:t>
            </a:r>
            <a:endParaRPr lang="en-GB" sz="6000" b="1" dirty="0">
              <a:solidFill>
                <a:srgbClr val="CC3300"/>
              </a:solidFill>
            </a:endParaRPr>
          </a:p>
          <a:p>
            <a:endParaRPr lang="en" altLang="zh-CN" sz="2800" dirty="0">
              <a:latin typeface="Georgia" panose="02040502050405020303" pitchFamily="18" charset="0"/>
            </a:endParaRPr>
          </a:p>
        </p:txBody>
      </p: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6CACB38E-A9AC-9446-8025-EEF243CD1938}"/>
              </a:ext>
            </a:extLst>
          </p:cNvPr>
          <p:cNvGrpSpPr/>
          <p:nvPr/>
        </p:nvGrpSpPr>
        <p:grpSpPr>
          <a:xfrm>
            <a:off x="12664160" y="128950"/>
            <a:ext cx="2123519" cy="1164115"/>
            <a:chOff x="-21043" y="83998"/>
            <a:chExt cx="12278000" cy="6730809"/>
          </a:xfrm>
        </p:grpSpPr>
        <p:pic>
          <p:nvPicPr>
            <p:cNvPr id="387" name="Picture 386">
              <a:extLst>
                <a:ext uri="{FF2B5EF4-FFF2-40B4-BE49-F238E27FC236}">
                  <a16:creationId xmlns:a16="http://schemas.microsoft.com/office/drawing/2014/main" id="{30E47CD9-02DF-7E4F-9F6A-274215112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5407" y="4789851"/>
              <a:ext cx="342900" cy="495300"/>
            </a:xfrm>
            <a:prstGeom prst="rect">
              <a:avLst/>
            </a:prstGeom>
          </p:spPr>
        </p:pic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87C8704C-A1F6-5C4F-98B6-A781E5E12B22}"/>
                </a:ext>
              </a:extLst>
            </p:cNvPr>
            <p:cNvSpPr/>
            <p:nvPr/>
          </p:nvSpPr>
          <p:spPr>
            <a:xfrm>
              <a:off x="2192858" y="4793341"/>
              <a:ext cx="348451" cy="4947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ounded Rectangle 388">
              <a:extLst>
                <a:ext uri="{FF2B5EF4-FFF2-40B4-BE49-F238E27FC236}">
                  <a16:creationId xmlns:a16="http://schemas.microsoft.com/office/drawing/2014/main" id="{08402159-D21B-4449-A4B8-EB94390D2DCE}"/>
                </a:ext>
              </a:extLst>
            </p:cNvPr>
            <p:cNvSpPr/>
            <p:nvPr/>
          </p:nvSpPr>
          <p:spPr>
            <a:xfrm>
              <a:off x="2453268" y="5285152"/>
              <a:ext cx="7097132" cy="363255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Freeform 389">
              <a:extLst>
                <a:ext uri="{FF2B5EF4-FFF2-40B4-BE49-F238E27FC236}">
                  <a16:creationId xmlns:a16="http://schemas.microsoft.com/office/drawing/2014/main" id="{CD568595-2250-9942-983D-1DB8F7D805FC}"/>
                </a:ext>
              </a:extLst>
            </p:cNvPr>
            <p:cNvSpPr/>
            <p:nvPr/>
          </p:nvSpPr>
          <p:spPr>
            <a:xfrm rot="5400000">
              <a:off x="4121902" y="-55649"/>
              <a:ext cx="3770804" cy="7225704"/>
            </a:xfrm>
            <a:custGeom>
              <a:avLst/>
              <a:gdLst>
                <a:gd name="connsiteX0" fmla="*/ 56 w 3770804"/>
                <a:gd name="connsiteY0" fmla="*/ 3634043 h 7225704"/>
                <a:gd name="connsiteX1" fmla="*/ 417436 w 3770804"/>
                <a:gd name="connsiteY1" fmla="*/ 1832091 h 7225704"/>
                <a:gd name="connsiteX2" fmla="*/ 3726951 w 3770804"/>
                <a:gd name="connsiteY2" fmla="*/ 46694 h 7225704"/>
                <a:gd name="connsiteX3" fmla="*/ 3770804 w 3770804"/>
                <a:gd name="connsiteY3" fmla="*/ 7170654 h 7225704"/>
                <a:gd name="connsiteX4" fmla="*/ 2937175 w 3770804"/>
                <a:gd name="connsiteY4" fmla="*/ 7212415 h 7225704"/>
                <a:gd name="connsiteX5" fmla="*/ 2678074 w 3770804"/>
                <a:gd name="connsiteY5" fmla="*/ 7174714 h 7225704"/>
                <a:gd name="connsiteX6" fmla="*/ 2658177 w 3770804"/>
                <a:gd name="connsiteY6" fmla="*/ 7126018 h 7225704"/>
                <a:gd name="connsiteX7" fmla="*/ 2417888 w 3770804"/>
                <a:gd name="connsiteY7" fmla="*/ 6718768 h 7225704"/>
                <a:gd name="connsiteX8" fmla="*/ 2285169 w 3770804"/>
                <a:gd name="connsiteY8" fmla="*/ 6553567 h 7225704"/>
                <a:gd name="connsiteX9" fmla="*/ 2212485 w 3770804"/>
                <a:gd name="connsiteY9" fmla="*/ 6448226 h 7225704"/>
                <a:gd name="connsiteX10" fmla="*/ 1248699 w 3770804"/>
                <a:gd name="connsiteY10" fmla="*/ 5569858 h 7225704"/>
                <a:gd name="connsiteX11" fmla="*/ 1010557 w 3770804"/>
                <a:gd name="connsiteY11" fmla="*/ 5431253 h 7225704"/>
                <a:gd name="connsiteX12" fmla="*/ 916750 w 3770804"/>
                <a:gd name="connsiteY12" fmla="*/ 5385290 h 7225704"/>
                <a:gd name="connsiteX13" fmla="*/ 794877 w 3770804"/>
                <a:gd name="connsiteY13" fmla="*/ 5310387 h 7225704"/>
                <a:gd name="connsiteX14" fmla="*/ 533910 w 3770804"/>
                <a:gd name="connsiteY14" fmla="*/ 5183884 h 7225704"/>
                <a:gd name="connsiteX15" fmla="*/ 316294 w 3770804"/>
                <a:gd name="connsiteY15" fmla="*/ 5101434 h 7225704"/>
                <a:gd name="connsiteX16" fmla="*/ 282768 w 3770804"/>
                <a:gd name="connsiteY16" fmla="*/ 5091704 h 7225704"/>
                <a:gd name="connsiteX17" fmla="*/ 257514 w 3770804"/>
                <a:gd name="connsiteY17" fmla="*/ 5030133 h 7225704"/>
                <a:gd name="connsiteX18" fmla="*/ 56 w 3770804"/>
                <a:gd name="connsiteY18" fmla="*/ 3634043 h 722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70804" h="7225704">
                  <a:moveTo>
                    <a:pt x="56" y="3634043"/>
                  </a:moveTo>
                  <a:cubicBezTo>
                    <a:pt x="-3185" y="3012999"/>
                    <a:pt x="135831" y="2391017"/>
                    <a:pt x="417436" y="1832091"/>
                  </a:cubicBezTo>
                  <a:cubicBezTo>
                    <a:pt x="1079919" y="517208"/>
                    <a:pt x="2400258" y="-195083"/>
                    <a:pt x="3726951" y="46694"/>
                  </a:cubicBezTo>
                  <a:lnTo>
                    <a:pt x="3770804" y="7170654"/>
                  </a:lnTo>
                  <a:cubicBezTo>
                    <a:pt x="3491095" y="7226107"/>
                    <a:pt x="3211157" y="7238951"/>
                    <a:pt x="2937175" y="7212415"/>
                  </a:cubicBezTo>
                  <a:lnTo>
                    <a:pt x="2678074" y="7174714"/>
                  </a:lnTo>
                  <a:lnTo>
                    <a:pt x="2658177" y="7126018"/>
                  </a:lnTo>
                  <a:cubicBezTo>
                    <a:pt x="2593696" y="6986441"/>
                    <a:pt x="2513272" y="6849769"/>
                    <a:pt x="2417888" y="6718768"/>
                  </a:cubicBezTo>
                  <a:lnTo>
                    <a:pt x="2285169" y="6553567"/>
                  </a:lnTo>
                  <a:lnTo>
                    <a:pt x="2212485" y="6448226"/>
                  </a:lnTo>
                  <a:cubicBezTo>
                    <a:pt x="1967554" y="6121207"/>
                    <a:pt x="1641871" y="5817804"/>
                    <a:pt x="1248699" y="5569858"/>
                  </a:cubicBezTo>
                  <a:cubicBezTo>
                    <a:pt x="1170065" y="5520269"/>
                    <a:pt x="1090592" y="5474072"/>
                    <a:pt x="1010557" y="5431253"/>
                  </a:cubicBezTo>
                  <a:lnTo>
                    <a:pt x="916750" y="5385290"/>
                  </a:lnTo>
                  <a:lnTo>
                    <a:pt x="794877" y="5310387"/>
                  </a:lnTo>
                  <a:cubicBezTo>
                    <a:pt x="711287" y="5264568"/>
                    <a:pt x="624222" y="5222263"/>
                    <a:pt x="533910" y="5183884"/>
                  </a:cubicBezTo>
                  <a:cubicBezTo>
                    <a:pt x="461661" y="5153181"/>
                    <a:pt x="389045" y="5125719"/>
                    <a:pt x="316294" y="5101434"/>
                  </a:cubicBezTo>
                  <a:lnTo>
                    <a:pt x="282768" y="5091704"/>
                  </a:lnTo>
                  <a:lnTo>
                    <a:pt x="257514" y="5030133"/>
                  </a:lnTo>
                  <a:cubicBezTo>
                    <a:pt x="88407" y="4584467"/>
                    <a:pt x="2538" y="4109530"/>
                    <a:pt x="56" y="36340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Chord 390">
              <a:extLst>
                <a:ext uri="{FF2B5EF4-FFF2-40B4-BE49-F238E27FC236}">
                  <a16:creationId xmlns:a16="http://schemas.microsoft.com/office/drawing/2014/main" id="{A7DE973D-C754-1C42-B83A-8F983ADC2BBB}"/>
                </a:ext>
              </a:extLst>
            </p:cNvPr>
            <p:cNvSpPr/>
            <p:nvPr/>
          </p:nvSpPr>
          <p:spPr>
            <a:xfrm rot="5400000">
              <a:off x="4098306" y="1713030"/>
              <a:ext cx="4642150" cy="5561404"/>
            </a:xfrm>
            <a:prstGeom prst="chord">
              <a:avLst>
                <a:gd name="adj1" fmla="val 6041808"/>
                <a:gd name="adj2" fmla="val 15646254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Block Arc 391">
              <a:extLst>
                <a:ext uri="{FF2B5EF4-FFF2-40B4-BE49-F238E27FC236}">
                  <a16:creationId xmlns:a16="http://schemas.microsoft.com/office/drawing/2014/main" id="{57510821-AC00-B042-8E4B-98DF67CE5D5E}"/>
                </a:ext>
              </a:extLst>
            </p:cNvPr>
            <p:cNvSpPr/>
            <p:nvPr/>
          </p:nvSpPr>
          <p:spPr>
            <a:xfrm>
              <a:off x="4366129" y="1971489"/>
              <a:ext cx="3958369" cy="4178299"/>
            </a:xfrm>
            <a:prstGeom prst="blockArc">
              <a:avLst>
                <a:gd name="adj1" fmla="val 10800000"/>
                <a:gd name="adj2" fmla="val 87561"/>
                <a:gd name="adj3" fmla="val 622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93" name="Picture 392">
              <a:extLst>
                <a:ext uri="{FF2B5EF4-FFF2-40B4-BE49-F238E27FC236}">
                  <a16:creationId xmlns:a16="http://schemas.microsoft.com/office/drawing/2014/main" id="{3DEE0BF0-E7DB-1E41-B60A-FD6D8E328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2820363">
              <a:off x="-21043" y="4111647"/>
              <a:ext cx="2347008" cy="2347008"/>
            </a:xfrm>
            <a:custGeom>
              <a:avLst/>
              <a:gdLst>
                <a:gd name="connsiteX0" fmla="*/ 0 w 6858000"/>
                <a:gd name="connsiteY0" fmla="*/ 0 h 6858000"/>
                <a:gd name="connsiteX1" fmla="*/ 6858000 w 6858000"/>
                <a:gd name="connsiteY1" fmla="*/ 0 h 6858000"/>
                <a:gd name="connsiteX2" fmla="*/ 6858000 w 6858000"/>
                <a:gd name="connsiteY2" fmla="*/ 6858000 h 6858000"/>
                <a:gd name="connsiteX3" fmla="*/ 1665967 w 6858000"/>
                <a:gd name="connsiteY3" fmla="*/ 6858000 h 6858000"/>
                <a:gd name="connsiteX4" fmla="*/ 1665967 w 6858000"/>
                <a:gd name="connsiteY4" fmla="*/ 5247459 h 6858000"/>
                <a:gd name="connsiteX5" fmla="*/ 0 w 6858000"/>
                <a:gd name="connsiteY5" fmla="*/ 524745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000" h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6858000"/>
                  </a:lnTo>
                  <a:lnTo>
                    <a:pt x="1665967" y="6858000"/>
                  </a:lnTo>
                  <a:lnTo>
                    <a:pt x="1665967" y="5247459"/>
                  </a:lnTo>
                  <a:lnTo>
                    <a:pt x="0" y="5247459"/>
                  </a:lnTo>
                  <a:close/>
                </a:path>
              </a:pathLst>
            </a:custGeom>
          </p:spPr>
        </p:pic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id="{25908DC4-F954-D74C-9092-4AC7F0739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8779637" flipH="1">
              <a:off x="9909949" y="4111709"/>
              <a:ext cx="2347008" cy="2347008"/>
            </a:xfrm>
            <a:custGeom>
              <a:avLst/>
              <a:gdLst>
                <a:gd name="connsiteX0" fmla="*/ 0 w 6858000"/>
                <a:gd name="connsiteY0" fmla="*/ 0 h 6858000"/>
                <a:gd name="connsiteX1" fmla="*/ 6858000 w 6858000"/>
                <a:gd name="connsiteY1" fmla="*/ 0 h 6858000"/>
                <a:gd name="connsiteX2" fmla="*/ 6858000 w 6858000"/>
                <a:gd name="connsiteY2" fmla="*/ 6858000 h 6858000"/>
                <a:gd name="connsiteX3" fmla="*/ 1665967 w 6858000"/>
                <a:gd name="connsiteY3" fmla="*/ 6858000 h 6858000"/>
                <a:gd name="connsiteX4" fmla="*/ 1665967 w 6858000"/>
                <a:gd name="connsiteY4" fmla="*/ 5247459 h 6858000"/>
                <a:gd name="connsiteX5" fmla="*/ 0 w 6858000"/>
                <a:gd name="connsiteY5" fmla="*/ 524745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000" h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6858000"/>
                  </a:lnTo>
                  <a:lnTo>
                    <a:pt x="1665967" y="6858000"/>
                  </a:lnTo>
                  <a:lnTo>
                    <a:pt x="1665967" y="5247459"/>
                  </a:lnTo>
                  <a:lnTo>
                    <a:pt x="0" y="5247459"/>
                  </a:lnTo>
                  <a:close/>
                </a:path>
              </a:pathLst>
            </a:custGeom>
          </p:spPr>
        </p:pic>
        <p:grpSp>
          <p:nvGrpSpPr>
            <p:cNvPr id="411" name="Group 410">
              <a:extLst>
                <a:ext uri="{FF2B5EF4-FFF2-40B4-BE49-F238E27FC236}">
                  <a16:creationId xmlns:a16="http://schemas.microsoft.com/office/drawing/2014/main" id="{E412B1CB-F3D3-6A4F-BD55-F22D2100D81E}"/>
                </a:ext>
              </a:extLst>
            </p:cNvPr>
            <p:cNvGrpSpPr/>
            <p:nvPr/>
          </p:nvGrpSpPr>
          <p:grpSpPr>
            <a:xfrm>
              <a:off x="7282790" y="4748248"/>
              <a:ext cx="1915497" cy="1866378"/>
              <a:chOff x="2843408" y="4070959"/>
              <a:chExt cx="1915497" cy="1866378"/>
            </a:xfrm>
          </p:grpSpPr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id="{580CC061-F236-6741-BFED-ED61C802EACD}"/>
                  </a:ext>
                </a:extLst>
              </p:cNvPr>
              <p:cNvGrpSpPr/>
              <p:nvPr/>
            </p:nvGrpSpPr>
            <p:grpSpPr>
              <a:xfrm>
                <a:off x="2843408" y="4070959"/>
                <a:ext cx="1915497" cy="1866378"/>
                <a:chOff x="2843408" y="4070959"/>
                <a:chExt cx="1915497" cy="1866378"/>
              </a:xfrm>
            </p:grpSpPr>
            <p:sp>
              <p:nvSpPr>
                <p:cNvPr id="430" name="Donut 429">
                  <a:extLst>
                    <a:ext uri="{FF2B5EF4-FFF2-40B4-BE49-F238E27FC236}">
                      <a16:creationId xmlns:a16="http://schemas.microsoft.com/office/drawing/2014/main" id="{1D15747D-E850-0441-AB14-D9B6F76270EE}"/>
                    </a:ext>
                  </a:extLst>
                </p:cNvPr>
                <p:cNvSpPr/>
                <p:nvPr/>
              </p:nvSpPr>
              <p:spPr>
                <a:xfrm>
                  <a:off x="2843408" y="4070959"/>
                  <a:ext cx="1915497" cy="1866378"/>
                </a:xfrm>
                <a:prstGeom prst="donu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1" name="Donut 430">
                  <a:extLst>
                    <a:ext uri="{FF2B5EF4-FFF2-40B4-BE49-F238E27FC236}">
                      <a16:creationId xmlns:a16="http://schemas.microsoft.com/office/drawing/2014/main" id="{433E54F5-9B9A-A446-B811-1CA0332B3564}"/>
                    </a:ext>
                  </a:extLst>
                </p:cNvPr>
                <p:cNvSpPr/>
                <p:nvPr/>
              </p:nvSpPr>
              <p:spPr>
                <a:xfrm>
                  <a:off x="3244241" y="4459267"/>
                  <a:ext cx="1122022" cy="1117564"/>
                </a:xfrm>
                <a:prstGeom prst="donut">
                  <a:avLst>
                    <a:gd name="adj" fmla="val 39787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28" name="Donut 427">
                <a:extLst>
                  <a:ext uri="{FF2B5EF4-FFF2-40B4-BE49-F238E27FC236}">
                    <a16:creationId xmlns:a16="http://schemas.microsoft.com/office/drawing/2014/main" id="{0A40CE1B-70F4-B04F-BFB1-E894A3394281}"/>
                  </a:ext>
                </a:extLst>
              </p:cNvPr>
              <p:cNvSpPr/>
              <p:nvPr/>
            </p:nvSpPr>
            <p:spPr>
              <a:xfrm>
                <a:off x="3560650" y="4778498"/>
                <a:ext cx="481012" cy="479101"/>
              </a:xfrm>
              <a:prstGeom prst="donut">
                <a:avLst>
                  <a:gd name="adj" fmla="val 44333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9" name="Donut 428">
                <a:extLst>
                  <a:ext uri="{FF2B5EF4-FFF2-40B4-BE49-F238E27FC236}">
                    <a16:creationId xmlns:a16="http://schemas.microsoft.com/office/drawing/2014/main" id="{89928A39-03D3-3442-8B28-29A5A19DDB73}"/>
                  </a:ext>
                </a:extLst>
              </p:cNvPr>
              <p:cNvSpPr/>
              <p:nvPr/>
            </p:nvSpPr>
            <p:spPr>
              <a:xfrm>
                <a:off x="3729655" y="4952328"/>
                <a:ext cx="143002" cy="142434"/>
              </a:xfrm>
              <a:prstGeom prst="donu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2" name="Group 411">
              <a:extLst>
                <a:ext uri="{FF2B5EF4-FFF2-40B4-BE49-F238E27FC236}">
                  <a16:creationId xmlns:a16="http://schemas.microsoft.com/office/drawing/2014/main" id="{4C2CF91C-72D8-9C44-9BBD-C3C5B0063F71}"/>
                </a:ext>
              </a:extLst>
            </p:cNvPr>
            <p:cNvGrpSpPr/>
            <p:nvPr/>
          </p:nvGrpSpPr>
          <p:grpSpPr>
            <a:xfrm>
              <a:off x="2843408" y="4734348"/>
              <a:ext cx="1915497" cy="1866378"/>
              <a:chOff x="2843408" y="4070959"/>
              <a:chExt cx="1915497" cy="1866378"/>
            </a:xfrm>
          </p:grpSpPr>
          <p:grpSp>
            <p:nvGrpSpPr>
              <p:cNvPr id="422" name="Group 421">
                <a:extLst>
                  <a:ext uri="{FF2B5EF4-FFF2-40B4-BE49-F238E27FC236}">
                    <a16:creationId xmlns:a16="http://schemas.microsoft.com/office/drawing/2014/main" id="{AB24D916-0941-F745-B9D6-C88946E79959}"/>
                  </a:ext>
                </a:extLst>
              </p:cNvPr>
              <p:cNvGrpSpPr/>
              <p:nvPr/>
            </p:nvGrpSpPr>
            <p:grpSpPr>
              <a:xfrm>
                <a:off x="2843408" y="4070959"/>
                <a:ext cx="1915497" cy="1866378"/>
                <a:chOff x="2843408" y="4070959"/>
                <a:chExt cx="1915497" cy="1866378"/>
              </a:xfrm>
            </p:grpSpPr>
            <p:sp>
              <p:nvSpPr>
                <p:cNvPr id="425" name="Donut 424">
                  <a:extLst>
                    <a:ext uri="{FF2B5EF4-FFF2-40B4-BE49-F238E27FC236}">
                      <a16:creationId xmlns:a16="http://schemas.microsoft.com/office/drawing/2014/main" id="{CEE4CCD7-8657-264E-889C-B2C03B6F41A8}"/>
                    </a:ext>
                  </a:extLst>
                </p:cNvPr>
                <p:cNvSpPr/>
                <p:nvPr/>
              </p:nvSpPr>
              <p:spPr>
                <a:xfrm>
                  <a:off x="2843408" y="4070959"/>
                  <a:ext cx="1915497" cy="1866378"/>
                </a:xfrm>
                <a:prstGeom prst="donu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6" name="Donut 425">
                  <a:extLst>
                    <a:ext uri="{FF2B5EF4-FFF2-40B4-BE49-F238E27FC236}">
                      <a16:creationId xmlns:a16="http://schemas.microsoft.com/office/drawing/2014/main" id="{3B14CAA0-06DE-E844-BB84-3D3F3B3A77F0}"/>
                    </a:ext>
                  </a:extLst>
                </p:cNvPr>
                <p:cNvSpPr/>
                <p:nvPr/>
              </p:nvSpPr>
              <p:spPr>
                <a:xfrm>
                  <a:off x="3244241" y="4459267"/>
                  <a:ext cx="1122022" cy="1117564"/>
                </a:xfrm>
                <a:prstGeom prst="donut">
                  <a:avLst>
                    <a:gd name="adj" fmla="val 39787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23" name="Donut 422">
                <a:extLst>
                  <a:ext uri="{FF2B5EF4-FFF2-40B4-BE49-F238E27FC236}">
                    <a16:creationId xmlns:a16="http://schemas.microsoft.com/office/drawing/2014/main" id="{5DE0346D-E105-DE46-977A-5F3EEA795482}"/>
                  </a:ext>
                </a:extLst>
              </p:cNvPr>
              <p:cNvSpPr/>
              <p:nvPr/>
            </p:nvSpPr>
            <p:spPr>
              <a:xfrm>
                <a:off x="3560650" y="4778498"/>
                <a:ext cx="481012" cy="479101"/>
              </a:xfrm>
              <a:prstGeom prst="donut">
                <a:avLst>
                  <a:gd name="adj" fmla="val 44333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4" name="Donut 423">
                <a:extLst>
                  <a:ext uri="{FF2B5EF4-FFF2-40B4-BE49-F238E27FC236}">
                    <a16:creationId xmlns:a16="http://schemas.microsoft.com/office/drawing/2014/main" id="{16C5385B-5C12-5543-8A65-340B6B5E1FDB}"/>
                  </a:ext>
                </a:extLst>
              </p:cNvPr>
              <p:cNvSpPr/>
              <p:nvPr/>
            </p:nvSpPr>
            <p:spPr>
              <a:xfrm>
                <a:off x="3729655" y="4952328"/>
                <a:ext cx="143002" cy="142434"/>
              </a:xfrm>
              <a:prstGeom prst="donu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3" name="Group 412">
              <a:extLst>
                <a:ext uri="{FF2B5EF4-FFF2-40B4-BE49-F238E27FC236}">
                  <a16:creationId xmlns:a16="http://schemas.microsoft.com/office/drawing/2014/main" id="{518F7C5A-0A38-934C-8A78-A1DF907C8C43}"/>
                </a:ext>
              </a:extLst>
            </p:cNvPr>
            <p:cNvGrpSpPr/>
            <p:nvPr/>
          </p:nvGrpSpPr>
          <p:grpSpPr>
            <a:xfrm rot="19505769">
              <a:off x="4025782" y="83998"/>
              <a:ext cx="4457146" cy="5442239"/>
              <a:chOff x="5608544" y="212295"/>
              <a:chExt cx="4457146" cy="5442239"/>
            </a:xfrm>
          </p:grpSpPr>
          <p:sp>
            <p:nvSpPr>
              <p:cNvPr id="418" name="Rounded Rectangle 417">
                <a:extLst>
                  <a:ext uri="{FF2B5EF4-FFF2-40B4-BE49-F238E27FC236}">
                    <a16:creationId xmlns:a16="http://schemas.microsoft.com/office/drawing/2014/main" id="{9893B3CD-E6F9-0641-811E-05A271B55476}"/>
                  </a:ext>
                </a:extLst>
              </p:cNvPr>
              <p:cNvSpPr/>
              <p:nvPr/>
            </p:nvSpPr>
            <p:spPr>
              <a:xfrm rot="2133992">
                <a:off x="5608544" y="1763174"/>
                <a:ext cx="4457146" cy="58416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EDB201"/>
                  </a:gs>
                  <a:gs pos="95000">
                    <a:schemeClr val="accent4">
                      <a:lumMod val="20000"/>
                      <a:lumOff val="80000"/>
                    </a:schemeClr>
                  </a:gs>
                  <a:gs pos="68000">
                    <a:schemeClr val="accent4">
                      <a:lumMod val="60000"/>
                      <a:lumOff val="4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Chord 418">
                <a:extLst>
                  <a:ext uri="{FF2B5EF4-FFF2-40B4-BE49-F238E27FC236}">
                    <a16:creationId xmlns:a16="http://schemas.microsoft.com/office/drawing/2014/main" id="{3F43C729-517A-DB43-888E-46A9CC3ED2CC}"/>
                  </a:ext>
                </a:extLst>
              </p:cNvPr>
              <p:cNvSpPr/>
              <p:nvPr/>
            </p:nvSpPr>
            <p:spPr>
              <a:xfrm rot="7127828">
                <a:off x="4980808" y="1170821"/>
                <a:ext cx="5442239" cy="3525188"/>
              </a:xfrm>
              <a:prstGeom prst="chord">
                <a:avLst>
                  <a:gd name="adj1" fmla="val 7644834"/>
                  <a:gd name="adj2" fmla="val 14547257"/>
                </a:avLst>
              </a:prstGeom>
              <a:gradFill flip="none" rotWithShape="1">
                <a:gsLst>
                  <a:gs pos="0">
                    <a:schemeClr val="accent4"/>
                  </a:gs>
                  <a:gs pos="78000">
                    <a:schemeClr val="accent4">
                      <a:lumMod val="20000"/>
                      <a:lumOff val="80000"/>
                    </a:schemeClr>
                  </a:gs>
                  <a:gs pos="65000">
                    <a:schemeClr val="accent4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Block Arc 419">
                <a:extLst>
                  <a:ext uri="{FF2B5EF4-FFF2-40B4-BE49-F238E27FC236}">
                    <a16:creationId xmlns:a16="http://schemas.microsoft.com/office/drawing/2014/main" id="{3BDCF568-AA8D-5B4C-8E23-DE8A97DF9822}"/>
                  </a:ext>
                </a:extLst>
              </p:cNvPr>
              <p:cNvSpPr/>
              <p:nvPr/>
            </p:nvSpPr>
            <p:spPr>
              <a:xfrm rot="1293152">
                <a:off x="7479488" y="816370"/>
                <a:ext cx="2145366" cy="2075451"/>
              </a:xfrm>
              <a:prstGeom prst="blockArc">
                <a:avLst>
                  <a:gd name="adj1" fmla="val 10800000"/>
                  <a:gd name="adj2" fmla="val 20701884"/>
                  <a:gd name="adj3" fmla="val 6054"/>
                </a:avLst>
              </a:prstGeom>
              <a:gradFill>
                <a:gsLst>
                  <a:gs pos="0">
                    <a:schemeClr val="accent4"/>
                  </a:gs>
                  <a:gs pos="54000">
                    <a:schemeClr val="accent4">
                      <a:lumMod val="20000"/>
                      <a:lumOff val="8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1" name="Rounded Rectangle 420">
                <a:extLst>
                  <a:ext uri="{FF2B5EF4-FFF2-40B4-BE49-F238E27FC236}">
                    <a16:creationId xmlns:a16="http://schemas.microsoft.com/office/drawing/2014/main" id="{C996EEC0-45C6-AF4C-9138-911D7C3A4387}"/>
                  </a:ext>
                </a:extLst>
              </p:cNvPr>
              <p:cNvSpPr/>
              <p:nvPr/>
            </p:nvSpPr>
            <p:spPr>
              <a:xfrm rot="2130869">
                <a:off x="7361149" y="2063864"/>
                <a:ext cx="2462691" cy="15747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54000">
                    <a:schemeClr val="accent4">
                      <a:lumMod val="20000"/>
                      <a:lumOff val="8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09" name="Rectangle 33">
            <a:extLst>
              <a:ext uri="{FF2B5EF4-FFF2-40B4-BE49-F238E27FC236}">
                <a16:creationId xmlns:a16="http://schemas.microsoft.com/office/drawing/2014/main" id="{4F24E2D8-2FAC-5447-BE64-E222543DC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19572"/>
            <a:ext cx="21945600" cy="1009427"/>
          </a:xfrm>
          <a:prstGeom prst="rect">
            <a:avLst/>
          </a:prstGeom>
          <a:solidFill>
            <a:srgbClr val="FC39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/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</a:rPr>
              <a:t>Class Project for Principles of Safe Autonomy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10" name="Rectangle 33">
            <a:extLst>
              <a:ext uri="{FF2B5EF4-FFF2-40B4-BE49-F238E27FC236}">
                <a16:creationId xmlns:a16="http://schemas.microsoft.com/office/drawing/2014/main" id="{1CEE5DFE-2878-6A4B-8B1A-96CB387CB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7" y="4881123"/>
            <a:ext cx="10186514" cy="66368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/>
          <a:lstStyle/>
          <a:p>
            <a:pPr>
              <a:spcBef>
                <a:spcPct val="50000"/>
              </a:spcBef>
            </a:pPr>
            <a:r>
              <a:rPr lang="en-GB" altLang="zh-CN" sz="4000" b="1" u="sng" dirty="0">
                <a:solidFill>
                  <a:schemeClr val="tx2"/>
                </a:solidFill>
              </a:rPr>
              <a:t>INTRODUCTION</a:t>
            </a:r>
            <a:endParaRPr lang="en-GB" sz="4000" b="1" dirty="0">
              <a:solidFill>
                <a:srgbClr val="CC3300"/>
              </a:solidFill>
            </a:endParaRPr>
          </a:p>
          <a:p>
            <a:endParaRPr lang="en" altLang="zh-CN" sz="2800" dirty="0">
              <a:latin typeface="Georgia" panose="02040502050405020303" pitchFamily="18" charset="0"/>
            </a:endParaRPr>
          </a:p>
          <a:p>
            <a:r>
              <a:rPr lang="en-US" altLang="zh-CN" sz="4000" dirty="0">
                <a:latin typeface="Georgia" panose="02040502050405020303" pitchFamily="18" charset="0"/>
              </a:rPr>
              <a:t>Text</a:t>
            </a:r>
          </a:p>
          <a:p>
            <a:endParaRPr lang="en-US" altLang="zh-CN" sz="4000" dirty="0">
              <a:latin typeface="Georgia" panose="02040502050405020303" pitchFamily="18" charset="0"/>
            </a:endParaRPr>
          </a:p>
          <a:p>
            <a:r>
              <a:rPr lang="en-US" altLang="zh-CN" sz="4000" dirty="0">
                <a:latin typeface="Georgia" panose="02040502050405020303" pitchFamily="18" charset="0"/>
              </a:rPr>
              <a:t>Feel free to resize the boxes according to your needs.</a:t>
            </a:r>
            <a:endParaRPr lang="en" altLang="zh-CN" sz="4000" dirty="0">
              <a:latin typeface="Georgia" panose="02040502050405020303" pitchFamily="18" charset="0"/>
            </a:endParaRPr>
          </a:p>
          <a:p>
            <a:endParaRPr lang="en" altLang="zh-CN" sz="4000" dirty="0">
              <a:latin typeface="Georgia" panose="02040502050405020303" pitchFamily="18" charset="0"/>
            </a:endParaRPr>
          </a:p>
        </p:txBody>
      </p:sp>
      <p:sp>
        <p:nvSpPr>
          <p:cNvPr id="511" name="Rectangle 33">
            <a:extLst>
              <a:ext uri="{FF2B5EF4-FFF2-40B4-BE49-F238E27FC236}">
                <a16:creationId xmlns:a16="http://schemas.microsoft.com/office/drawing/2014/main" id="{1409FF3C-83FC-7F49-B4C6-5AC095207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8115" y="4914686"/>
            <a:ext cx="10186514" cy="66368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/>
          <a:lstStyle/>
          <a:p>
            <a:pPr>
              <a:spcBef>
                <a:spcPct val="50000"/>
              </a:spcBef>
            </a:pPr>
            <a:r>
              <a:rPr lang="en-GB" altLang="zh-CN" sz="4000" b="1" u="sng" dirty="0" err="1">
                <a:solidFill>
                  <a:schemeClr val="tx2"/>
                </a:solidFill>
              </a:rPr>
              <a:t>Ttile</a:t>
            </a:r>
            <a:endParaRPr lang="en-GB" sz="4000" b="1" dirty="0">
              <a:solidFill>
                <a:srgbClr val="CC3300"/>
              </a:solidFill>
            </a:endParaRPr>
          </a:p>
          <a:p>
            <a:endParaRPr lang="en" altLang="zh-CN" sz="2800" dirty="0">
              <a:latin typeface="Georgia" panose="02040502050405020303" pitchFamily="18" charset="0"/>
            </a:endParaRPr>
          </a:p>
          <a:p>
            <a:r>
              <a:rPr lang="en-US" altLang="zh-CN" sz="4000" dirty="0">
                <a:latin typeface="Georgia" panose="02040502050405020303" pitchFamily="18" charset="0"/>
              </a:rPr>
              <a:t>Text</a:t>
            </a:r>
          </a:p>
          <a:p>
            <a:endParaRPr lang="en-US" altLang="zh-CN" sz="4000" dirty="0">
              <a:latin typeface="Georgia" panose="02040502050405020303" pitchFamily="18" charset="0"/>
            </a:endParaRPr>
          </a:p>
          <a:p>
            <a:r>
              <a:rPr lang="en-US" altLang="zh-CN" sz="4000" dirty="0">
                <a:latin typeface="Georgia" panose="02040502050405020303" pitchFamily="18" charset="0"/>
              </a:rPr>
              <a:t>Feel free to resize the boxes according to your needs.</a:t>
            </a:r>
            <a:endParaRPr lang="en" altLang="zh-CN" sz="4000" dirty="0">
              <a:latin typeface="Georgia" panose="02040502050405020303" pitchFamily="18" charset="0"/>
            </a:endParaRPr>
          </a:p>
          <a:p>
            <a:endParaRPr lang="en" altLang="zh-CN" sz="4000" dirty="0">
              <a:latin typeface="Georgia" panose="02040502050405020303" pitchFamily="18" charset="0"/>
            </a:endParaRPr>
          </a:p>
        </p:txBody>
      </p:sp>
      <p:sp>
        <p:nvSpPr>
          <p:cNvPr id="512" name="Rectangle 33">
            <a:extLst>
              <a:ext uri="{FF2B5EF4-FFF2-40B4-BE49-F238E27FC236}">
                <a16:creationId xmlns:a16="http://schemas.microsoft.com/office/drawing/2014/main" id="{DC7BDA67-1355-8C46-AC4C-C06CCAC51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7" y="11975781"/>
            <a:ext cx="10186514" cy="66368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/>
          <a:lstStyle/>
          <a:p>
            <a:pPr>
              <a:spcBef>
                <a:spcPct val="50000"/>
              </a:spcBef>
            </a:pPr>
            <a:r>
              <a:rPr lang="en-GB" altLang="zh-CN" sz="4000" b="1" u="sng" dirty="0" err="1">
                <a:solidFill>
                  <a:schemeClr val="tx2"/>
                </a:solidFill>
              </a:rPr>
              <a:t>Ttile</a:t>
            </a:r>
            <a:endParaRPr lang="en-GB" sz="4000" b="1" dirty="0">
              <a:solidFill>
                <a:srgbClr val="CC3300"/>
              </a:solidFill>
            </a:endParaRPr>
          </a:p>
          <a:p>
            <a:endParaRPr lang="en" altLang="zh-CN" sz="2800" dirty="0">
              <a:latin typeface="Georgia" panose="02040502050405020303" pitchFamily="18" charset="0"/>
            </a:endParaRPr>
          </a:p>
          <a:p>
            <a:r>
              <a:rPr lang="en-US" altLang="zh-CN" sz="4000" dirty="0">
                <a:latin typeface="Georgia" panose="02040502050405020303" pitchFamily="18" charset="0"/>
              </a:rPr>
              <a:t>Text</a:t>
            </a:r>
          </a:p>
          <a:p>
            <a:endParaRPr lang="en-US" altLang="zh-CN" sz="4000" dirty="0">
              <a:latin typeface="Georgia" panose="02040502050405020303" pitchFamily="18" charset="0"/>
            </a:endParaRPr>
          </a:p>
          <a:p>
            <a:r>
              <a:rPr lang="en-US" altLang="zh-CN" sz="4000" dirty="0">
                <a:latin typeface="Georgia" panose="02040502050405020303" pitchFamily="18" charset="0"/>
              </a:rPr>
              <a:t>Feel free to resize the boxes according to your needs.</a:t>
            </a:r>
            <a:endParaRPr lang="en" altLang="zh-CN" sz="4000" dirty="0">
              <a:latin typeface="Georgia" panose="02040502050405020303" pitchFamily="18" charset="0"/>
            </a:endParaRPr>
          </a:p>
          <a:p>
            <a:endParaRPr lang="en" altLang="zh-CN" sz="4000" dirty="0">
              <a:latin typeface="Georgia" panose="02040502050405020303" pitchFamily="18" charset="0"/>
            </a:endParaRPr>
          </a:p>
        </p:txBody>
      </p:sp>
      <p:sp>
        <p:nvSpPr>
          <p:cNvPr id="513" name="Rectangle 33">
            <a:extLst>
              <a:ext uri="{FF2B5EF4-FFF2-40B4-BE49-F238E27FC236}">
                <a16:creationId xmlns:a16="http://schemas.microsoft.com/office/drawing/2014/main" id="{52077E97-EBAB-4E44-843E-F0CBC1DEF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8115" y="11958034"/>
            <a:ext cx="10186514" cy="66368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/>
          <a:lstStyle/>
          <a:p>
            <a:pPr>
              <a:spcBef>
                <a:spcPct val="50000"/>
              </a:spcBef>
            </a:pPr>
            <a:r>
              <a:rPr lang="en-GB" altLang="zh-CN" sz="4000" b="1" u="sng" dirty="0" err="1">
                <a:solidFill>
                  <a:schemeClr val="tx2"/>
                </a:solidFill>
              </a:rPr>
              <a:t>Ttile</a:t>
            </a:r>
            <a:endParaRPr lang="en-GB" sz="4000" b="1" dirty="0">
              <a:solidFill>
                <a:srgbClr val="CC3300"/>
              </a:solidFill>
            </a:endParaRPr>
          </a:p>
          <a:p>
            <a:endParaRPr lang="en" altLang="zh-CN" sz="2800" dirty="0">
              <a:latin typeface="Georgia" panose="02040502050405020303" pitchFamily="18" charset="0"/>
            </a:endParaRPr>
          </a:p>
          <a:p>
            <a:r>
              <a:rPr lang="en-US" altLang="zh-CN" sz="4000" dirty="0">
                <a:latin typeface="Georgia" panose="02040502050405020303" pitchFamily="18" charset="0"/>
              </a:rPr>
              <a:t>Text</a:t>
            </a:r>
          </a:p>
          <a:p>
            <a:endParaRPr lang="en-US" altLang="zh-CN" sz="4000" dirty="0">
              <a:latin typeface="Georgia" panose="02040502050405020303" pitchFamily="18" charset="0"/>
            </a:endParaRPr>
          </a:p>
          <a:p>
            <a:r>
              <a:rPr lang="en-US" altLang="zh-CN" sz="4000" dirty="0">
                <a:latin typeface="Georgia" panose="02040502050405020303" pitchFamily="18" charset="0"/>
              </a:rPr>
              <a:t>Feel free to resize the boxes according to your needs.</a:t>
            </a:r>
            <a:endParaRPr lang="en" altLang="zh-CN" sz="4000" dirty="0">
              <a:latin typeface="Georgia" panose="02040502050405020303" pitchFamily="18" charset="0"/>
            </a:endParaRPr>
          </a:p>
          <a:p>
            <a:endParaRPr lang="en" altLang="zh-CN" sz="4000" dirty="0">
              <a:latin typeface="Georgia" panose="02040502050405020303" pitchFamily="18" charset="0"/>
            </a:endParaRPr>
          </a:p>
        </p:txBody>
      </p:sp>
      <p:sp>
        <p:nvSpPr>
          <p:cNvPr id="514" name="Rectangle 33">
            <a:extLst>
              <a:ext uri="{FF2B5EF4-FFF2-40B4-BE49-F238E27FC236}">
                <a16:creationId xmlns:a16="http://schemas.microsoft.com/office/drawing/2014/main" id="{3FAD7679-5A7E-284F-87D4-55D333837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7" y="19070439"/>
            <a:ext cx="10186514" cy="66368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/>
          <a:lstStyle/>
          <a:p>
            <a:pPr>
              <a:spcBef>
                <a:spcPct val="50000"/>
              </a:spcBef>
            </a:pPr>
            <a:r>
              <a:rPr lang="en-GB" altLang="zh-CN" sz="4000" b="1" u="sng" dirty="0">
                <a:solidFill>
                  <a:schemeClr val="tx2"/>
                </a:solidFill>
              </a:rPr>
              <a:t>INTRODUCTION</a:t>
            </a:r>
            <a:endParaRPr lang="en-GB" sz="4000" b="1" dirty="0">
              <a:solidFill>
                <a:srgbClr val="CC3300"/>
              </a:solidFill>
            </a:endParaRPr>
          </a:p>
          <a:p>
            <a:endParaRPr lang="en" altLang="zh-CN" sz="2800" dirty="0">
              <a:latin typeface="Georgia" panose="02040502050405020303" pitchFamily="18" charset="0"/>
            </a:endParaRPr>
          </a:p>
          <a:p>
            <a:r>
              <a:rPr lang="en-US" altLang="zh-CN" sz="4000" dirty="0">
                <a:latin typeface="Georgia" panose="02040502050405020303" pitchFamily="18" charset="0"/>
              </a:rPr>
              <a:t>Text</a:t>
            </a:r>
          </a:p>
          <a:p>
            <a:endParaRPr lang="en-US" altLang="zh-CN" sz="4000" dirty="0">
              <a:latin typeface="Georgia" panose="02040502050405020303" pitchFamily="18" charset="0"/>
            </a:endParaRPr>
          </a:p>
          <a:p>
            <a:r>
              <a:rPr lang="en-US" altLang="zh-CN" sz="4000" dirty="0">
                <a:latin typeface="Georgia" panose="02040502050405020303" pitchFamily="18" charset="0"/>
              </a:rPr>
              <a:t>Feel free to resize the boxes according to your needs.</a:t>
            </a:r>
            <a:endParaRPr lang="en" altLang="zh-CN" sz="4000" dirty="0">
              <a:latin typeface="Georgia" panose="02040502050405020303" pitchFamily="18" charset="0"/>
            </a:endParaRPr>
          </a:p>
          <a:p>
            <a:endParaRPr lang="en" altLang="zh-CN" sz="4000" dirty="0">
              <a:latin typeface="Georgia" panose="02040502050405020303" pitchFamily="18" charset="0"/>
            </a:endParaRPr>
          </a:p>
        </p:txBody>
      </p:sp>
      <p:sp>
        <p:nvSpPr>
          <p:cNvPr id="515" name="Rectangle 33">
            <a:extLst>
              <a:ext uri="{FF2B5EF4-FFF2-40B4-BE49-F238E27FC236}">
                <a16:creationId xmlns:a16="http://schemas.microsoft.com/office/drawing/2014/main" id="{4263DDC0-33A0-9C4B-8EDC-2A7393F40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8115" y="19052692"/>
            <a:ext cx="10186514" cy="66368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/>
          <a:lstStyle/>
          <a:p>
            <a:pPr>
              <a:spcBef>
                <a:spcPct val="50000"/>
              </a:spcBef>
            </a:pPr>
            <a:r>
              <a:rPr lang="en-GB" altLang="zh-CN" sz="4000" b="1" u="sng" dirty="0" err="1">
                <a:solidFill>
                  <a:schemeClr val="tx2"/>
                </a:solidFill>
              </a:rPr>
              <a:t>Ttile</a:t>
            </a:r>
            <a:endParaRPr lang="en-GB" sz="4000" b="1" dirty="0">
              <a:solidFill>
                <a:srgbClr val="CC3300"/>
              </a:solidFill>
            </a:endParaRPr>
          </a:p>
          <a:p>
            <a:endParaRPr lang="en" altLang="zh-CN" sz="2800" dirty="0">
              <a:latin typeface="Georgia" panose="02040502050405020303" pitchFamily="18" charset="0"/>
            </a:endParaRPr>
          </a:p>
          <a:p>
            <a:r>
              <a:rPr lang="en-US" altLang="zh-CN" sz="4000" dirty="0">
                <a:latin typeface="Georgia" panose="02040502050405020303" pitchFamily="18" charset="0"/>
              </a:rPr>
              <a:t>Text</a:t>
            </a:r>
          </a:p>
          <a:p>
            <a:endParaRPr lang="en-US" altLang="zh-CN" sz="4000" dirty="0">
              <a:latin typeface="Georgia" panose="02040502050405020303" pitchFamily="18" charset="0"/>
            </a:endParaRPr>
          </a:p>
          <a:p>
            <a:r>
              <a:rPr lang="en-US" altLang="zh-CN" sz="4000" dirty="0">
                <a:latin typeface="Georgia" panose="02040502050405020303" pitchFamily="18" charset="0"/>
              </a:rPr>
              <a:t>Feel free to resize the boxes according to your needs.</a:t>
            </a:r>
            <a:endParaRPr lang="en" altLang="zh-CN" sz="4000" dirty="0">
              <a:latin typeface="Georgia" panose="02040502050405020303" pitchFamily="18" charset="0"/>
            </a:endParaRPr>
          </a:p>
          <a:p>
            <a:endParaRPr lang="en" altLang="zh-CN" sz="4000" dirty="0">
              <a:latin typeface="Georgia" panose="02040502050405020303" pitchFamily="18" charset="0"/>
            </a:endParaRPr>
          </a:p>
        </p:txBody>
      </p:sp>
      <p:sp>
        <p:nvSpPr>
          <p:cNvPr id="516" name="Rectangle 33">
            <a:extLst>
              <a:ext uri="{FF2B5EF4-FFF2-40B4-BE49-F238E27FC236}">
                <a16:creationId xmlns:a16="http://schemas.microsoft.com/office/drawing/2014/main" id="{D1901909-13DE-7444-8843-D0A2A7A9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498" y="26169558"/>
            <a:ext cx="10186514" cy="533531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/>
          <a:lstStyle/>
          <a:p>
            <a:pPr>
              <a:spcBef>
                <a:spcPct val="50000"/>
              </a:spcBef>
            </a:pPr>
            <a:r>
              <a:rPr lang="en-GB" altLang="zh-CN" sz="4000" b="1" u="sng" dirty="0" err="1">
                <a:solidFill>
                  <a:schemeClr val="tx2"/>
                </a:solidFill>
              </a:rPr>
              <a:t>Ttile</a:t>
            </a:r>
            <a:endParaRPr lang="en-GB" sz="4000" b="1" dirty="0">
              <a:solidFill>
                <a:srgbClr val="CC3300"/>
              </a:solidFill>
            </a:endParaRPr>
          </a:p>
          <a:p>
            <a:endParaRPr lang="en" altLang="zh-CN" sz="2800" dirty="0">
              <a:latin typeface="Georgia" panose="02040502050405020303" pitchFamily="18" charset="0"/>
            </a:endParaRPr>
          </a:p>
          <a:p>
            <a:r>
              <a:rPr lang="en-US" altLang="zh-CN" sz="4000" dirty="0">
                <a:latin typeface="Georgia" panose="02040502050405020303" pitchFamily="18" charset="0"/>
              </a:rPr>
              <a:t>Text</a:t>
            </a:r>
          </a:p>
          <a:p>
            <a:endParaRPr lang="en-US" altLang="zh-CN" sz="4000" dirty="0">
              <a:latin typeface="Georgia" panose="02040502050405020303" pitchFamily="18" charset="0"/>
            </a:endParaRPr>
          </a:p>
          <a:p>
            <a:r>
              <a:rPr lang="en-US" altLang="zh-CN" sz="4000" dirty="0">
                <a:latin typeface="Georgia" panose="02040502050405020303" pitchFamily="18" charset="0"/>
              </a:rPr>
              <a:t>Feel free to resize the boxes according to your needs.</a:t>
            </a:r>
            <a:endParaRPr lang="en" altLang="zh-CN" sz="4000" dirty="0">
              <a:latin typeface="Georgia" panose="02040502050405020303" pitchFamily="18" charset="0"/>
            </a:endParaRPr>
          </a:p>
          <a:p>
            <a:endParaRPr lang="en" altLang="zh-CN" sz="4000" dirty="0">
              <a:latin typeface="Georgia" panose="02040502050405020303" pitchFamily="18" charset="0"/>
            </a:endParaRPr>
          </a:p>
        </p:txBody>
      </p:sp>
      <p:sp>
        <p:nvSpPr>
          <p:cNvPr id="517" name="Rectangle 33">
            <a:extLst>
              <a:ext uri="{FF2B5EF4-FFF2-40B4-BE49-F238E27FC236}">
                <a16:creationId xmlns:a16="http://schemas.microsoft.com/office/drawing/2014/main" id="{E79E737B-6CC0-B245-B6FB-27FE04391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2256" y="26151811"/>
            <a:ext cx="10186514" cy="533531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/>
          <a:lstStyle/>
          <a:p>
            <a:pPr>
              <a:spcBef>
                <a:spcPct val="50000"/>
              </a:spcBef>
            </a:pPr>
            <a:r>
              <a:rPr lang="en-GB" altLang="zh-CN" sz="4000" b="1" u="sng" dirty="0">
                <a:solidFill>
                  <a:schemeClr val="tx2"/>
                </a:solidFill>
              </a:rPr>
              <a:t>References</a:t>
            </a:r>
            <a:endParaRPr lang="en-GB" sz="4000" b="1" dirty="0">
              <a:solidFill>
                <a:srgbClr val="CC3300"/>
              </a:solidFill>
            </a:endParaRPr>
          </a:p>
          <a:p>
            <a:endParaRPr lang="en" altLang="zh-CN" sz="4000" dirty="0">
              <a:latin typeface="Georgia" panose="02040502050405020303" pitchFamily="18" charset="0"/>
            </a:endParaRPr>
          </a:p>
        </p:txBody>
      </p:sp>
      <p:sp>
        <p:nvSpPr>
          <p:cNvPr id="518" name="Rectangle 33">
            <a:extLst>
              <a:ext uri="{FF2B5EF4-FFF2-40B4-BE49-F238E27FC236}">
                <a16:creationId xmlns:a16="http://schemas.microsoft.com/office/drawing/2014/main" id="{68615605-5B55-7E41-B827-18EEE7ACF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9689"/>
            <a:ext cx="21945600" cy="1123800"/>
          </a:xfrm>
          <a:prstGeom prst="rect">
            <a:avLst/>
          </a:prstGeom>
          <a:solidFill>
            <a:srgbClr val="FC39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/>
          <a:lstStyle/>
          <a:p>
            <a:pPr algn="ctr">
              <a:spcBef>
                <a:spcPct val="50000"/>
              </a:spcBef>
            </a:pPr>
            <a:r>
              <a:rPr lang="en-US" sz="6600" b="1" dirty="0">
                <a:solidFill>
                  <a:schemeClr val="bg1"/>
                </a:solidFill>
              </a:rPr>
              <a:t>Title2</a:t>
            </a:r>
            <a:endParaRPr lang="en-GB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University Of Illinois">
      <a:dk1>
        <a:srgbClr val="131F33"/>
      </a:dk1>
      <a:lt1>
        <a:srgbClr val="FFFFFF"/>
      </a:lt1>
      <a:dk2>
        <a:srgbClr val="FA6300"/>
      </a:dk2>
      <a:lt2>
        <a:srgbClr val="FAFAFA"/>
      </a:lt2>
      <a:accent1>
        <a:srgbClr val="131F33"/>
      </a:accent1>
      <a:accent2>
        <a:srgbClr val="FA6300"/>
      </a:accent2>
      <a:accent3>
        <a:srgbClr val="555555"/>
      </a:accent3>
      <a:accent4>
        <a:srgbClr val="888888"/>
      </a:accent4>
      <a:accent5>
        <a:srgbClr val="4BACC6"/>
      </a:accent5>
      <a:accent6>
        <a:srgbClr val="F79646"/>
      </a:accent6>
      <a:hlink>
        <a:srgbClr val="666666"/>
      </a:hlink>
      <a:folHlink>
        <a:srgbClr val="AAAAA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stertemplate" id="{F6BEB1BC-FBF2-DC4F-8CD2-EB5531F07268}" vid="{534350A6-9488-7E4F-8C83-8CF109C6E0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422</TotalTime>
  <Words>112</Words>
  <Application>Microsoft Macintosh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 Math</vt:lpstr>
      <vt:lpstr>Georgia</vt:lpstr>
      <vt:lpstr>Office 主题​​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Qi, Bolun</dc:creator>
  <cp:keywords/>
  <dc:description/>
  <cp:lastModifiedBy>Mitra, Sayan</cp:lastModifiedBy>
  <cp:revision>58</cp:revision>
  <cp:lastPrinted>2009-06-18T18:06:01Z</cp:lastPrinted>
  <dcterms:created xsi:type="dcterms:W3CDTF">2018-04-02T21:32:23Z</dcterms:created>
  <dcterms:modified xsi:type="dcterms:W3CDTF">2019-04-16T02:57:39Z</dcterms:modified>
  <cp:category/>
</cp:coreProperties>
</file>