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8" roundtripDataSignature="AMtx7mhDLgf8wNrNZgXmmL6hP5I4MnBh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eyemed.com/" TargetMode="External"/><Relationship Id="rId4" Type="http://schemas.openxmlformats.org/officeDocument/2006/relationships/image" Target="../media/image3.png"/><Relationship Id="rId5" Type="http://schemas.openxmlformats.org/officeDocument/2006/relationships/hyperlink" Target="https://member.eyemedvisioncare.com/member/en/private/print-my-id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Accessing Eye and Dental Insurance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24605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Eye insurance</a:t>
            </a:r>
            <a:endParaRPr/>
          </a:p>
        </p:txBody>
      </p:sp>
      <p:sp>
        <p:nvSpPr>
          <p:cNvPr id="91" name="Google Shape;91;p2"/>
          <p:cNvSpPr txBox="1"/>
          <p:nvPr/>
        </p:nvSpPr>
        <p:spPr>
          <a:xfrm>
            <a:off x="648700" y="1086000"/>
            <a:ext cx="9569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 </a:t>
            </a:r>
            <a:r>
              <a:rPr b="0" i="0" lang="en-US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www.eyemed.com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member in login and register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the registration instructions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 to use your UIN as your member number not your Social Security Number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26123" l="8571" r="37474" t="20543"/>
          <a:stretch/>
        </p:blipFill>
        <p:spPr>
          <a:xfrm>
            <a:off x="3788228" y="2396786"/>
            <a:ext cx="7651103" cy="425423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385600" y="2781750"/>
            <a:ext cx="3002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Once you have an account,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print your Insurance Card </a:t>
            </a:r>
            <a:r>
              <a:rPr lang="en-US" sz="1800" u="sng">
                <a:solidFill>
                  <a:schemeClr val="hlink"/>
                </a:solidFill>
                <a:hlinkClick r:id="rId5"/>
              </a:rPr>
              <a:t>right here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>
            <p:ph type="title"/>
          </p:nvPr>
        </p:nvSpPr>
        <p:spPr>
          <a:xfrm>
            <a:off x="87325" y="85200"/>
            <a:ext cx="105156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Dental Insurance</a:t>
            </a:r>
            <a:endParaRPr/>
          </a:p>
        </p:txBody>
      </p:sp>
      <p:sp>
        <p:nvSpPr>
          <p:cNvPr id="99" name="Google Shape;99;p3"/>
          <p:cNvSpPr txBox="1"/>
          <p:nvPr/>
        </p:nvSpPr>
        <p:spPr>
          <a:xfrm>
            <a:off x="597148" y="1038494"/>
            <a:ext cx="8565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 www.deltadentalil.com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sign in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I am a member of employer/group plan and follow the online instructions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member ID is your UIN (not your Social Security Number!!)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the app to see your insurance card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 b="23265" l="8725" r="37934" t="20571"/>
          <a:stretch/>
        </p:blipFill>
        <p:spPr>
          <a:xfrm>
            <a:off x="597159" y="2736332"/>
            <a:ext cx="6503437" cy="3851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"/>
          <p:cNvPicPr preferRelativeResize="0"/>
          <p:nvPr/>
        </p:nvPicPr>
        <p:blipFill rotWithShape="1">
          <a:blip r:embed="rId4">
            <a:alphaModFix/>
          </a:blip>
          <a:srcRect b="28844" l="10026" r="50000" t="20571"/>
          <a:stretch/>
        </p:blipFill>
        <p:spPr>
          <a:xfrm>
            <a:off x="7318310" y="2651741"/>
            <a:ext cx="4873690" cy="346914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/>
          <p:nvPr/>
        </p:nvSpPr>
        <p:spPr>
          <a:xfrm>
            <a:off x="6527500" y="2602725"/>
            <a:ext cx="647100" cy="4959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"/>
          <p:cNvSpPr/>
          <p:nvPr/>
        </p:nvSpPr>
        <p:spPr>
          <a:xfrm>
            <a:off x="7547500" y="4723475"/>
            <a:ext cx="1720500" cy="2067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2022-01-14T23:18:03Z</dcterms:created>
  <dc:creator>Chen, Henry</dc:creator>
</cp:coreProperties>
</file>