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71" r:id="rId2"/>
    <p:sldId id="257" r:id="rId3"/>
    <p:sldId id="291" r:id="rId4"/>
    <p:sldId id="292" r:id="rId5"/>
    <p:sldId id="293" r:id="rId6"/>
    <p:sldId id="294" r:id="rId7"/>
    <p:sldId id="273" r:id="rId8"/>
    <p:sldId id="295" r:id="rId9"/>
    <p:sldId id="296" r:id="rId10"/>
    <p:sldId id="297" r:id="rId11"/>
    <p:sldId id="298" r:id="rId12"/>
    <p:sldId id="299" r:id="rId13"/>
    <p:sldId id="300" r:id="rId14"/>
    <p:sldId id="301" r:id="rId15"/>
    <p:sldId id="259" r:id="rId16"/>
  </p:sldIdLst>
  <p:sldSz cx="12192000" cy="6858000"/>
  <p:notesSz cx="6858000" cy="9144000"/>
  <p:defaultTex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CCB3B"/>
    <a:srgbClr val="009374"/>
    <a:srgbClr val="EDEBD1"/>
    <a:srgbClr val="006747"/>
    <a:srgbClr val="7E96A0"/>
    <a:srgbClr val="CAD2D8"/>
    <a:srgbClr val="80B0A6"/>
    <a:srgbClr val="005432"/>
    <a:srgbClr val="006484"/>
    <a:srgbClr val="DBE4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130"/>
    <p:restoredTop sz="86411"/>
  </p:normalViewPr>
  <p:slideViewPr>
    <p:cSldViewPr snapToGrid="0" snapToObjects="1">
      <p:cViewPr varScale="1">
        <p:scale>
          <a:sx n="60" d="100"/>
          <a:sy n="60" d="100"/>
        </p:scale>
        <p:origin x="208" y="100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7" d="100"/>
          <a:sy n="87" d="100"/>
        </p:scale>
        <p:origin x="2656"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A80483-8405-594F-95F8-D3FBF1CBF066}" type="datetimeFigureOut">
              <a:rPr lang="en-US" smtClean="0"/>
              <a:t>2/19/25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8D8171-8004-1F48-80C5-5F8F56F05171}" type="slidenum">
              <a:rPr lang="en-US" smtClean="0"/>
              <a:t>‹#›</a:t>
            </a:fld>
            <a:endParaRPr lang="en-US"/>
          </a:p>
        </p:txBody>
      </p:sp>
    </p:spTree>
    <p:extLst>
      <p:ext uri="{BB962C8B-B14F-4D97-AF65-F5344CB8AC3E}">
        <p14:creationId xmlns:p14="http://schemas.microsoft.com/office/powerpoint/2010/main" val="356021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8D8171-8004-1F48-80C5-5F8F56F05171}" type="slidenum">
              <a:rPr lang="en-US" smtClean="0"/>
              <a:t>1</a:t>
            </a:fld>
            <a:endParaRPr lang="en-US"/>
          </a:p>
        </p:txBody>
      </p:sp>
    </p:spTree>
    <p:extLst>
      <p:ext uri="{BB962C8B-B14F-4D97-AF65-F5344CB8AC3E}">
        <p14:creationId xmlns:p14="http://schemas.microsoft.com/office/powerpoint/2010/main" val="484166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8D8171-8004-1F48-80C5-5F8F56F05171}" type="slidenum">
              <a:rPr lang="en-US" smtClean="0"/>
              <a:t>2</a:t>
            </a:fld>
            <a:endParaRPr lang="en-US"/>
          </a:p>
        </p:txBody>
      </p:sp>
    </p:spTree>
    <p:extLst>
      <p:ext uri="{BB962C8B-B14F-4D97-AF65-F5344CB8AC3E}">
        <p14:creationId xmlns:p14="http://schemas.microsoft.com/office/powerpoint/2010/main" val="2153488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8D8171-8004-1F48-80C5-5F8F56F05171}" type="slidenum">
              <a:rPr lang="en-US" smtClean="0"/>
              <a:t>4</a:t>
            </a:fld>
            <a:endParaRPr lang="en-US"/>
          </a:p>
        </p:txBody>
      </p:sp>
    </p:spTree>
    <p:extLst>
      <p:ext uri="{BB962C8B-B14F-4D97-AF65-F5344CB8AC3E}">
        <p14:creationId xmlns:p14="http://schemas.microsoft.com/office/powerpoint/2010/main" val="205131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8D8171-8004-1F48-80C5-5F8F56F05171}" type="slidenum">
              <a:rPr lang="en-US" smtClean="0"/>
              <a:t>5</a:t>
            </a:fld>
            <a:endParaRPr lang="en-US"/>
          </a:p>
        </p:txBody>
      </p:sp>
    </p:spTree>
    <p:extLst>
      <p:ext uri="{BB962C8B-B14F-4D97-AF65-F5344CB8AC3E}">
        <p14:creationId xmlns:p14="http://schemas.microsoft.com/office/powerpoint/2010/main" val="1957927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8D8171-8004-1F48-80C5-5F8F56F05171}" type="slidenum">
              <a:rPr lang="en-US" smtClean="0"/>
              <a:t>6</a:t>
            </a:fld>
            <a:endParaRPr lang="en-US"/>
          </a:p>
        </p:txBody>
      </p:sp>
    </p:spTree>
    <p:extLst>
      <p:ext uri="{BB962C8B-B14F-4D97-AF65-F5344CB8AC3E}">
        <p14:creationId xmlns:p14="http://schemas.microsoft.com/office/powerpoint/2010/main" val="4195470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8D8171-8004-1F48-80C5-5F8F56F05171}" type="slidenum">
              <a:rPr lang="en-US" smtClean="0"/>
              <a:t>7</a:t>
            </a:fld>
            <a:endParaRPr lang="en-US"/>
          </a:p>
        </p:txBody>
      </p:sp>
    </p:spTree>
    <p:extLst>
      <p:ext uri="{BB962C8B-B14F-4D97-AF65-F5344CB8AC3E}">
        <p14:creationId xmlns:p14="http://schemas.microsoft.com/office/powerpoint/2010/main" val="34475937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 Full Patter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4B3CE40-2622-4F41-8961-58114E2237BB}"/>
              </a:ext>
            </a:extLst>
          </p:cNvPr>
          <p:cNvSpPr>
            <a:spLocks noGrp="1"/>
          </p:cNvSpPr>
          <p:nvPr>
            <p:ph type="title" hasCustomPrompt="1"/>
          </p:nvPr>
        </p:nvSpPr>
        <p:spPr>
          <a:xfrm>
            <a:off x="623888" y="350875"/>
            <a:ext cx="7886700" cy="2721942"/>
          </a:xfrm>
        </p:spPr>
        <p:txBody>
          <a:bodyPr anchor="b">
            <a:normAutofit/>
          </a:bodyPr>
          <a:lstStyle>
            <a:lvl1pPr>
              <a:defRPr sz="6000" b="1">
                <a:solidFill>
                  <a:schemeClr val="bg1"/>
                </a:solidFill>
                <a:latin typeface="+mj-lt"/>
                <a:cs typeface="Arial" panose="020B0604020202020204" pitchFamily="34" charset="0"/>
              </a:defRPr>
            </a:lvl1pPr>
          </a:lstStyle>
          <a:p>
            <a:r>
              <a:rPr lang="en-US" dirty="0"/>
              <a:t>Presentation</a:t>
            </a:r>
            <a:br>
              <a:rPr lang="en-US" dirty="0"/>
            </a:br>
            <a:r>
              <a:rPr lang="en-US" dirty="0"/>
              <a:t>Title Here</a:t>
            </a:r>
          </a:p>
        </p:txBody>
      </p:sp>
      <p:sp>
        <p:nvSpPr>
          <p:cNvPr id="9" name="Text Placeholder 2">
            <a:extLst>
              <a:ext uri="{FF2B5EF4-FFF2-40B4-BE49-F238E27FC236}">
                <a16:creationId xmlns:a16="http://schemas.microsoft.com/office/drawing/2014/main" id="{D3CEB366-DFFF-124E-8FB2-DD516677BBF6}"/>
              </a:ext>
            </a:extLst>
          </p:cNvPr>
          <p:cNvSpPr>
            <a:spLocks noGrp="1"/>
          </p:cNvSpPr>
          <p:nvPr>
            <p:ph type="body" idx="1" hasCustomPrompt="1"/>
          </p:nvPr>
        </p:nvSpPr>
        <p:spPr>
          <a:xfrm>
            <a:off x="623888" y="3122192"/>
            <a:ext cx="7886700" cy="676142"/>
          </a:xfrm>
        </p:spPr>
        <p:txBody>
          <a:bodyPr>
            <a:normAutofit/>
          </a:bodyPr>
          <a:lstStyle>
            <a:lvl1pPr marL="0" indent="0">
              <a:buNone/>
              <a:defRPr sz="2000" b="1" spc="100" baseline="0">
                <a:solidFill>
                  <a:schemeClr val="accent4"/>
                </a:solidFill>
                <a:latin typeface="Arial" panose="020B0604020202020204" pitchFamily="34" charset="0"/>
                <a:cs typeface="Arial" panose="020B060402020202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SUBTITLE</a:t>
            </a:r>
          </a:p>
        </p:txBody>
      </p:sp>
      <p:sp>
        <p:nvSpPr>
          <p:cNvPr id="10" name="Text Placeholder 2">
            <a:extLst>
              <a:ext uri="{FF2B5EF4-FFF2-40B4-BE49-F238E27FC236}">
                <a16:creationId xmlns:a16="http://schemas.microsoft.com/office/drawing/2014/main" id="{33F3BBD9-46E9-8D4F-A360-C22BF20FBA40}"/>
              </a:ext>
            </a:extLst>
          </p:cNvPr>
          <p:cNvSpPr>
            <a:spLocks noGrp="1"/>
          </p:cNvSpPr>
          <p:nvPr>
            <p:ph type="body" idx="11" hasCustomPrompt="1"/>
          </p:nvPr>
        </p:nvSpPr>
        <p:spPr>
          <a:xfrm>
            <a:off x="623888" y="6157797"/>
            <a:ext cx="7886700" cy="297332"/>
          </a:xfrm>
        </p:spPr>
        <p:txBody>
          <a:bodyPr>
            <a:noAutofit/>
          </a:bodyPr>
          <a:lstStyle>
            <a:lvl1pPr marL="0" indent="0">
              <a:buNone/>
              <a:defRPr sz="1600" b="0">
                <a:solidFill>
                  <a:schemeClr val="bg1"/>
                </a:solidFill>
                <a:effectLs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Presenter Name // Date</a:t>
            </a:r>
          </a:p>
        </p:txBody>
      </p:sp>
      <p:sp>
        <p:nvSpPr>
          <p:cNvPr id="13" name="Rectangle 12">
            <a:extLst>
              <a:ext uri="{FF2B5EF4-FFF2-40B4-BE49-F238E27FC236}">
                <a16:creationId xmlns:a16="http://schemas.microsoft.com/office/drawing/2014/main" id="{C6F45DD4-339C-334E-8C02-D6D08DCD66D5}"/>
              </a:ext>
            </a:extLst>
          </p:cNvPr>
          <p:cNvSpPr/>
          <p:nvPr userDrawn="1"/>
        </p:nvSpPr>
        <p:spPr>
          <a:xfrm>
            <a:off x="729592" y="1041869"/>
            <a:ext cx="2224875" cy="45719"/>
          </a:xfrm>
          <a:prstGeom prst="rect">
            <a:avLst/>
          </a:prstGeom>
          <a:solidFill>
            <a:srgbClr val="9CC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CCB3B"/>
              </a:solidFill>
            </a:endParaRPr>
          </a:p>
        </p:txBody>
      </p:sp>
    </p:spTree>
    <p:extLst>
      <p:ext uri="{BB962C8B-B14F-4D97-AF65-F5344CB8AC3E}">
        <p14:creationId xmlns:p14="http://schemas.microsoft.com/office/powerpoint/2010/main" val="992281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1 Photo">
    <p:spTree>
      <p:nvGrpSpPr>
        <p:cNvPr id="1" name=""/>
        <p:cNvGrpSpPr/>
        <p:nvPr/>
      </p:nvGrpSpPr>
      <p:grpSpPr>
        <a:xfrm>
          <a:off x="0" y="0"/>
          <a:ext cx="0" cy="0"/>
          <a:chOff x="0" y="0"/>
          <a:chExt cx="0" cy="0"/>
        </a:xfrm>
      </p:grpSpPr>
      <p:sp>
        <p:nvSpPr>
          <p:cNvPr id="3" name="Content Placeholder 2"/>
          <p:cNvSpPr>
            <a:spLocks noGrp="1"/>
          </p:cNvSpPr>
          <p:nvPr>
            <p:ph idx="1"/>
          </p:nvPr>
        </p:nvSpPr>
        <p:spPr>
          <a:xfrm>
            <a:off x="402264" y="1825625"/>
            <a:ext cx="6890076" cy="4057463"/>
          </a:xfrm>
        </p:spPr>
        <p:txBody>
          <a:bodyPr/>
          <a:lstStyle>
            <a:lvl1pPr>
              <a:lnSpc>
                <a:spcPct val="90000"/>
              </a:lnSpc>
              <a:defRPr>
                <a:solidFill>
                  <a:schemeClr val="tx2"/>
                </a:solidFill>
              </a:defRPr>
            </a:lvl1pPr>
            <a:lvl2pPr>
              <a:lnSpc>
                <a:spcPct val="90000"/>
              </a:lnSpc>
              <a:defRPr>
                <a:solidFill>
                  <a:schemeClr val="tx2"/>
                </a:solidFill>
              </a:defRPr>
            </a:lvl2pPr>
            <a:lvl3pPr>
              <a:lnSpc>
                <a:spcPct val="90000"/>
              </a:lnSpc>
              <a:defRPr>
                <a:solidFill>
                  <a:schemeClr val="tx2"/>
                </a:solidFill>
              </a:defRPr>
            </a:lvl3pPr>
            <a:lvl4pPr>
              <a:lnSpc>
                <a:spcPct val="90000"/>
              </a:lnSpc>
              <a:defRPr>
                <a:solidFill>
                  <a:schemeClr val="tx2"/>
                </a:solidFill>
              </a:defRPr>
            </a:lvl4pPr>
            <a:lvl5pPr>
              <a:lnSpc>
                <a:spcPct val="90000"/>
              </a:lnSpc>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8">
            <a:extLst>
              <a:ext uri="{FF2B5EF4-FFF2-40B4-BE49-F238E27FC236}">
                <a16:creationId xmlns:a16="http://schemas.microsoft.com/office/drawing/2014/main" id="{84BD442A-06D5-442D-801B-C03C06954CD5}"/>
              </a:ext>
            </a:extLst>
          </p:cNvPr>
          <p:cNvSpPr>
            <a:spLocks noGrp="1"/>
          </p:cNvSpPr>
          <p:nvPr>
            <p:ph type="pic" sz="quarter" idx="16" hasCustomPrompt="1"/>
          </p:nvPr>
        </p:nvSpPr>
        <p:spPr>
          <a:xfrm>
            <a:off x="7540292" y="0"/>
            <a:ext cx="4651708" cy="6217467"/>
          </a:xfrm>
          <a:solidFill>
            <a:srgbClr val="BFBFBF">
              <a:alpha val="49804"/>
            </a:srgbClr>
          </a:solidFill>
          <a:ln w="28575">
            <a:noFill/>
          </a:ln>
        </p:spPr>
        <p:txBody>
          <a:bodyPr vert="horz" lIns="0" tIns="0" rIns="0" bIns="0" rtlCol="0" anchor="ctr">
            <a:normAutofit/>
          </a:bodyPr>
          <a:lstStyle>
            <a:lvl1pPr marL="0" indent="0" algn="ctr">
              <a:buNone/>
              <a:defRPr lang="en-US" dirty="0"/>
            </a:lvl1pPr>
          </a:lstStyle>
          <a:p>
            <a:pPr marL="228600" lvl="0" indent="-228600" algn="ctr"/>
            <a:r>
              <a:rPr lang="en-US" dirty="0"/>
              <a:t>Picture</a:t>
            </a:r>
          </a:p>
        </p:txBody>
      </p:sp>
      <p:sp>
        <p:nvSpPr>
          <p:cNvPr id="16" name="Rectangle 15">
            <a:extLst>
              <a:ext uri="{FF2B5EF4-FFF2-40B4-BE49-F238E27FC236}">
                <a16:creationId xmlns:a16="http://schemas.microsoft.com/office/drawing/2014/main" id="{3D4C1E35-476E-DC49-989E-58325A1DCCD5}"/>
              </a:ext>
            </a:extLst>
          </p:cNvPr>
          <p:cNvSpPr/>
          <p:nvPr userDrawn="1"/>
        </p:nvSpPr>
        <p:spPr>
          <a:xfrm>
            <a:off x="0" y="6217467"/>
            <a:ext cx="12192000" cy="638087"/>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9" name="Title 1">
            <a:extLst>
              <a:ext uri="{FF2B5EF4-FFF2-40B4-BE49-F238E27FC236}">
                <a16:creationId xmlns:a16="http://schemas.microsoft.com/office/drawing/2014/main" id="{B052AC19-5F07-4D4A-9C6D-F8353253A29D}"/>
              </a:ext>
            </a:extLst>
          </p:cNvPr>
          <p:cNvSpPr>
            <a:spLocks noGrp="1"/>
          </p:cNvSpPr>
          <p:nvPr>
            <p:ph type="title"/>
          </p:nvPr>
        </p:nvSpPr>
        <p:spPr>
          <a:xfrm>
            <a:off x="402264" y="772701"/>
            <a:ext cx="6890075" cy="917987"/>
          </a:xfrm>
        </p:spPr>
        <p:txBody>
          <a:bodyPr anchor="t">
            <a:normAutofit/>
          </a:bodyPr>
          <a:lstStyle>
            <a:lvl1pPr>
              <a:defRPr sz="3200" b="1">
                <a:solidFill>
                  <a:schemeClr val="accent1"/>
                </a:solidFill>
              </a:defRPr>
            </a:lvl1pPr>
          </a:lstStyle>
          <a:p>
            <a:r>
              <a:rPr lang="en-US" dirty="0"/>
              <a:t>Click to edit Master title</a:t>
            </a:r>
          </a:p>
        </p:txBody>
      </p:sp>
      <p:sp>
        <p:nvSpPr>
          <p:cNvPr id="11" name="Footer Placeholder 5">
            <a:extLst>
              <a:ext uri="{FF2B5EF4-FFF2-40B4-BE49-F238E27FC236}">
                <a16:creationId xmlns:a16="http://schemas.microsoft.com/office/drawing/2014/main" id="{13659B61-A781-0B47-9008-7F6690FC46CF}"/>
              </a:ext>
            </a:extLst>
          </p:cNvPr>
          <p:cNvSpPr>
            <a:spLocks noGrp="1"/>
          </p:cNvSpPr>
          <p:nvPr>
            <p:ph type="ftr" sz="quarter" idx="11"/>
          </p:nvPr>
        </p:nvSpPr>
        <p:spPr>
          <a:xfrm>
            <a:off x="402264" y="6431775"/>
            <a:ext cx="8061251" cy="273050"/>
          </a:xfrm>
        </p:spPr>
        <p:txBody>
          <a:bodyPr/>
          <a:lstStyle>
            <a:lvl1pPr algn="l">
              <a:defRPr sz="1100" kern="1000" spc="250" baseline="0">
                <a:solidFill>
                  <a:schemeClr val="bg1"/>
                </a:solidFill>
              </a:defRPr>
            </a:lvl1pPr>
          </a:lstStyle>
          <a:p>
            <a:r>
              <a:rPr lang="en-US" dirty="0"/>
              <a:t>UNIVERSITY OF SOUTH FLORIDA</a:t>
            </a:r>
          </a:p>
        </p:txBody>
      </p:sp>
      <p:sp>
        <p:nvSpPr>
          <p:cNvPr id="12" name="Slide Number Placeholder 6">
            <a:extLst>
              <a:ext uri="{FF2B5EF4-FFF2-40B4-BE49-F238E27FC236}">
                <a16:creationId xmlns:a16="http://schemas.microsoft.com/office/drawing/2014/main" id="{47C7CC0E-96D9-6644-B53D-9DE9FFD21EF9}"/>
              </a:ext>
            </a:extLst>
          </p:cNvPr>
          <p:cNvSpPr>
            <a:spLocks noGrp="1"/>
          </p:cNvSpPr>
          <p:nvPr>
            <p:ph type="sldNum" sz="quarter" idx="12"/>
          </p:nvPr>
        </p:nvSpPr>
        <p:spPr>
          <a:xfrm>
            <a:off x="11380971" y="6402431"/>
            <a:ext cx="431800" cy="273050"/>
          </a:xfrm>
        </p:spPr>
        <p:txBody>
          <a:bodyPr/>
          <a:lstStyle>
            <a:lvl1pPr>
              <a:defRPr>
                <a:solidFill>
                  <a:schemeClr val="bg1"/>
                </a:solidFill>
              </a:defRPr>
            </a:lvl1pPr>
          </a:lstStyle>
          <a:p>
            <a:fld id="{63954337-777C-478F-BB37-379719107E1B}" type="slidenum">
              <a:rPr lang="en-US" smtClean="0"/>
              <a:pPr/>
              <a:t>‹#›</a:t>
            </a:fld>
            <a:endParaRPr lang="en-US" dirty="0"/>
          </a:p>
        </p:txBody>
      </p:sp>
    </p:spTree>
    <p:extLst>
      <p:ext uri="{BB962C8B-B14F-4D97-AF65-F5344CB8AC3E}">
        <p14:creationId xmlns:p14="http://schemas.microsoft.com/office/powerpoint/2010/main" val="2943828888"/>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2 Photo">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84BD442A-06D5-442D-801B-C03C06954CD5}"/>
              </a:ext>
            </a:extLst>
          </p:cNvPr>
          <p:cNvSpPr>
            <a:spLocks noGrp="1"/>
          </p:cNvSpPr>
          <p:nvPr>
            <p:ph type="pic" sz="quarter" idx="16" hasCustomPrompt="1"/>
          </p:nvPr>
        </p:nvSpPr>
        <p:spPr>
          <a:xfrm>
            <a:off x="0" y="0"/>
            <a:ext cx="4651708" cy="3044858"/>
          </a:xfrm>
          <a:solidFill>
            <a:srgbClr val="BFBFBF">
              <a:alpha val="49804"/>
            </a:srgbClr>
          </a:solidFill>
          <a:ln w="28575">
            <a:noFill/>
          </a:ln>
        </p:spPr>
        <p:txBody>
          <a:bodyPr vert="horz" lIns="0" tIns="0" rIns="0" bIns="0" rtlCol="0" anchor="ctr">
            <a:normAutofit/>
          </a:bodyPr>
          <a:lstStyle>
            <a:lvl1pPr marL="0" indent="0" algn="ctr">
              <a:buNone/>
              <a:defRPr lang="en-US" dirty="0"/>
            </a:lvl1pPr>
          </a:lstStyle>
          <a:p>
            <a:pPr marL="228600" lvl="0" indent="-228600" algn="ctr"/>
            <a:r>
              <a:rPr lang="en-US" dirty="0"/>
              <a:t>Picture</a:t>
            </a:r>
          </a:p>
        </p:txBody>
      </p:sp>
      <p:sp>
        <p:nvSpPr>
          <p:cNvPr id="8" name="Picture Placeholder 8">
            <a:extLst>
              <a:ext uri="{FF2B5EF4-FFF2-40B4-BE49-F238E27FC236}">
                <a16:creationId xmlns:a16="http://schemas.microsoft.com/office/drawing/2014/main" id="{FD1BD93F-60CD-49C7-86FC-9A96B0AD05E0}"/>
              </a:ext>
            </a:extLst>
          </p:cNvPr>
          <p:cNvSpPr>
            <a:spLocks noGrp="1"/>
          </p:cNvSpPr>
          <p:nvPr>
            <p:ph type="pic" sz="quarter" idx="17" hasCustomPrompt="1"/>
          </p:nvPr>
        </p:nvSpPr>
        <p:spPr>
          <a:xfrm>
            <a:off x="0" y="3150642"/>
            <a:ext cx="4651708" cy="3052708"/>
          </a:xfrm>
          <a:solidFill>
            <a:srgbClr val="BFBFBF">
              <a:alpha val="49804"/>
            </a:srgbClr>
          </a:solidFill>
          <a:ln w="28575">
            <a:noFill/>
          </a:ln>
        </p:spPr>
        <p:txBody>
          <a:bodyPr vert="horz" lIns="0" tIns="0" rIns="0" bIns="0" rtlCol="0" anchor="ctr">
            <a:normAutofit/>
          </a:bodyPr>
          <a:lstStyle>
            <a:lvl1pPr marL="0" indent="0" algn="ctr">
              <a:buNone/>
              <a:defRPr lang="en-US" dirty="0"/>
            </a:lvl1pPr>
          </a:lstStyle>
          <a:p>
            <a:pPr marL="228600" lvl="0" indent="-228600" algn="ctr"/>
            <a:r>
              <a:rPr lang="en-US" dirty="0"/>
              <a:t>Picture</a:t>
            </a:r>
          </a:p>
        </p:txBody>
      </p:sp>
      <p:sp>
        <p:nvSpPr>
          <p:cNvPr id="14" name="Rectangle 13">
            <a:extLst>
              <a:ext uri="{FF2B5EF4-FFF2-40B4-BE49-F238E27FC236}">
                <a16:creationId xmlns:a16="http://schemas.microsoft.com/office/drawing/2014/main" id="{D3DEA8F8-FC46-AE40-836E-1F1356373439}"/>
              </a:ext>
            </a:extLst>
          </p:cNvPr>
          <p:cNvSpPr/>
          <p:nvPr userDrawn="1"/>
        </p:nvSpPr>
        <p:spPr>
          <a:xfrm>
            <a:off x="0" y="6217467"/>
            <a:ext cx="12192000" cy="638087"/>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3" name="Content Placeholder 2">
            <a:extLst>
              <a:ext uri="{FF2B5EF4-FFF2-40B4-BE49-F238E27FC236}">
                <a16:creationId xmlns:a16="http://schemas.microsoft.com/office/drawing/2014/main" id="{9671B4F4-B7CE-4C4F-B7A3-2BC62CB88A32}"/>
              </a:ext>
            </a:extLst>
          </p:cNvPr>
          <p:cNvSpPr>
            <a:spLocks noGrp="1"/>
          </p:cNvSpPr>
          <p:nvPr>
            <p:ph idx="1"/>
          </p:nvPr>
        </p:nvSpPr>
        <p:spPr>
          <a:xfrm>
            <a:off x="4913304" y="1825625"/>
            <a:ext cx="6890076" cy="4057463"/>
          </a:xfrm>
        </p:spPr>
        <p:txBody>
          <a:bodyPr/>
          <a:lstStyle>
            <a:lvl1pPr>
              <a:lnSpc>
                <a:spcPct val="90000"/>
              </a:lnSpc>
              <a:defRPr>
                <a:solidFill>
                  <a:schemeClr val="tx2"/>
                </a:solidFill>
              </a:defRPr>
            </a:lvl1pPr>
            <a:lvl2pPr>
              <a:lnSpc>
                <a:spcPct val="90000"/>
              </a:lnSpc>
              <a:defRPr>
                <a:solidFill>
                  <a:schemeClr val="tx2"/>
                </a:solidFill>
              </a:defRPr>
            </a:lvl2pPr>
            <a:lvl3pPr>
              <a:lnSpc>
                <a:spcPct val="90000"/>
              </a:lnSpc>
              <a:defRPr>
                <a:solidFill>
                  <a:schemeClr val="tx2"/>
                </a:solidFill>
              </a:defRPr>
            </a:lvl3pPr>
            <a:lvl4pPr>
              <a:lnSpc>
                <a:spcPct val="90000"/>
              </a:lnSpc>
              <a:defRPr>
                <a:solidFill>
                  <a:schemeClr val="tx2"/>
                </a:solidFill>
              </a:defRPr>
            </a:lvl4pPr>
            <a:lvl5pPr>
              <a:lnSpc>
                <a:spcPct val="90000"/>
              </a:lnSpc>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itle 1">
            <a:extLst>
              <a:ext uri="{FF2B5EF4-FFF2-40B4-BE49-F238E27FC236}">
                <a16:creationId xmlns:a16="http://schemas.microsoft.com/office/drawing/2014/main" id="{6D97DAD4-3DC5-9240-A8F4-0E40A6F3DB9C}"/>
              </a:ext>
            </a:extLst>
          </p:cNvPr>
          <p:cNvSpPr>
            <a:spLocks noGrp="1"/>
          </p:cNvSpPr>
          <p:nvPr>
            <p:ph type="title"/>
          </p:nvPr>
        </p:nvSpPr>
        <p:spPr>
          <a:xfrm>
            <a:off x="4913304" y="772701"/>
            <a:ext cx="6890075" cy="917987"/>
          </a:xfrm>
        </p:spPr>
        <p:txBody>
          <a:bodyPr anchor="t">
            <a:normAutofit/>
          </a:bodyPr>
          <a:lstStyle>
            <a:lvl1pPr>
              <a:defRPr sz="3200" b="1">
                <a:solidFill>
                  <a:schemeClr val="accent1"/>
                </a:solidFill>
              </a:defRPr>
            </a:lvl1pPr>
          </a:lstStyle>
          <a:p>
            <a:r>
              <a:rPr lang="en-US" dirty="0"/>
              <a:t>Click to edit Master title</a:t>
            </a:r>
          </a:p>
        </p:txBody>
      </p:sp>
      <p:sp>
        <p:nvSpPr>
          <p:cNvPr id="12" name="Footer Placeholder 5">
            <a:extLst>
              <a:ext uri="{FF2B5EF4-FFF2-40B4-BE49-F238E27FC236}">
                <a16:creationId xmlns:a16="http://schemas.microsoft.com/office/drawing/2014/main" id="{A72233A2-CB91-9640-A9FB-40F031FBA692}"/>
              </a:ext>
            </a:extLst>
          </p:cNvPr>
          <p:cNvSpPr>
            <a:spLocks noGrp="1"/>
          </p:cNvSpPr>
          <p:nvPr>
            <p:ph type="ftr" sz="quarter" idx="11"/>
          </p:nvPr>
        </p:nvSpPr>
        <p:spPr>
          <a:xfrm>
            <a:off x="402264" y="6431775"/>
            <a:ext cx="8061251" cy="273050"/>
          </a:xfrm>
        </p:spPr>
        <p:txBody>
          <a:bodyPr/>
          <a:lstStyle>
            <a:lvl1pPr algn="l">
              <a:defRPr sz="1100" kern="1000" spc="250" baseline="0">
                <a:solidFill>
                  <a:schemeClr val="bg1"/>
                </a:solidFill>
              </a:defRPr>
            </a:lvl1pPr>
          </a:lstStyle>
          <a:p>
            <a:r>
              <a:rPr lang="en-US" dirty="0"/>
              <a:t>UNIVERSITY OF SOUTH FLORIDA</a:t>
            </a:r>
          </a:p>
        </p:txBody>
      </p:sp>
      <p:sp>
        <p:nvSpPr>
          <p:cNvPr id="13" name="Slide Number Placeholder 6">
            <a:extLst>
              <a:ext uri="{FF2B5EF4-FFF2-40B4-BE49-F238E27FC236}">
                <a16:creationId xmlns:a16="http://schemas.microsoft.com/office/drawing/2014/main" id="{BDE837D9-31FB-6747-BB5D-30313C296E60}"/>
              </a:ext>
            </a:extLst>
          </p:cNvPr>
          <p:cNvSpPr>
            <a:spLocks noGrp="1"/>
          </p:cNvSpPr>
          <p:nvPr>
            <p:ph type="sldNum" sz="quarter" idx="12"/>
          </p:nvPr>
        </p:nvSpPr>
        <p:spPr>
          <a:xfrm>
            <a:off x="11380971" y="6402431"/>
            <a:ext cx="431800" cy="273050"/>
          </a:xfrm>
        </p:spPr>
        <p:txBody>
          <a:bodyPr/>
          <a:lstStyle>
            <a:lvl1pPr>
              <a:defRPr>
                <a:solidFill>
                  <a:schemeClr val="bg1"/>
                </a:solidFill>
              </a:defRPr>
            </a:lvl1pPr>
          </a:lstStyle>
          <a:p>
            <a:fld id="{63954337-777C-478F-BB37-379719107E1B}" type="slidenum">
              <a:rPr lang="en-US" smtClean="0"/>
              <a:pPr/>
              <a:t>‹#›</a:t>
            </a:fld>
            <a:endParaRPr lang="en-US" dirty="0"/>
          </a:p>
        </p:txBody>
      </p:sp>
    </p:spTree>
    <p:extLst>
      <p:ext uri="{BB962C8B-B14F-4D97-AF65-F5344CB8AC3E}">
        <p14:creationId xmlns:p14="http://schemas.microsoft.com/office/powerpoint/2010/main" val="3832941687"/>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3 Photo">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84BD442A-06D5-442D-801B-C03C06954CD5}"/>
              </a:ext>
            </a:extLst>
          </p:cNvPr>
          <p:cNvSpPr>
            <a:spLocks noGrp="1"/>
          </p:cNvSpPr>
          <p:nvPr>
            <p:ph type="pic" sz="quarter" idx="16" hasCustomPrompt="1"/>
          </p:nvPr>
        </p:nvSpPr>
        <p:spPr>
          <a:xfrm>
            <a:off x="7540292" y="0"/>
            <a:ext cx="4651708" cy="2022145"/>
          </a:xfrm>
          <a:solidFill>
            <a:srgbClr val="BFBFBF">
              <a:alpha val="49804"/>
            </a:srgbClr>
          </a:solidFill>
          <a:ln w="28575">
            <a:noFill/>
          </a:ln>
        </p:spPr>
        <p:txBody>
          <a:bodyPr vert="horz" lIns="0" tIns="0" rIns="0" bIns="0" rtlCol="0" anchor="ctr">
            <a:normAutofit/>
          </a:bodyPr>
          <a:lstStyle>
            <a:lvl1pPr marL="0" indent="0" algn="ctr">
              <a:buNone/>
              <a:defRPr lang="en-US" dirty="0"/>
            </a:lvl1pPr>
          </a:lstStyle>
          <a:p>
            <a:pPr marL="228600" lvl="0" indent="-228600" algn="ctr"/>
            <a:r>
              <a:rPr lang="en-US" dirty="0"/>
              <a:t>Picture</a:t>
            </a:r>
          </a:p>
        </p:txBody>
      </p:sp>
      <p:sp>
        <p:nvSpPr>
          <p:cNvPr id="8" name="Picture Placeholder 8">
            <a:extLst>
              <a:ext uri="{FF2B5EF4-FFF2-40B4-BE49-F238E27FC236}">
                <a16:creationId xmlns:a16="http://schemas.microsoft.com/office/drawing/2014/main" id="{FD1BD93F-60CD-49C7-86FC-9A96B0AD05E0}"/>
              </a:ext>
            </a:extLst>
          </p:cNvPr>
          <p:cNvSpPr>
            <a:spLocks noGrp="1"/>
          </p:cNvSpPr>
          <p:nvPr>
            <p:ph type="pic" sz="quarter" idx="17" hasCustomPrompt="1"/>
          </p:nvPr>
        </p:nvSpPr>
        <p:spPr>
          <a:xfrm>
            <a:off x="7540292" y="2133604"/>
            <a:ext cx="4651708" cy="1981196"/>
          </a:xfrm>
          <a:solidFill>
            <a:srgbClr val="BFBFBF">
              <a:alpha val="49804"/>
            </a:srgbClr>
          </a:solidFill>
          <a:ln w="28575">
            <a:noFill/>
          </a:ln>
        </p:spPr>
        <p:txBody>
          <a:bodyPr vert="horz" lIns="0" tIns="0" rIns="0" bIns="0" rtlCol="0" anchor="ctr">
            <a:normAutofit/>
          </a:bodyPr>
          <a:lstStyle>
            <a:lvl1pPr marL="0" indent="0" algn="ctr">
              <a:buNone/>
              <a:defRPr lang="en-US" dirty="0"/>
            </a:lvl1pPr>
          </a:lstStyle>
          <a:p>
            <a:pPr marL="228600" lvl="0" indent="-228600" algn="ctr"/>
            <a:r>
              <a:rPr lang="en-US" dirty="0"/>
              <a:t>Picture</a:t>
            </a:r>
          </a:p>
        </p:txBody>
      </p:sp>
      <p:sp>
        <p:nvSpPr>
          <p:cNvPr id="9" name="Picture Placeholder 8">
            <a:extLst>
              <a:ext uri="{FF2B5EF4-FFF2-40B4-BE49-F238E27FC236}">
                <a16:creationId xmlns:a16="http://schemas.microsoft.com/office/drawing/2014/main" id="{867F90EF-484B-4356-8B48-1A6A30B07BA5}"/>
              </a:ext>
            </a:extLst>
          </p:cNvPr>
          <p:cNvSpPr>
            <a:spLocks noGrp="1"/>
          </p:cNvSpPr>
          <p:nvPr>
            <p:ph type="pic" sz="quarter" idx="18" hasCustomPrompt="1"/>
          </p:nvPr>
        </p:nvSpPr>
        <p:spPr>
          <a:xfrm>
            <a:off x="7540292" y="4226259"/>
            <a:ext cx="4651708" cy="1982967"/>
          </a:xfrm>
          <a:solidFill>
            <a:srgbClr val="BFBFBF">
              <a:alpha val="49804"/>
            </a:srgbClr>
          </a:solidFill>
          <a:ln w="28575">
            <a:noFill/>
          </a:ln>
        </p:spPr>
        <p:txBody>
          <a:bodyPr vert="horz" lIns="0" tIns="0" rIns="0" bIns="0" rtlCol="0" anchor="ctr">
            <a:normAutofit/>
          </a:bodyPr>
          <a:lstStyle>
            <a:lvl1pPr marL="0" indent="0" algn="ctr">
              <a:buNone/>
              <a:defRPr lang="en-US" dirty="0"/>
            </a:lvl1pPr>
          </a:lstStyle>
          <a:p>
            <a:pPr marL="228600" lvl="0" indent="-228600" algn="ctr"/>
            <a:r>
              <a:rPr lang="en-US" dirty="0"/>
              <a:t>Picture</a:t>
            </a:r>
          </a:p>
        </p:txBody>
      </p:sp>
      <p:sp>
        <p:nvSpPr>
          <p:cNvPr id="20" name="Rectangle 19">
            <a:extLst>
              <a:ext uri="{FF2B5EF4-FFF2-40B4-BE49-F238E27FC236}">
                <a16:creationId xmlns:a16="http://schemas.microsoft.com/office/drawing/2014/main" id="{CC0A44D2-66BE-7D48-A9AA-5CD3E0CEFEC5}"/>
              </a:ext>
            </a:extLst>
          </p:cNvPr>
          <p:cNvSpPr/>
          <p:nvPr userDrawn="1"/>
        </p:nvSpPr>
        <p:spPr>
          <a:xfrm>
            <a:off x="0" y="6217467"/>
            <a:ext cx="12192000" cy="638087"/>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3" name="Content Placeholder 2">
            <a:extLst>
              <a:ext uri="{FF2B5EF4-FFF2-40B4-BE49-F238E27FC236}">
                <a16:creationId xmlns:a16="http://schemas.microsoft.com/office/drawing/2014/main" id="{F7ABA9CF-0A24-444C-AB70-18A7DF1FC39C}"/>
              </a:ext>
            </a:extLst>
          </p:cNvPr>
          <p:cNvSpPr>
            <a:spLocks noGrp="1"/>
          </p:cNvSpPr>
          <p:nvPr>
            <p:ph idx="1"/>
          </p:nvPr>
        </p:nvSpPr>
        <p:spPr>
          <a:xfrm>
            <a:off x="402264" y="1825625"/>
            <a:ext cx="6890076" cy="4057463"/>
          </a:xfrm>
        </p:spPr>
        <p:txBody>
          <a:bodyPr/>
          <a:lstStyle>
            <a:lvl1pPr>
              <a:lnSpc>
                <a:spcPct val="90000"/>
              </a:lnSpc>
              <a:defRPr>
                <a:solidFill>
                  <a:schemeClr val="tx2"/>
                </a:solidFill>
              </a:defRPr>
            </a:lvl1pPr>
            <a:lvl2pPr>
              <a:lnSpc>
                <a:spcPct val="90000"/>
              </a:lnSpc>
              <a:defRPr>
                <a:solidFill>
                  <a:schemeClr val="tx2"/>
                </a:solidFill>
              </a:defRPr>
            </a:lvl2pPr>
            <a:lvl3pPr>
              <a:lnSpc>
                <a:spcPct val="90000"/>
              </a:lnSpc>
              <a:defRPr>
                <a:solidFill>
                  <a:schemeClr val="tx2"/>
                </a:solidFill>
              </a:defRPr>
            </a:lvl3pPr>
            <a:lvl4pPr>
              <a:lnSpc>
                <a:spcPct val="90000"/>
              </a:lnSpc>
              <a:defRPr>
                <a:solidFill>
                  <a:schemeClr val="tx2"/>
                </a:solidFill>
              </a:defRPr>
            </a:lvl4pPr>
            <a:lvl5pPr>
              <a:lnSpc>
                <a:spcPct val="90000"/>
              </a:lnSpc>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itle 1">
            <a:extLst>
              <a:ext uri="{FF2B5EF4-FFF2-40B4-BE49-F238E27FC236}">
                <a16:creationId xmlns:a16="http://schemas.microsoft.com/office/drawing/2014/main" id="{5C99FBA0-60F6-434C-861C-F6CAF1C7B4EE}"/>
              </a:ext>
            </a:extLst>
          </p:cNvPr>
          <p:cNvSpPr>
            <a:spLocks noGrp="1"/>
          </p:cNvSpPr>
          <p:nvPr>
            <p:ph type="title"/>
          </p:nvPr>
        </p:nvSpPr>
        <p:spPr>
          <a:xfrm>
            <a:off x="402264" y="772701"/>
            <a:ext cx="6890075" cy="917987"/>
          </a:xfrm>
        </p:spPr>
        <p:txBody>
          <a:bodyPr anchor="t">
            <a:normAutofit/>
          </a:bodyPr>
          <a:lstStyle>
            <a:lvl1pPr>
              <a:defRPr sz="3200" b="1">
                <a:solidFill>
                  <a:schemeClr val="accent1"/>
                </a:solidFill>
              </a:defRPr>
            </a:lvl1pPr>
          </a:lstStyle>
          <a:p>
            <a:r>
              <a:rPr lang="en-US" dirty="0"/>
              <a:t>Click to edit Master title</a:t>
            </a:r>
          </a:p>
        </p:txBody>
      </p:sp>
      <p:sp>
        <p:nvSpPr>
          <p:cNvPr id="14" name="Footer Placeholder 5">
            <a:extLst>
              <a:ext uri="{FF2B5EF4-FFF2-40B4-BE49-F238E27FC236}">
                <a16:creationId xmlns:a16="http://schemas.microsoft.com/office/drawing/2014/main" id="{3E0A42E5-B548-F448-93F1-22FA96290F64}"/>
              </a:ext>
            </a:extLst>
          </p:cNvPr>
          <p:cNvSpPr>
            <a:spLocks noGrp="1"/>
          </p:cNvSpPr>
          <p:nvPr>
            <p:ph type="ftr" sz="quarter" idx="11"/>
          </p:nvPr>
        </p:nvSpPr>
        <p:spPr>
          <a:xfrm>
            <a:off x="402264" y="6431775"/>
            <a:ext cx="8061251" cy="273050"/>
          </a:xfrm>
        </p:spPr>
        <p:txBody>
          <a:bodyPr/>
          <a:lstStyle>
            <a:lvl1pPr algn="l">
              <a:defRPr sz="1100" kern="1000" spc="250" baseline="0">
                <a:solidFill>
                  <a:schemeClr val="bg1"/>
                </a:solidFill>
              </a:defRPr>
            </a:lvl1pPr>
          </a:lstStyle>
          <a:p>
            <a:r>
              <a:rPr lang="en-US" dirty="0"/>
              <a:t>UNIVERSITY OF SOUTH FLORIDA</a:t>
            </a:r>
          </a:p>
        </p:txBody>
      </p:sp>
      <p:sp>
        <p:nvSpPr>
          <p:cNvPr id="15" name="Slide Number Placeholder 6">
            <a:extLst>
              <a:ext uri="{FF2B5EF4-FFF2-40B4-BE49-F238E27FC236}">
                <a16:creationId xmlns:a16="http://schemas.microsoft.com/office/drawing/2014/main" id="{93612A34-351C-3A40-8806-466A7A1746E7}"/>
              </a:ext>
            </a:extLst>
          </p:cNvPr>
          <p:cNvSpPr>
            <a:spLocks noGrp="1"/>
          </p:cNvSpPr>
          <p:nvPr>
            <p:ph type="sldNum" sz="quarter" idx="12"/>
          </p:nvPr>
        </p:nvSpPr>
        <p:spPr>
          <a:xfrm>
            <a:off x="11380971" y="6402431"/>
            <a:ext cx="431800" cy="273050"/>
          </a:xfrm>
        </p:spPr>
        <p:txBody>
          <a:bodyPr/>
          <a:lstStyle>
            <a:lvl1pPr>
              <a:defRPr>
                <a:solidFill>
                  <a:schemeClr val="bg1"/>
                </a:solidFill>
              </a:defRPr>
            </a:lvl1pPr>
          </a:lstStyle>
          <a:p>
            <a:fld id="{63954337-777C-478F-BB37-379719107E1B}" type="slidenum">
              <a:rPr lang="en-US" smtClean="0"/>
              <a:pPr/>
              <a:t>‹#›</a:t>
            </a:fld>
            <a:endParaRPr lang="en-US" dirty="0"/>
          </a:p>
        </p:txBody>
      </p:sp>
    </p:spTree>
    <p:extLst>
      <p:ext uri="{BB962C8B-B14F-4D97-AF65-F5344CB8AC3E}">
        <p14:creationId xmlns:p14="http://schemas.microsoft.com/office/powerpoint/2010/main" val="1562700930"/>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4 Photo">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84BD442A-06D5-442D-801B-C03C06954CD5}"/>
              </a:ext>
            </a:extLst>
          </p:cNvPr>
          <p:cNvSpPr>
            <a:spLocks noGrp="1"/>
          </p:cNvSpPr>
          <p:nvPr>
            <p:ph type="pic" sz="quarter" idx="16" hasCustomPrompt="1"/>
          </p:nvPr>
        </p:nvSpPr>
        <p:spPr>
          <a:xfrm>
            <a:off x="2" y="-1"/>
            <a:ext cx="4651708" cy="1972159"/>
          </a:xfrm>
          <a:solidFill>
            <a:srgbClr val="BFBFBF">
              <a:alpha val="49804"/>
            </a:srgbClr>
          </a:solidFill>
          <a:ln w="28575">
            <a:noFill/>
          </a:ln>
        </p:spPr>
        <p:txBody>
          <a:bodyPr vert="horz" lIns="0" tIns="0" rIns="0" bIns="0" rtlCol="0" anchor="ctr">
            <a:normAutofit/>
          </a:bodyPr>
          <a:lstStyle>
            <a:lvl1pPr marL="0" indent="0" algn="ctr">
              <a:buNone/>
              <a:defRPr lang="en-US" dirty="0"/>
            </a:lvl1pPr>
          </a:lstStyle>
          <a:p>
            <a:pPr marL="228600" lvl="0" indent="-228600" algn="ctr"/>
            <a:r>
              <a:rPr lang="en-US" dirty="0"/>
              <a:t>Picture</a:t>
            </a:r>
          </a:p>
        </p:txBody>
      </p:sp>
      <p:sp>
        <p:nvSpPr>
          <p:cNvPr id="8" name="Picture Placeholder 8">
            <a:extLst>
              <a:ext uri="{FF2B5EF4-FFF2-40B4-BE49-F238E27FC236}">
                <a16:creationId xmlns:a16="http://schemas.microsoft.com/office/drawing/2014/main" id="{FD1BD93F-60CD-49C7-86FC-9A96B0AD05E0}"/>
              </a:ext>
            </a:extLst>
          </p:cNvPr>
          <p:cNvSpPr>
            <a:spLocks noGrp="1"/>
          </p:cNvSpPr>
          <p:nvPr>
            <p:ph type="pic" sz="quarter" idx="17" hasCustomPrompt="1"/>
          </p:nvPr>
        </p:nvSpPr>
        <p:spPr>
          <a:xfrm>
            <a:off x="2" y="2072643"/>
            <a:ext cx="2263242" cy="1972159"/>
          </a:xfrm>
          <a:solidFill>
            <a:srgbClr val="BFBFBF">
              <a:alpha val="49804"/>
            </a:srgbClr>
          </a:solidFill>
          <a:ln w="28575">
            <a:noFill/>
          </a:ln>
        </p:spPr>
        <p:txBody>
          <a:bodyPr vert="horz" lIns="0" tIns="0" rIns="0" bIns="0" rtlCol="0" anchor="ctr">
            <a:normAutofit/>
          </a:bodyPr>
          <a:lstStyle>
            <a:lvl1pPr marL="0" indent="0" algn="ctr">
              <a:buNone/>
              <a:defRPr lang="en-US" dirty="0"/>
            </a:lvl1pPr>
          </a:lstStyle>
          <a:p>
            <a:pPr marL="228600" lvl="0" indent="-228600" algn="ctr"/>
            <a:r>
              <a:rPr lang="en-US" dirty="0"/>
              <a:t>Picture</a:t>
            </a:r>
          </a:p>
        </p:txBody>
      </p:sp>
      <p:sp>
        <p:nvSpPr>
          <p:cNvPr id="9" name="Picture Placeholder 8">
            <a:extLst>
              <a:ext uri="{FF2B5EF4-FFF2-40B4-BE49-F238E27FC236}">
                <a16:creationId xmlns:a16="http://schemas.microsoft.com/office/drawing/2014/main" id="{867F90EF-484B-4356-8B48-1A6A30B07BA5}"/>
              </a:ext>
            </a:extLst>
          </p:cNvPr>
          <p:cNvSpPr>
            <a:spLocks noGrp="1"/>
          </p:cNvSpPr>
          <p:nvPr>
            <p:ph type="pic" sz="quarter" idx="18" hasCustomPrompt="1"/>
          </p:nvPr>
        </p:nvSpPr>
        <p:spPr>
          <a:xfrm>
            <a:off x="0" y="4145287"/>
            <a:ext cx="4651709" cy="2072179"/>
          </a:xfrm>
          <a:solidFill>
            <a:srgbClr val="BFBFBF">
              <a:alpha val="49804"/>
            </a:srgbClr>
          </a:solidFill>
          <a:ln w="28575">
            <a:noFill/>
          </a:ln>
        </p:spPr>
        <p:txBody>
          <a:bodyPr vert="horz" lIns="0" tIns="0" rIns="0" bIns="0" rtlCol="0" anchor="ctr">
            <a:normAutofit/>
          </a:bodyPr>
          <a:lstStyle>
            <a:lvl1pPr marL="0" indent="0" algn="ctr">
              <a:buNone/>
              <a:defRPr lang="en-US" dirty="0"/>
            </a:lvl1pPr>
          </a:lstStyle>
          <a:p>
            <a:pPr marL="228600" lvl="0" indent="-228600" algn="ctr"/>
            <a:r>
              <a:rPr lang="en-US" dirty="0"/>
              <a:t>Picture</a:t>
            </a:r>
          </a:p>
        </p:txBody>
      </p:sp>
      <p:sp>
        <p:nvSpPr>
          <p:cNvPr id="10" name="Picture Placeholder 8">
            <a:extLst>
              <a:ext uri="{FF2B5EF4-FFF2-40B4-BE49-F238E27FC236}">
                <a16:creationId xmlns:a16="http://schemas.microsoft.com/office/drawing/2014/main" id="{B770C8F7-8D2A-4B6A-BF61-24775C13A405}"/>
              </a:ext>
            </a:extLst>
          </p:cNvPr>
          <p:cNvSpPr>
            <a:spLocks noGrp="1"/>
          </p:cNvSpPr>
          <p:nvPr>
            <p:ph type="pic" sz="quarter" idx="19" hasCustomPrompt="1"/>
          </p:nvPr>
        </p:nvSpPr>
        <p:spPr>
          <a:xfrm>
            <a:off x="2388468" y="2072643"/>
            <a:ext cx="2263242" cy="1972159"/>
          </a:xfrm>
          <a:solidFill>
            <a:srgbClr val="BFBFBF">
              <a:alpha val="49804"/>
            </a:srgbClr>
          </a:solidFill>
          <a:ln w="28575">
            <a:noFill/>
          </a:ln>
        </p:spPr>
        <p:txBody>
          <a:bodyPr vert="horz" lIns="0" tIns="0" rIns="0" bIns="0" rtlCol="0" anchor="ctr">
            <a:normAutofit/>
          </a:bodyPr>
          <a:lstStyle>
            <a:lvl1pPr marL="0" indent="0" algn="ctr">
              <a:buNone/>
              <a:defRPr lang="en-US" dirty="0"/>
            </a:lvl1pPr>
          </a:lstStyle>
          <a:p>
            <a:pPr marL="228600" lvl="0" indent="-228600" algn="ctr"/>
            <a:r>
              <a:rPr lang="en-US" dirty="0"/>
              <a:t>Picture</a:t>
            </a:r>
          </a:p>
        </p:txBody>
      </p:sp>
      <p:sp>
        <p:nvSpPr>
          <p:cNvPr id="21" name="Rectangle 20">
            <a:extLst>
              <a:ext uri="{FF2B5EF4-FFF2-40B4-BE49-F238E27FC236}">
                <a16:creationId xmlns:a16="http://schemas.microsoft.com/office/drawing/2014/main" id="{7BBBB07D-D36E-EF4E-8766-BDDCE6AD9879}"/>
              </a:ext>
            </a:extLst>
          </p:cNvPr>
          <p:cNvSpPr/>
          <p:nvPr userDrawn="1"/>
        </p:nvSpPr>
        <p:spPr>
          <a:xfrm>
            <a:off x="0" y="6217467"/>
            <a:ext cx="12192000" cy="638087"/>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4" name="Content Placeholder 2">
            <a:extLst>
              <a:ext uri="{FF2B5EF4-FFF2-40B4-BE49-F238E27FC236}">
                <a16:creationId xmlns:a16="http://schemas.microsoft.com/office/drawing/2014/main" id="{446467BF-103E-D042-9F56-E8D47EC1FEDA}"/>
              </a:ext>
            </a:extLst>
          </p:cNvPr>
          <p:cNvSpPr>
            <a:spLocks noGrp="1"/>
          </p:cNvSpPr>
          <p:nvPr>
            <p:ph idx="1"/>
          </p:nvPr>
        </p:nvSpPr>
        <p:spPr>
          <a:xfrm>
            <a:off x="4976816" y="1825625"/>
            <a:ext cx="6890076" cy="4057463"/>
          </a:xfrm>
        </p:spPr>
        <p:txBody>
          <a:bodyPr/>
          <a:lstStyle>
            <a:lvl1pPr>
              <a:lnSpc>
                <a:spcPct val="90000"/>
              </a:lnSpc>
              <a:defRPr>
                <a:solidFill>
                  <a:schemeClr val="tx2"/>
                </a:solidFill>
              </a:defRPr>
            </a:lvl1pPr>
            <a:lvl2pPr>
              <a:lnSpc>
                <a:spcPct val="90000"/>
              </a:lnSpc>
              <a:defRPr>
                <a:solidFill>
                  <a:schemeClr val="tx2"/>
                </a:solidFill>
              </a:defRPr>
            </a:lvl2pPr>
            <a:lvl3pPr>
              <a:lnSpc>
                <a:spcPct val="90000"/>
              </a:lnSpc>
              <a:defRPr>
                <a:solidFill>
                  <a:schemeClr val="tx2"/>
                </a:solidFill>
              </a:defRPr>
            </a:lvl3pPr>
            <a:lvl4pPr>
              <a:lnSpc>
                <a:spcPct val="90000"/>
              </a:lnSpc>
              <a:defRPr>
                <a:solidFill>
                  <a:schemeClr val="tx2"/>
                </a:solidFill>
              </a:defRPr>
            </a:lvl4pPr>
            <a:lvl5pPr>
              <a:lnSpc>
                <a:spcPct val="90000"/>
              </a:lnSpc>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5" name="Title 1">
            <a:extLst>
              <a:ext uri="{FF2B5EF4-FFF2-40B4-BE49-F238E27FC236}">
                <a16:creationId xmlns:a16="http://schemas.microsoft.com/office/drawing/2014/main" id="{25C606F1-D2F6-D546-8440-5F168D4D8948}"/>
              </a:ext>
            </a:extLst>
          </p:cNvPr>
          <p:cNvSpPr>
            <a:spLocks noGrp="1"/>
          </p:cNvSpPr>
          <p:nvPr>
            <p:ph type="title"/>
          </p:nvPr>
        </p:nvSpPr>
        <p:spPr>
          <a:xfrm>
            <a:off x="4976816" y="772701"/>
            <a:ext cx="6890075" cy="917987"/>
          </a:xfrm>
        </p:spPr>
        <p:txBody>
          <a:bodyPr anchor="t">
            <a:normAutofit/>
          </a:bodyPr>
          <a:lstStyle>
            <a:lvl1pPr>
              <a:defRPr sz="3200" b="1">
                <a:solidFill>
                  <a:schemeClr val="accent1"/>
                </a:solidFill>
              </a:defRPr>
            </a:lvl1pPr>
          </a:lstStyle>
          <a:p>
            <a:r>
              <a:rPr lang="en-US" dirty="0"/>
              <a:t>Click to edit Master title</a:t>
            </a:r>
          </a:p>
        </p:txBody>
      </p:sp>
      <p:sp>
        <p:nvSpPr>
          <p:cNvPr id="15" name="Footer Placeholder 5">
            <a:extLst>
              <a:ext uri="{FF2B5EF4-FFF2-40B4-BE49-F238E27FC236}">
                <a16:creationId xmlns:a16="http://schemas.microsoft.com/office/drawing/2014/main" id="{F643ECD6-6049-594B-8CA6-9348B7B4BFD2}"/>
              </a:ext>
            </a:extLst>
          </p:cNvPr>
          <p:cNvSpPr>
            <a:spLocks noGrp="1"/>
          </p:cNvSpPr>
          <p:nvPr>
            <p:ph type="ftr" sz="quarter" idx="11"/>
          </p:nvPr>
        </p:nvSpPr>
        <p:spPr>
          <a:xfrm>
            <a:off x="402264" y="6431775"/>
            <a:ext cx="8061251" cy="273050"/>
          </a:xfrm>
        </p:spPr>
        <p:txBody>
          <a:bodyPr/>
          <a:lstStyle>
            <a:lvl1pPr algn="l">
              <a:defRPr sz="1100" kern="1000" spc="250" baseline="0">
                <a:solidFill>
                  <a:schemeClr val="bg1"/>
                </a:solidFill>
              </a:defRPr>
            </a:lvl1pPr>
          </a:lstStyle>
          <a:p>
            <a:r>
              <a:rPr lang="en-US" dirty="0"/>
              <a:t>UNIVERSITY OF SOUTH FLORIDA</a:t>
            </a:r>
          </a:p>
        </p:txBody>
      </p:sp>
      <p:sp>
        <p:nvSpPr>
          <p:cNvPr id="16" name="Slide Number Placeholder 6">
            <a:extLst>
              <a:ext uri="{FF2B5EF4-FFF2-40B4-BE49-F238E27FC236}">
                <a16:creationId xmlns:a16="http://schemas.microsoft.com/office/drawing/2014/main" id="{3F176444-485B-9E48-AA69-93CB5928178E}"/>
              </a:ext>
            </a:extLst>
          </p:cNvPr>
          <p:cNvSpPr>
            <a:spLocks noGrp="1"/>
          </p:cNvSpPr>
          <p:nvPr>
            <p:ph type="sldNum" sz="quarter" idx="12"/>
          </p:nvPr>
        </p:nvSpPr>
        <p:spPr>
          <a:xfrm>
            <a:off x="11380971" y="6402431"/>
            <a:ext cx="431800" cy="273050"/>
          </a:xfrm>
        </p:spPr>
        <p:txBody>
          <a:bodyPr/>
          <a:lstStyle>
            <a:lvl1pPr>
              <a:defRPr>
                <a:solidFill>
                  <a:schemeClr val="bg1"/>
                </a:solidFill>
              </a:defRPr>
            </a:lvl1pPr>
          </a:lstStyle>
          <a:p>
            <a:fld id="{63954337-777C-478F-BB37-379719107E1B}" type="slidenum">
              <a:rPr lang="en-US" smtClean="0"/>
              <a:pPr/>
              <a:t>‹#›</a:t>
            </a:fld>
            <a:endParaRPr lang="en-US" dirty="0"/>
          </a:p>
        </p:txBody>
      </p:sp>
    </p:spTree>
    <p:extLst>
      <p:ext uri="{BB962C8B-B14F-4D97-AF65-F5344CB8AC3E}">
        <p14:creationId xmlns:p14="http://schemas.microsoft.com/office/powerpoint/2010/main" val="1329085278"/>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 - Gree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350C326-F360-A14D-9848-141A98A3BE83}"/>
              </a:ext>
            </a:extLst>
          </p:cNvPr>
          <p:cNvSpPr/>
          <p:nvPr userDrawn="1"/>
        </p:nvSpPr>
        <p:spPr>
          <a:xfrm>
            <a:off x="0" y="1"/>
            <a:ext cx="12192000" cy="6855553"/>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Title 1">
            <a:extLst>
              <a:ext uri="{FF2B5EF4-FFF2-40B4-BE49-F238E27FC236}">
                <a16:creationId xmlns:a16="http://schemas.microsoft.com/office/drawing/2014/main" id="{F2585FEE-3C3C-0C4A-B489-9B8D84381750}"/>
              </a:ext>
            </a:extLst>
          </p:cNvPr>
          <p:cNvSpPr>
            <a:spLocks noGrp="1"/>
          </p:cNvSpPr>
          <p:nvPr>
            <p:ph type="title" hasCustomPrompt="1"/>
          </p:nvPr>
        </p:nvSpPr>
        <p:spPr>
          <a:xfrm>
            <a:off x="847116" y="2493335"/>
            <a:ext cx="10497768" cy="1871330"/>
          </a:xfrm>
        </p:spPr>
        <p:txBody>
          <a:bodyPr anchor="ctr">
            <a:normAutofit/>
          </a:bodyPr>
          <a:lstStyle>
            <a:lvl1pPr algn="ctr">
              <a:defRPr sz="4400" b="1">
                <a:solidFill>
                  <a:schemeClr val="bg1"/>
                </a:solidFill>
                <a:latin typeface="+mj-lt"/>
                <a:cs typeface="Arial" panose="020B0604020202020204" pitchFamily="34" charset="0"/>
              </a:defRPr>
            </a:lvl1pPr>
          </a:lstStyle>
          <a:p>
            <a:r>
              <a:rPr lang="en-US" dirty="0"/>
              <a:t>Divider / Simple Break Section</a:t>
            </a:r>
          </a:p>
        </p:txBody>
      </p:sp>
    </p:spTree>
    <p:extLst>
      <p:ext uri="{BB962C8B-B14F-4D97-AF65-F5344CB8AC3E}">
        <p14:creationId xmlns:p14="http://schemas.microsoft.com/office/powerpoint/2010/main" val="18441507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vider - Gradi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D092343-A20F-9344-8BD6-7CDD800CA1E9}"/>
              </a:ext>
            </a:extLst>
          </p:cNvPr>
          <p:cNvSpPr>
            <a:spLocks noGrp="1"/>
          </p:cNvSpPr>
          <p:nvPr>
            <p:ph type="title" hasCustomPrompt="1"/>
          </p:nvPr>
        </p:nvSpPr>
        <p:spPr>
          <a:xfrm>
            <a:off x="847116" y="2493335"/>
            <a:ext cx="10497768" cy="1871330"/>
          </a:xfrm>
        </p:spPr>
        <p:txBody>
          <a:bodyPr anchor="ctr">
            <a:normAutofit/>
          </a:bodyPr>
          <a:lstStyle>
            <a:lvl1pPr algn="ctr">
              <a:defRPr sz="4400" b="1">
                <a:solidFill>
                  <a:schemeClr val="bg1"/>
                </a:solidFill>
                <a:latin typeface="+mj-lt"/>
                <a:cs typeface="Arial" panose="020B0604020202020204" pitchFamily="34" charset="0"/>
              </a:defRPr>
            </a:lvl1pPr>
          </a:lstStyle>
          <a:p>
            <a:r>
              <a:rPr lang="en-US" dirty="0"/>
              <a:t>Divider / Simple Break Section</a:t>
            </a:r>
          </a:p>
        </p:txBody>
      </p:sp>
    </p:spTree>
    <p:extLst>
      <p:ext uri="{BB962C8B-B14F-4D97-AF65-F5344CB8AC3E}">
        <p14:creationId xmlns:p14="http://schemas.microsoft.com/office/powerpoint/2010/main" val="277104245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88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vider - Full Patter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8D55C-89B3-834C-BFFF-D077C63750BF}"/>
              </a:ext>
            </a:extLst>
          </p:cNvPr>
          <p:cNvSpPr>
            <a:spLocks noGrp="1"/>
          </p:cNvSpPr>
          <p:nvPr>
            <p:ph type="title" hasCustomPrompt="1"/>
          </p:nvPr>
        </p:nvSpPr>
        <p:spPr>
          <a:xfrm>
            <a:off x="847116" y="2493335"/>
            <a:ext cx="10497768" cy="1871330"/>
          </a:xfrm>
        </p:spPr>
        <p:txBody>
          <a:bodyPr anchor="ctr">
            <a:normAutofit/>
          </a:bodyPr>
          <a:lstStyle>
            <a:lvl1pPr algn="ctr">
              <a:defRPr sz="4400" b="1">
                <a:solidFill>
                  <a:schemeClr val="bg1"/>
                </a:solidFill>
                <a:latin typeface="+mj-lt"/>
                <a:cs typeface="Arial" panose="020B0604020202020204" pitchFamily="34" charset="0"/>
              </a:defRPr>
            </a:lvl1pPr>
          </a:lstStyle>
          <a:p>
            <a:r>
              <a:rPr lang="en-US" dirty="0"/>
              <a:t>Divider / Simple Break Section</a:t>
            </a:r>
          </a:p>
        </p:txBody>
      </p:sp>
    </p:spTree>
    <p:extLst>
      <p:ext uri="{BB962C8B-B14F-4D97-AF65-F5344CB8AC3E}">
        <p14:creationId xmlns:p14="http://schemas.microsoft.com/office/powerpoint/2010/main" val="27924390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Photo">
    <p:bg>
      <p:bgPr>
        <a:solidFill>
          <a:srgbClr val="FFFFFF"/>
        </a:solidFill>
        <a:effectLst/>
      </p:bgPr>
    </p:bg>
    <p:spTree>
      <p:nvGrpSpPr>
        <p:cNvPr id="1" name=""/>
        <p:cNvGrpSpPr/>
        <p:nvPr/>
      </p:nvGrpSpPr>
      <p:grpSpPr>
        <a:xfrm>
          <a:off x="0" y="0"/>
          <a:ext cx="0" cy="0"/>
          <a:chOff x="0" y="0"/>
          <a:chExt cx="0" cy="0"/>
        </a:xfrm>
      </p:grpSpPr>
      <p:sp>
        <p:nvSpPr>
          <p:cNvPr id="3" name="Picture Placeholder"/>
          <p:cNvSpPr>
            <a:spLocks noGrp="1"/>
          </p:cNvSpPr>
          <p:nvPr>
            <p:ph type="pic" sz="quarter" idx="10"/>
          </p:nvPr>
        </p:nvSpPr>
        <p:spPr>
          <a:xfrm>
            <a:off x="-3048" y="0"/>
            <a:ext cx="12198096" cy="6858000"/>
          </a:xfrm>
          <a:solidFill>
            <a:srgbClr val="DCDCDC">
              <a:alpha val="49804"/>
            </a:srgbClr>
          </a:solidFill>
          <a:ln w="28575">
            <a:noFill/>
          </a:ln>
        </p:spPr>
        <p:txBody>
          <a:bodyPr vert="horz" lIns="0" tIns="0" rIns="0" bIns="0" rtlCol="0" anchor="ctr">
            <a:normAutofit/>
          </a:bodyPr>
          <a:lstStyle>
            <a:lvl1pPr marL="0" indent="0" algn="ctr">
              <a:buNone/>
              <a:defRPr lang="en-US" sz="2800" dirty="0"/>
            </a:lvl1pPr>
          </a:lstStyle>
          <a:p>
            <a:pPr marL="228600" lvl="0" indent="-228600" algn="ctr"/>
            <a:r>
              <a:rPr lang="en-US" dirty="0"/>
              <a:t>Click icon to add picture</a:t>
            </a:r>
          </a:p>
        </p:txBody>
      </p:sp>
    </p:spTree>
    <p:extLst>
      <p:ext uri="{BB962C8B-B14F-4D97-AF65-F5344CB8AC3E}">
        <p14:creationId xmlns:p14="http://schemas.microsoft.com/office/powerpoint/2010/main" val="26710987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Photo">
    <p:bg>
      <p:bgPr>
        <a:solidFill>
          <a:schemeClr val="bg1"/>
        </a:solidFill>
        <a:effectLst/>
      </p:bgPr>
    </p:bg>
    <p:spTree>
      <p:nvGrpSpPr>
        <p:cNvPr id="1" name=""/>
        <p:cNvGrpSpPr/>
        <p:nvPr/>
      </p:nvGrpSpPr>
      <p:grpSpPr>
        <a:xfrm>
          <a:off x="0" y="0"/>
          <a:ext cx="0" cy="0"/>
          <a:chOff x="0" y="0"/>
          <a:chExt cx="0" cy="0"/>
        </a:xfrm>
      </p:grpSpPr>
      <p:sp>
        <p:nvSpPr>
          <p:cNvPr id="23" name="Picture Placeholder 2"/>
          <p:cNvSpPr>
            <a:spLocks noGrp="1"/>
          </p:cNvSpPr>
          <p:nvPr>
            <p:ph type="pic" idx="22"/>
          </p:nvPr>
        </p:nvSpPr>
        <p:spPr bwMode="gray">
          <a:xfrm>
            <a:off x="6156960" y="0"/>
            <a:ext cx="6035040" cy="6858000"/>
          </a:xfrm>
          <a:solidFill>
            <a:srgbClr val="DCDCDC">
              <a:alpha val="49804"/>
            </a:srgbClr>
          </a:solidFill>
          <a:ln w="28575">
            <a:noFill/>
          </a:ln>
        </p:spPr>
        <p:txBody>
          <a:bodyPr vert="horz" lIns="0" tIns="0" rIns="0" bIns="0" rtlCol="0" anchor="ctr">
            <a:normAutofit/>
          </a:bodyPr>
          <a:lstStyle>
            <a:lvl1pPr marL="0" indent="0">
              <a:buNone/>
              <a:defRPr lang="en-US" dirty="0"/>
            </a:lvl1pPr>
          </a:lstStyle>
          <a:p>
            <a:pPr marL="228600" lvl="0" indent="-228600" algn="ctr"/>
            <a:r>
              <a:rPr lang="en-US"/>
              <a:t>Click icon to add picture</a:t>
            </a:r>
            <a:endParaRPr lang="en-US" dirty="0"/>
          </a:p>
        </p:txBody>
      </p:sp>
      <p:sp>
        <p:nvSpPr>
          <p:cNvPr id="20" name="Picture Placeholder 1"/>
          <p:cNvSpPr>
            <a:spLocks noGrp="1"/>
          </p:cNvSpPr>
          <p:nvPr>
            <p:ph type="pic" idx="10"/>
          </p:nvPr>
        </p:nvSpPr>
        <p:spPr bwMode="gray">
          <a:xfrm>
            <a:off x="0" y="0"/>
            <a:ext cx="6035040" cy="6858000"/>
          </a:xfrm>
          <a:solidFill>
            <a:srgbClr val="DCDCDC">
              <a:alpha val="49804"/>
            </a:srgbClr>
          </a:solidFill>
          <a:ln w="28575">
            <a:noFill/>
          </a:ln>
        </p:spPr>
        <p:txBody>
          <a:bodyPr vert="horz" lIns="0" tIns="0" rIns="0" bIns="0" rtlCol="0" anchor="ctr">
            <a:normAutofit/>
          </a:bodyPr>
          <a:lstStyle>
            <a:lvl1pPr marL="0" indent="0">
              <a:buNone/>
              <a:defRPr lang="en-US" dirty="0"/>
            </a:lvl1pPr>
          </a:lstStyle>
          <a:p>
            <a:pPr marL="228600" lvl="0" indent="-228600" algn="ctr"/>
            <a:r>
              <a:rPr lang="en-US"/>
              <a:t>Click icon to add picture</a:t>
            </a:r>
            <a:endParaRPr lang="en-US" dirty="0"/>
          </a:p>
        </p:txBody>
      </p:sp>
    </p:spTree>
    <p:extLst>
      <p:ext uri="{BB962C8B-B14F-4D97-AF65-F5344CB8AC3E}">
        <p14:creationId xmlns:p14="http://schemas.microsoft.com/office/powerpoint/2010/main" val="14814724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Photo">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8F2DC234-8FA0-3D45-A2E6-8427DF8C1B9D}"/>
              </a:ext>
            </a:extLst>
          </p:cNvPr>
          <p:cNvSpPr>
            <a:spLocks noGrp="1"/>
          </p:cNvSpPr>
          <p:nvPr>
            <p:ph type="pic" idx="22"/>
          </p:nvPr>
        </p:nvSpPr>
        <p:spPr bwMode="gray">
          <a:xfrm>
            <a:off x="4107180" y="0"/>
            <a:ext cx="3977640" cy="6858000"/>
          </a:xfrm>
          <a:solidFill>
            <a:srgbClr val="DCDCDC">
              <a:alpha val="49804"/>
            </a:srgbClr>
          </a:solidFill>
          <a:ln w="28575">
            <a:noFill/>
          </a:ln>
        </p:spPr>
        <p:txBody>
          <a:bodyPr vert="horz" lIns="0" tIns="0" rIns="0" bIns="0" rtlCol="0" anchor="ctr">
            <a:normAutofit/>
          </a:bodyPr>
          <a:lstStyle>
            <a:lvl1pPr marL="0" indent="0">
              <a:buNone/>
              <a:defRPr lang="en-US" sz="2400" dirty="0"/>
            </a:lvl1pPr>
          </a:lstStyle>
          <a:p>
            <a:pPr marL="228600" lvl="0" indent="-228600" algn="ctr"/>
            <a:r>
              <a:rPr lang="en-US"/>
              <a:t>Click icon to add picture</a:t>
            </a:r>
            <a:endParaRPr lang="en-US" dirty="0"/>
          </a:p>
        </p:txBody>
      </p:sp>
      <p:sp>
        <p:nvSpPr>
          <p:cNvPr id="7" name="Picture Placeholder 2">
            <a:extLst>
              <a:ext uri="{FF2B5EF4-FFF2-40B4-BE49-F238E27FC236}">
                <a16:creationId xmlns:a16="http://schemas.microsoft.com/office/drawing/2014/main" id="{ED423D6B-2263-1143-9038-996FA4197F05}"/>
              </a:ext>
            </a:extLst>
          </p:cNvPr>
          <p:cNvSpPr>
            <a:spLocks noGrp="1"/>
          </p:cNvSpPr>
          <p:nvPr>
            <p:ph type="pic" idx="10"/>
          </p:nvPr>
        </p:nvSpPr>
        <p:spPr bwMode="gray">
          <a:xfrm>
            <a:off x="0" y="0"/>
            <a:ext cx="3977640" cy="6858000"/>
          </a:xfrm>
          <a:solidFill>
            <a:srgbClr val="DCDCDC">
              <a:alpha val="49804"/>
            </a:srgbClr>
          </a:solidFill>
          <a:ln w="28575">
            <a:noFill/>
          </a:ln>
        </p:spPr>
        <p:txBody>
          <a:bodyPr vert="horz" lIns="0" tIns="0" rIns="0" bIns="0" rtlCol="0" anchor="ctr">
            <a:normAutofit/>
          </a:bodyPr>
          <a:lstStyle>
            <a:lvl1pPr marL="0" indent="0">
              <a:buNone/>
              <a:defRPr lang="en-US" sz="2400" dirty="0"/>
            </a:lvl1pPr>
          </a:lstStyle>
          <a:p>
            <a:pPr marL="228600" lvl="0" indent="-228600" algn="ctr"/>
            <a:r>
              <a:rPr lang="en-US"/>
              <a:t>Click icon to add picture</a:t>
            </a:r>
            <a:endParaRPr lang="en-US" dirty="0"/>
          </a:p>
        </p:txBody>
      </p:sp>
      <p:sp>
        <p:nvSpPr>
          <p:cNvPr id="8" name="Picture Placeholder 1">
            <a:extLst>
              <a:ext uri="{FF2B5EF4-FFF2-40B4-BE49-F238E27FC236}">
                <a16:creationId xmlns:a16="http://schemas.microsoft.com/office/drawing/2014/main" id="{2B17B4A7-CF1A-0C48-A592-305AD063C6A4}"/>
              </a:ext>
            </a:extLst>
          </p:cNvPr>
          <p:cNvSpPr>
            <a:spLocks noGrp="1"/>
          </p:cNvSpPr>
          <p:nvPr>
            <p:ph type="pic" idx="25"/>
          </p:nvPr>
        </p:nvSpPr>
        <p:spPr bwMode="gray">
          <a:xfrm>
            <a:off x="8214360" y="0"/>
            <a:ext cx="3977640" cy="6858000"/>
          </a:xfrm>
          <a:solidFill>
            <a:srgbClr val="DCDCDC">
              <a:alpha val="49804"/>
            </a:srgbClr>
          </a:solidFill>
          <a:ln w="28575">
            <a:noFill/>
          </a:ln>
        </p:spPr>
        <p:txBody>
          <a:bodyPr vert="horz" lIns="0" tIns="0" rIns="0" bIns="0" rtlCol="0" anchor="ctr">
            <a:normAutofit/>
          </a:bodyPr>
          <a:lstStyle>
            <a:lvl1pPr marL="0" indent="0">
              <a:buNone/>
              <a:defRPr lang="en-US" sz="2400" dirty="0"/>
            </a:lvl1pPr>
          </a:lstStyle>
          <a:p>
            <a:pPr marL="228600" lvl="0" indent="-228600" algn="ctr"/>
            <a:r>
              <a:rPr lang="en-US"/>
              <a:t>Click icon to add picture</a:t>
            </a:r>
            <a:endParaRPr lang="en-US" dirty="0"/>
          </a:p>
        </p:txBody>
      </p:sp>
    </p:spTree>
    <p:extLst>
      <p:ext uri="{BB962C8B-B14F-4D97-AF65-F5344CB8AC3E}">
        <p14:creationId xmlns:p14="http://schemas.microsoft.com/office/powerpoint/2010/main" val="3816467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Title - Patter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67F4A7CB-4718-A447-80A8-5473DB78B7BF}"/>
              </a:ext>
            </a:extLst>
          </p:cNvPr>
          <p:cNvSpPr>
            <a:spLocks noGrp="1"/>
          </p:cNvSpPr>
          <p:nvPr>
            <p:ph type="title" hasCustomPrompt="1"/>
          </p:nvPr>
        </p:nvSpPr>
        <p:spPr>
          <a:xfrm>
            <a:off x="1645371" y="2094614"/>
            <a:ext cx="9391983" cy="2934587"/>
          </a:xfrm>
        </p:spPr>
        <p:txBody>
          <a:bodyPr anchor="b">
            <a:normAutofit/>
          </a:bodyPr>
          <a:lstStyle>
            <a:lvl1pPr algn="l">
              <a:defRPr sz="6000" b="1">
                <a:solidFill>
                  <a:schemeClr val="accent1"/>
                </a:solidFill>
                <a:latin typeface="+mj-lt"/>
                <a:cs typeface="Arial" panose="020B0604020202020204" pitchFamily="34" charset="0"/>
              </a:defRPr>
            </a:lvl1pPr>
          </a:lstStyle>
          <a:p>
            <a:r>
              <a:rPr lang="en-US" dirty="0"/>
              <a:t>Presentation </a:t>
            </a:r>
            <a:br>
              <a:rPr lang="en-US" dirty="0"/>
            </a:br>
            <a:r>
              <a:rPr lang="en-US" dirty="0"/>
              <a:t>Title Here</a:t>
            </a:r>
          </a:p>
        </p:txBody>
      </p:sp>
      <p:sp>
        <p:nvSpPr>
          <p:cNvPr id="10" name="Text Placeholder 2">
            <a:extLst>
              <a:ext uri="{FF2B5EF4-FFF2-40B4-BE49-F238E27FC236}">
                <a16:creationId xmlns:a16="http://schemas.microsoft.com/office/drawing/2014/main" id="{98E5BDA0-03D1-C146-9B1B-7C72703AA148}"/>
              </a:ext>
            </a:extLst>
          </p:cNvPr>
          <p:cNvSpPr>
            <a:spLocks noGrp="1"/>
          </p:cNvSpPr>
          <p:nvPr>
            <p:ph type="body" idx="1" hasCustomPrompt="1"/>
          </p:nvPr>
        </p:nvSpPr>
        <p:spPr>
          <a:xfrm>
            <a:off x="1645371" y="5164286"/>
            <a:ext cx="9391983" cy="562570"/>
          </a:xfrm>
        </p:spPr>
        <p:txBody>
          <a:bodyPr>
            <a:normAutofit/>
          </a:bodyPr>
          <a:lstStyle>
            <a:lvl1pPr marL="0" indent="0" algn="l">
              <a:buNone/>
              <a:defRPr sz="2000" b="1" spc="100" baseline="0">
                <a:solidFill>
                  <a:schemeClr val="accent1"/>
                </a:solidFill>
                <a:latin typeface="Arial" panose="020B0604020202020204" pitchFamily="34" charset="0"/>
                <a:cs typeface="Arial" panose="020B060402020202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SUBTITLE</a:t>
            </a:r>
          </a:p>
        </p:txBody>
      </p:sp>
      <p:sp>
        <p:nvSpPr>
          <p:cNvPr id="11" name="Text Placeholder 2">
            <a:extLst>
              <a:ext uri="{FF2B5EF4-FFF2-40B4-BE49-F238E27FC236}">
                <a16:creationId xmlns:a16="http://schemas.microsoft.com/office/drawing/2014/main" id="{D1CF1996-1198-744A-8757-1DDCD1FC39F4}"/>
              </a:ext>
            </a:extLst>
          </p:cNvPr>
          <p:cNvSpPr>
            <a:spLocks noGrp="1"/>
          </p:cNvSpPr>
          <p:nvPr>
            <p:ph type="body" idx="11" hasCustomPrompt="1"/>
          </p:nvPr>
        </p:nvSpPr>
        <p:spPr>
          <a:xfrm>
            <a:off x="1645371" y="5998308"/>
            <a:ext cx="9391984" cy="317431"/>
          </a:xfrm>
        </p:spPr>
        <p:txBody>
          <a:bodyPr>
            <a:noAutofit/>
          </a:bodyPr>
          <a:lstStyle>
            <a:lvl1pPr marL="0" indent="0" algn="l">
              <a:buNone/>
              <a:defRPr sz="1600" b="0">
                <a:solidFill>
                  <a:schemeClr val="accent1"/>
                </a:solidFill>
                <a:effectLs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Presenter Name // Date</a:t>
            </a:r>
          </a:p>
        </p:txBody>
      </p:sp>
    </p:spTree>
    <p:extLst>
      <p:ext uri="{BB962C8B-B14F-4D97-AF65-F5344CB8AC3E}">
        <p14:creationId xmlns:p14="http://schemas.microsoft.com/office/powerpoint/2010/main" val="15733995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15136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Gree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6B64B9-90AB-3045-9F9C-162A42097C10}"/>
              </a:ext>
            </a:extLst>
          </p:cNvPr>
          <p:cNvSpPr/>
          <p:nvPr userDrawn="1"/>
        </p:nvSpPr>
        <p:spPr>
          <a:xfrm>
            <a:off x="0" y="1"/>
            <a:ext cx="12192000" cy="6855553"/>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33667351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 Gradi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8304860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esentation Title - Gradi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F41A4C7-71D0-F543-85C9-D64704F6B9E2}"/>
              </a:ext>
            </a:extLst>
          </p:cNvPr>
          <p:cNvSpPr txBox="1">
            <a:spLocks/>
          </p:cNvSpPr>
          <p:nvPr userDrawn="1"/>
        </p:nvSpPr>
        <p:spPr>
          <a:xfrm>
            <a:off x="1155514" y="2892056"/>
            <a:ext cx="9391983" cy="2137145"/>
          </a:xfrm>
          <a:prstGeom prst="rect">
            <a:avLst/>
          </a:prstGeom>
        </p:spPr>
        <p:txBody>
          <a:bodyPr vert="horz" lIns="91440" tIns="45720" rIns="91440" bIns="45720" rtlCol="0" anchor="b">
            <a:normAutofit/>
          </a:bodyPr>
          <a:lstStyle>
            <a:lvl1pPr algn="l" defTabSz="914377" rtl="0" eaLnBrk="1" latinLnBrk="0" hangingPunct="1">
              <a:lnSpc>
                <a:spcPct val="90000"/>
              </a:lnSpc>
              <a:spcBef>
                <a:spcPct val="0"/>
              </a:spcBef>
              <a:buNone/>
              <a:defRPr sz="4800" b="1" kern="1200">
                <a:solidFill>
                  <a:schemeClr val="bg1"/>
                </a:solidFill>
                <a:latin typeface="+mj-lt"/>
                <a:ea typeface="+mj-ea"/>
                <a:cs typeface="Arial" panose="020B0604020202020204" pitchFamily="34" charset="0"/>
              </a:defRPr>
            </a:lvl1pPr>
          </a:lstStyle>
          <a:p>
            <a:endParaRPr lang="en-US" dirty="0">
              <a:solidFill>
                <a:schemeClr val="accent1"/>
              </a:solidFill>
            </a:endParaRPr>
          </a:p>
        </p:txBody>
      </p:sp>
      <p:sp>
        <p:nvSpPr>
          <p:cNvPr id="5" name="Text Placeholder 2">
            <a:extLst>
              <a:ext uri="{FF2B5EF4-FFF2-40B4-BE49-F238E27FC236}">
                <a16:creationId xmlns:a16="http://schemas.microsoft.com/office/drawing/2014/main" id="{A8765212-81AD-C342-9C12-8BB02A67A75F}"/>
              </a:ext>
            </a:extLst>
          </p:cNvPr>
          <p:cNvSpPr>
            <a:spLocks noGrp="1"/>
          </p:cNvSpPr>
          <p:nvPr>
            <p:ph type="body" idx="1" hasCustomPrompt="1"/>
          </p:nvPr>
        </p:nvSpPr>
        <p:spPr>
          <a:xfrm>
            <a:off x="1400009" y="4239253"/>
            <a:ext cx="9391983" cy="562570"/>
          </a:xfrm>
        </p:spPr>
        <p:txBody>
          <a:bodyPr>
            <a:normAutofit/>
          </a:bodyPr>
          <a:lstStyle>
            <a:lvl1pPr marL="0" indent="0" algn="ctr">
              <a:buNone/>
              <a:defRPr sz="2000" b="1" spc="100" baseline="0">
                <a:solidFill>
                  <a:schemeClr val="bg1"/>
                </a:solidFill>
                <a:latin typeface="Arial" panose="020B0604020202020204" pitchFamily="34" charset="0"/>
                <a:cs typeface="Arial" panose="020B060402020202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SUBTITLE</a:t>
            </a:r>
          </a:p>
        </p:txBody>
      </p:sp>
      <p:sp>
        <p:nvSpPr>
          <p:cNvPr id="6" name="Text Placeholder 2">
            <a:extLst>
              <a:ext uri="{FF2B5EF4-FFF2-40B4-BE49-F238E27FC236}">
                <a16:creationId xmlns:a16="http://schemas.microsoft.com/office/drawing/2014/main" id="{889F87BE-4311-2B4D-A077-360A5BDA22CF}"/>
              </a:ext>
            </a:extLst>
          </p:cNvPr>
          <p:cNvSpPr>
            <a:spLocks noGrp="1"/>
          </p:cNvSpPr>
          <p:nvPr>
            <p:ph type="body" idx="11" hasCustomPrompt="1"/>
          </p:nvPr>
        </p:nvSpPr>
        <p:spPr>
          <a:xfrm>
            <a:off x="1400008" y="5073275"/>
            <a:ext cx="9391984" cy="317431"/>
          </a:xfrm>
        </p:spPr>
        <p:txBody>
          <a:bodyPr>
            <a:noAutofit/>
          </a:bodyPr>
          <a:lstStyle>
            <a:lvl1pPr marL="0" indent="0" algn="ctr">
              <a:buNone/>
              <a:defRPr sz="1600" b="0">
                <a:solidFill>
                  <a:schemeClr val="bg1"/>
                </a:solidFill>
                <a:effectLs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Presenter Name // Date</a:t>
            </a:r>
          </a:p>
        </p:txBody>
      </p:sp>
      <p:sp>
        <p:nvSpPr>
          <p:cNvPr id="8" name="Title 1">
            <a:extLst>
              <a:ext uri="{FF2B5EF4-FFF2-40B4-BE49-F238E27FC236}">
                <a16:creationId xmlns:a16="http://schemas.microsoft.com/office/drawing/2014/main" id="{7572D2B3-E9E1-8142-ACC5-5E65A9395F59}"/>
              </a:ext>
            </a:extLst>
          </p:cNvPr>
          <p:cNvSpPr>
            <a:spLocks noGrp="1"/>
          </p:cNvSpPr>
          <p:nvPr>
            <p:ph type="title" hasCustomPrompt="1"/>
          </p:nvPr>
        </p:nvSpPr>
        <p:spPr>
          <a:xfrm>
            <a:off x="1400009" y="1966382"/>
            <a:ext cx="9391983" cy="2137145"/>
          </a:xfrm>
        </p:spPr>
        <p:txBody>
          <a:bodyPr anchor="b">
            <a:normAutofit/>
          </a:bodyPr>
          <a:lstStyle>
            <a:lvl1pPr algn="ctr">
              <a:defRPr sz="6000" b="1">
                <a:solidFill>
                  <a:schemeClr val="bg1"/>
                </a:solidFill>
                <a:latin typeface="+mj-lt"/>
                <a:cs typeface="Arial" panose="020B0604020202020204" pitchFamily="34" charset="0"/>
              </a:defRPr>
            </a:lvl1pPr>
          </a:lstStyle>
          <a:p>
            <a:r>
              <a:rPr lang="en-US" dirty="0"/>
              <a:t>Presentation </a:t>
            </a:r>
            <a:br>
              <a:rPr lang="en-US" dirty="0"/>
            </a:br>
            <a:r>
              <a:rPr lang="en-US" dirty="0"/>
              <a:t>Title Here</a:t>
            </a:r>
          </a:p>
        </p:txBody>
      </p:sp>
    </p:spTree>
    <p:extLst>
      <p:ext uri="{BB962C8B-B14F-4D97-AF65-F5344CB8AC3E}">
        <p14:creationId xmlns:p14="http://schemas.microsoft.com/office/powerpoint/2010/main" val="3188181688"/>
      </p:ext>
    </p:extLst>
  </p:cSld>
  <p:clrMapOvr>
    <a:masterClrMapping/>
  </p:clrMapOvr>
  <p:extLst>
    <p:ext uri="{DCECCB84-F9BA-43D5-87BE-67443E8EF086}">
      <p15:sldGuideLst xmlns:p15="http://schemas.microsoft.com/office/powerpoint/2012/main">
        <p15:guide id="1"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2264" y="365125"/>
            <a:ext cx="11410507" cy="1325563"/>
          </a:xfrm>
        </p:spPr>
        <p:txBody>
          <a:bodyPr>
            <a:normAutofit/>
          </a:bodyPr>
          <a:lstStyle>
            <a:lvl1pPr>
              <a:defRPr sz="40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2264" y="1825625"/>
            <a:ext cx="11410507" cy="435133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980745E4-CF50-F14A-9132-FCC34309C172}"/>
              </a:ext>
            </a:extLst>
          </p:cNvPr>
          <p:cNvSpPr/>
          <p:nvPr userDrawn="1"/>
        </p:nvSpPr>
        <p:spPr>
          <a:xfrm>
            <a:off x="0" y="6219913"/>
            <a:ext cx="12192000" cy="638087"/>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009374"/>
              </a:solidFill>
            </a:endParaRPr>
          </a:p>
        </p:txBody>
      </p:sp>
      <p:sp>
        <p:nvSpPr>
          <p:cNvPr id="9" name="Footer Placeholder 5">
            <a:extLst>
              <a:ext uri="{FF2B5EF4-FFF2-40B4-BE49-F238E27FC236}">
                <a16:creationId xmlns:a16="http://schemas.microsoft.com/office/drawing/2014/main" id="{4EAFC3AB-FC99-AE43-8446-A0A029A51C91}"/>
              </a:ext>
            </a:extLst>
          </p:cNvPr>
          <p:cNvSpPr>
            <a:spLocks noGrp="1"/>
          </p:cNvSpPr>
          <p:nvPr>
            <p:ph type="ftr" sz="quarter" idx="11"/>
          </p:nvPr>
        </p:nvSpPr>
        <p:spPr>
          <a:xfrm>
            <a:off x="402264" y="6431775"/>
            <a:ext cx="8061251" cy="273050"/>
          </a:xfrm>
        </p:spPr>
        <p:txBody>
          <a:bodyPr/>
          <a:lstStyle>
            <a:lvl1pPr algn="l">
              <a:defRPr sz="1100" kern="1000" spc="250" baseline="0">
                <a:solidFill>
                  <a:schemeClr val="bg1"/>
                </a:solidFill>
              </a:defRPr>
            </a:lvl1pPr>
          </a:lstStyle>
          <a:p>
            <a:r>
              <a:rPr lang="en-US" dirty="0"/>
              <a:t>UNIVERSITY OF SOUTH FLORIDA</a:t>
            </a:r>
          </a:p>
        </p:txBody>
      </p:sp>
      <p:sp>
        <p:nvSpPr>
          <p:cNvPr id="10" name="Slide Number Placeholder 6">
            <a:extLst>
              <a:ext uri="{FF2B5EF4-FFF2-40B4-BE49-F238E27FC236}">
                <a16:creationId xmlns:a16="http://schemas.microsoft.com/office/drawing/2014/main" id="{072B3ABB-4B87-4A4A-8769-A299692E6922}"/>
              </a:ext>
            </a:extLst>
          </p:cNvPr>
          <p:cNvSpPr>
            <a:spLocks noGrp="1"/>
          </p:cNvSpPr>
          <p:nvPr>
            <p:ph type="sldNum" sz="quarter" idx="12"/>
          </p:nvPr>
        </p:nvSpPr>
        <p:spPr>
          <a:xfrm>
            <a:off x="11380971" y="6402431"/>
            <a:ext cx="431800" cy="273050"/>
          </a:xfrm>
        </p:spPr>
        <p:txBody>
          <a:bodyPr/>
          <a:lstStyle>
            <a:lvl1pPr>
              <a:defRPr>
                <a:solidFill>
                  <a:schemeClr val="bg1"/>
                </a:solidFill>
              </a:defRPr>
            </a:lvl1pPr>
          </a:lstStyle>
          <a:p>
            <a:fld id="{63954337-777C-478F-BB37-379719107E1B}" type="slidenum">
              <a:rPr lang="en-US" smtClean="0"/>
              <a:pPr/>
              <a:t>‹#›</a:t>
            </a:fld>
            <a:endParaRPr lang="en-US" dirty="0"/>
          </a:p>
        </p:txBody>
      </p:sp>
    </p:spTree>
    <p:extLst>
      <p:ext uri="{BB962C8B-B14F-4D97-AF65-F5344CB8AC3E}">
        <p14:creationId xmlns:p14="http://schemas.microsoft.com/office/powerpoint/2010/main" val="2006343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02264" y="1799674"/>
            <a:ext cx="5541336" cy="435133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92701" y="1815735"/>
            <a:ext cx="5520070" cy="435133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74979559-62B2-BF48-8F3A-9069A678D3AE}"/>
              </a:ext>
            </a:extLst>
          </p:cNvPr>
          <p:cNvSpPr/>
          <p:nvPr userDrawn="1"/>
        </p:nvSpPr>
        <p:spPr>
          <a:xfrm>
            <a:off x="0" y="6219913"/>
            <a:ext cx="12192000" cy="638087"/>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Title 1">
            <a:extLst>
              <a:ext uri="{FF2B5EF4-FFF2-40B4-BE49-F238E27FC236}">
                <a16:creationId xmlns:a16="http://schemas.microsoft.com/office/drawing/2014/main" id="{72F84629-2AEE-AC46-A2B9-D64949968AC5}"/>
              </a:ext>
            </a:extLst>
          </p:cNvPr>
          <p:cNvSpPr>
            <a:spLocks noGrp="1"/>
          </p:cNvSpPr>
          <p:nvPr>
            <p:ph type="title"/>
          </p:nvPr>
        </p:nvSpPr>
        <p:spPr>
          <a:xfrm>
            <a:off x="402264" y="365125"/>
            <a:ext cx="11410507" cy="1325563"/>
          </a:xfrm>
        </p:spPr>
        <p:txBody>
          <a:bodyPr>
            <a:normAutofit/>
          </a:bodyPr>
          <a:lstStyle>
            <a:lvl1pPr>
              <a:defRPr sz="4000" b="1">
                <a:solidFill>
                  <a:schemeClr val="accent1"/>
                </a:solidFill>
              </a:defRPr>
            </a:lvl1pPr>
          </a:lstStyle>
          <a:p>
            <a:r>
              <a:rPr lang="en-US" dirty="0"/>
              <a:t>Click to edit Master title style</a:t>
            </a:r>
          </a:p>
        </p:txBody>
      </p:sp>
      <p:sp>
        <p:nvSpPr>
          <p:cNvPr id="14" name="Footer Placeholder 5">
            <a:extLst>
              <a:ext uri="{FF2B5EF4-FFF2-40B4-BE49-F238E27FC236}">
                <a16:creationId xmlns:a16="http://schemas.microsoft.com/office/drawing/2014/main" id="{1CC9F214-4B8F-A241-8F1B-D5E3B9778246}"/>
              </a:ext>
            </a:extLst>
          </p:cNvPr>
          <p:cNvSpPr>
            <a:spLocks noGrp="1"/>
          </p:cNvSpPr>
          <p:nvPr>
            <p:ph type="ftr" sz="quarter" idx="11"/>
          </p:nvPr>
        </p:nvSpPr>
        <p:spPr>
          <a:xfrm>
            <a:off x="402264" y="6431775"/>
            <a:ext cx="8061251" cy="273050"/>
          </a:xfrm>
        </p:spPr>
        <p:txBody>
          <a:bodyPr/>
          <a:lstStyle>
            <a:lvl1pPr algn="l">
              <a:defRPr sz="1100" kern="1000" spc="250" baseline="0">
                <a:solidFill>
                  <a:schemeClr val="bg1"/>
                </a:solidFill>
              </a:defRPr>
            </a:lvl1pPr>
          </a:lstStyle>
          <a:p>
            <a:r>
              <a:rPr lang="en-US" dirty="0"/>
              <a:t>UNIVERSITY OF SOUTH FLORIDA</a:t>
            </a:r>
          </a:p>
        </p:txBody>
      </p:sp>
      <p:sp>
        <p:nvSpPr>
          <p:cNvPr id="15" name="Slide Number Placeholder 6">
            <a:extLst>
              <a:ext uri="{FF2B5EF4-FFF2-40B4-BE49-F238E27FC236}">
                <a16:creationId xmlns:a16="http://schemas.microsoft.com/office/drawing/2014/main" id="{229204AD-66DA-504B-8B4C-AA5187326EC4}"/>
              </a:ext>
            </a:extLst>
          </p:cNvPr>
          <p:cNvSpPr>
            <a:spLocks noGrp="1"/>
          </p:cNvSpPr>
          <p:nvPr>
            <p:ph type="sldNum" sz="quarter" idx="12"/>
          </p:nvPr>
        </p:nvSpPr>
        <p:spPr>
          <a:xfrm>
            <a:off x="11380971" y="6402431"/>
            <a:ext cx="431800" cy="273050"/>
          </a:xfrm>
        </p:spPr>
        <p:txBody>
          <a:bodyPr/>
          <a:lstStyle>
            <a:lvl1pPr>
              <a:defRPr>
                <a:solidFill>
                  <a:schemeClr val="bg1"/>
                </a:solidFill>
              </a:defRPr>
            </a:lvl1pPr>
          </a:lstStyle>
          <a:p>
            <a:fld id="{63954337-777C-478F-BB37-379719107E1B}" type="slidenum">
              <a:rPr lang="en-US" smtClean="0"/>
              <a:pPr/>
              <a:t>‹#›</a:t>
            </a:fld>
            <a:endParaRPr lang="en-US" dirty="0"/>
          </a:p>
        </p:txBody>
      </p:sp>
    </p:spTree>
    <p:extLst>
      <p:ext uri="{BB962C8B-B14F-4D97-AF65-F5344CB8AC3E}">
        <p14:creationId xmlns:p14="http://schemas.microsoft.com/office/powerpoint/2010/main" val="1902455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solidFill>
                  <a:schemeClr val="accent1"/>
                </a:solidFill>
              </a:defRPr>
            </a:lvl1pPr>
          </a:lstStyle>
          <a:p>
            <a:r>
              <a:rPr lang="en-US" dirty="0"/>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2"/>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a:t>Edit Master text styles</a:t>
            </a:r>
          </a:p>
        </p:txBody>
      </p:sp>
      <p:sp>
        <p:nvSpPr>
          <p:cNvPr id="8" name="Rectangle 7">
            <a:extLst>
              <a:ext uri="{FF2B5EF4-FFF2-40B4-BE49-F238E27FC236}">
                <a16:creationId xmlns:a16="http://schemas.microsoft.com/office/drawing/2014/main" id="{058307C2-269E-6B46-9210-24C46DB68A7C}"/>
              </a:ext>
            </a:extLst>
          </p:cNvPr>
          <p:cNvSpPr/>
          <p:nvPr userDrawn="1"/>
        </p:nvSpPr>
        <p:spPr>
          <a:xfrm>
            <a:off x="0" y="6217467"/>
            <a:ext cx="12192000" cy="638087"/>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2" name="Footer Placeholder 5">
            <a:extLst>
              <a:ext uri="{FF2B5EF4-FFF2-40B4-BE49-F238E27FC236}">
                <a16:creationId xmlns:a16="http://schemas.microsoft.com/office/drawing/2014/main" id="{9786AE96-593E-3F4B-956A-36180B15DE2A}"/>
              </a:ext>
            </a:extLst>
          </p:cNvPr>
          <p:cNvSpPr>
            <a:spLocks noGrp="1"/>
          </p:cNvSpPr>
          <p:nvPr>
            <p:ph type="ftr" sz="quarter" idx="11"/>
          </p:nvPr>
        </p:nvSpPr>
        <p:spPr>
          <a:xfrm>
            <a:off x="402264" y="6431775"/>
            <a:ext cx="8061251" cy="273050"/>
          </a:xfrm>
        </p:spPr>
        <p:txBody>
          <a:bodyPr/>
          <a:lstStyle>
            <a:lvl1pPr algn="l">
              <a:defRPr sz="1100" kern="1000" spc="250" baseline="0">
                <a:solidFill>
                  <a:schemeClr val="bg1"/>
                </a:solidFill>
              </a:defRPr>
            </a:lvl1pPr>
          </a:lstStyle>
          <a:p>
            <a:r>
              <a:rPr lang="en-US" dirty="0"/>
              <a:t>UNIVERSITY OF SOUTH FLORIDA</a:t>
            </a:r>
          </a:p>
        </p:txBody>
      </p:sp>
      <p:sp>
        <p:nvSpPr>
          <p:cNvPr id="13" name="Slide Number Placeholder 6">
            <a:extLst>
              <a:ext uri="{FF2B5EF4-FFF2-40B4-BE49-F238E27FC236}">
                <a16:creationId xmlns:a16="http://schemas.microsoft.com/office/drawing/2014/main" id="{8594D8FC-9BA2-7B43-8255-2E9B93557D9F}"/>
              </a:ext>
            </a:extLst>
          </p:cNvPr>
          <p:cNvSpPr>
            <a:spLocks noGrp="1"/>
          </p:cNvSpPr>
          <p:nvPr>
            <p:ph type="sldNum" sz="quarter" idx="12"/>
          </p:nvPr>
        </p:nvSpPr>
        <p:spPr>
          <a:xfrm>
            <a:off x="11380971" y="6402431"/>
            <a:ext cx="431800" cy="273050"/>
          </a:xfrm>
        </p:spPr>
        <p:txBody>
          <a:bodyPr/>
          <a:lstStyle>
            <a:lvl1pPr>
              <a:defRPr>
                <a:solidFill>
                  <a:schemeClr val="bg1"/>
                </a:solidFill>
              </a:defRPr>
            </a:lvl1pPr>
          </a:lstStyle>
          <a:p>
            <a:fld id="{63954337-777C-478F-BB37-379719107E1B}" type="slidenum">
              <a:rPr lang="en-US" smtClean="0"/>
              <a:pPr/>
              <a:t>‹#›</a:t>
            </a:fld>
            <a:endParaRPr lang="en-US" dirty="0"/>
          </a:p>
        </p:txBody>
      </p:sp>
    </p:spTree>
    <p:extLst>
      <p:ext uri="{BB962C8B-B14F-4D97-AF65-F5344CB8AC3E}">
        <p14:creationId xmlns:p14="http://schemas.microsoft.com/office/powerpoint/2010/main" val="2766819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solidFill>
                  <a:schemeClr val="accent1"/>
                </a:solidFill>
              </a:defRPr>
            </a:lvl1pPr>
          </a:lstStyle>
          <a:p>
            <a:r>
              <a:rPr lang="en-US" dirty="0"/>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Edit Master text styles</a:t>
            </a:r>
          </a:p>
        </p:txBody>
      </p:sp>
      <p:sp>
        <p:nvSpPr>
          <p:cNvPr id="4" name="Content Placeholder 3"/>
          <p:cNvSpPr>
            <a:spLocks noGrp="1"/>
          </p:cNvSpPr>
          <p:nvPr>
            <p:ph sz="half" idx="2"/>
          </p:nvPr>
        </p:nvSpPr>
        <p:spPr>
          <a:xfrm>
            <a:off x="839789" y="2505075"/>
            <a:ext cx="5157787" cy="3684588"/>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1" y="2505075"/>
            <a:ext cx="5183188" cy="3684588"/>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8209FDD1-20F6-A041-84EF-F23B06693DDB}"/>
              </a:ext>
            </a:extLst>
          </p:cNvPr>
          <p:cNvSpPr/>
          <p:nvPr userDrawn="1"/>
        </p:nvSpPr>
        <p:spPr>
          <a:xfrm>
            <a:off x="0" y="6217467"/>
            <a:ext cx="12192000" cy="638087"/>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5" name="Footer Placeholder 5">
            <a:extLst>
              <a:ext uri="{FF2B5EF4-FFF2-40B4-BE49-F238E27FC236}">
                <a16:creationId xmlns:a16="http://schemas.microsoft.com/office/drawing/2014/main" id="{8FE732FD-3F1B-8C41-AABB-86AC72BB8815}"/>
              </a:ext>
            </a:extLst>
          </p:cNvPr>
          <p:cNvSpPr>
            <a:spLocks noGrp="1"/>
          </p:cNvSpPr>
          <p:nvPr>
            <p:ph type="ftr" sz="quarter" idx="11"/>
          </p:nvPr>
        </p:nvSpPr>
        <p:spPr>
          <a:xfrm>
            <a:off x="402264" y="6431775"/>
            <a:ext cx="8061251" cy="273050"/>
          </a:xfrm>
        </p:spPr>
        <p:txBody>
          <a:bodyPr/>
          <a:lstStyle>
            <a:lvl1pPr algn="l">
              <a:defRPr sz="1100" kern="1000" spc="250" baseline="0">
                <a:solidFill>
                  <a:schemeClr val="bg1"/>
                </a:solidFill>
              </a:defRPr>
            </a:lvl1pPr>
          </a:lstStyle>
          <a:p>
            <a:r>
              <a:rPr lang="en-US" dirty="0"/>
              <a:t>UNIVERSITY OF SOUTH FLORIDA</a:t>
            </a:r>
          </a:p>
        </p:txBody>
      </p:sp>
      <p:sp>
        <p:nvSpPr>
          <p:cNvPr id="16" name="Slide Number Placeholder 6">
            <a:extLst>
              <a:ext uri="{FF2B5EF4-FFF2-40B4-BE49-F238E27FC236}">
                <a16:creationId xmlns:a16="http://schemas.microsoft.com/office/drawing/2014/main" id="{70483349-AF9B-3144-ABCA-85EEF730D8A6}"/>
              </a:ext>
            </a:extLst>
          </p:cNvPr>
          <p:cNvSpPr>
            <a:spLocks noGrp="1"/>
          </p:cNvSpPr>
          <p:nvPr>
            <p:ph type="sldNum" sz="quarter" idx="12"/>
          </p:nvPr>
        </p:nvSpPr>
        <p:spPr>
          <a:xfrm>
            <a:off x="11380971" y="6402431"/>
            <a:ext cx="431800" cy="273050"/>
          </a:xfrm>
        </p:spPr>
        <p:txBody>
          <a:bodyPr/>
          <a:lstStyle>
            <a:lvl1pPr>
              <a:defRPr>
                <a:solidFill>
                  <a:schemeClr val="bg1"/>
                </a:solidFill>
              </a:defRPr>
            </a:lvl1pPr>
          </a:lstStyle>
          <a:p>
            <a:fld id="{63954337-777C-478F-BB37-379719107E1B}" type="slidenum">
              <a:rPr lang="en-US" smtClean="0"/>
              <a:pPr/>
              <a:t>‹#›</a:t>
            </a:fld>
            <a:endParaRPr lang="en-US" dirty="0"/>
          </a:p>
        </p:txBody>
      </p:sp>
    </p:spTree>
    <p:extLst>
      <p:ext uri="{BB962C8B-B14F-4D97-AF65-F5344CB8AC3E}">
        <p14:creationId xmlns:p14="http://schemas.microsoft.com/office/powerpoint/2010/main" val="1780969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5183188" y="987426"/>
            <a:ext cx="6172200" cy="4873625"/>
          </a:xfrm>
        </p:spPr>
        <p:txBody>
          <a:bodyPr/>
          <a:lstStyle>
            <a:lvl1pPr>
              <a:defRPr sz="3200">
                <a:solidFill>
                  <a:schemeClr val="tx2"/>
                </a:solidFill>
              </a:defRPr>
            </a:lvl1pPr>
            <a:lvl2pPr>
              <a:defRPr sz="2800">
                <a:solidFill>
                  <a:schemeClr val="tx2"/>
                </a:solidFill>
              </a:defRPr>
            </a:lvl2pPr>
            <a:lvl3pPr>
              <a:defRPr sz="2400">
                <a:solidFill>
                  <a:schemeClr val="tx2"/>
                </a:solidFill>
              </a:defRPr>
            </a:lvl3pPr>
            <a:lvl4pPr>
              <a:defRPr sz="2000">
                <a:solidFill>
                  <a:schemeClr val="tx2"/>
                </a:solidFill>
              </a:defRPr>
            </a:lvl4pPr>
            <a:lvl5pPr>
              <a:defRPr sz="2000">
                <a:solidFill>
                  <a:schemeClr val="tx2"/>
                </a:solidFill>
              </a:defRPr>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solidFill>
                  <a:schemeClr val="tx2"/>
                </a:solidFill>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dirty="0"/>
              <a:t>Edit Master text styles</a:t>
            </a:r>
          </a:p>
        </p:txBody>
      </p:sp>
      <p:sp>
        <p:nvSpPr>
          <p:cNvPr id="8" name="Rectangle 7">
            <a:extLst>
              <a:ext uri="{FF2B5EF4-FFF2-40B4-BE49-F238E27FC236}">
                <a16:creationId xmlns:a16="http://schemas.microsoft.com/office/drawing/2014/main" id="{2193E3B2-14A7-1448-8CD6-3BBB6DBF6AA9}"/>
              </a:ext>
            </a:extLst>
          </p:cNvPr>
          <p:cNvSpPr/>
          <p:nvPr userDrawn="1"/>
        </p:nvSpPr>
        <p:spPr>
          <a:xfrm>
            <a:off x="0" y="6219913"/>
            <a:ext cx="12192000" cy="638087"/>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Footer Placeholder 5">
            <a:extLst>
              <a:ext uri="{FF2B5EF4-FFF2-40B4-BE49-F238E27FC236}">
                <a16:creationId xmlns:a16="http://schemas.microsoft.com/office/drawing/2014/main" id="{8C2B3DFD-A919-2547-BB50-41E59A3595DB}"/>
              </a:ext>
            </a:extLst>
          </p:cNvPr>
          <p:cNvSpPr>
            <a:spLocks noGrp="1"/>
          </p:cNvSpPr>
          <p:nvPr>
            <p:ph type="ftr" sz="quarter" idx="11"/>
          </p:nvPr>
        </p:nvSpPr>
        <p:spPr>
          <a:xfrm>
            <a:off x="402264" y="6431775"/>
            <a:ext cx="8061251" cy="273050"/>
          </a:xfrm>
        </p:spPr>
        <p:txBody>
          <a:bodyPr/>
          <a:lstStyle>
            <a:lvl1pPr algn="l">
              <a:defRPr sz="1100" kern="1000" spc="250" baseline="0">
                <a:solidFill>
                  <a:schemeClr val="bg1"/>
                </a:solidFill>
              </a:defRPr>
            </a:lvl1pPr>
          </a:lstStyle>
          <a:p>
            <a:r>
              <a:rPr lang="en-US" dirty="0"/>
              <a:t>UNIVERSITY OF SOUTH FLORIDA</a:t>
            </a:r>
          </a:p>
        </p:txBody>
      </p:sp>
      <p:sp>
        <p:nvSpPr>
          <p:cNvPr id="14" name="Slide Number Placeholder 6">
            <a:extLst>
              <a:ext uri="{FF2B5EF4-FFF2-40B4-BE49-F238E27FC236}">
                <a16:creationId xmlns:a16="http://schemas.microsoft.com/office/drawing/2014/main" id="{5E3EBCA8-C9B6-4146-BA77-60B44AEC750E}"/>
              </a:ext>
            </a:extLst>
          </p:cNvPr>
          <p:cNvSpPr>
            <a:spLocks noGrp="1"/>
          </p:cNvSpPr>
          <p:nvPr>
            <p:ph type="sldNum" sz="quarter" idx="12"/>
          </p:nvPr>
        </p:nvSpPr>
        <p:spPr>
          <a:xfrm>
            <a:off x="11380971" y="6402431"/>
            <a:ext cx="431800" cy="273050"/>
          </a:xfrm>
        </p:spPr>
        <p:txBody>
          <a:bodyPr/>
          <a:lstStyle>
            <a:lvl1pPr>
              <a:defRPr>
                <a:solidFill>
                  <a:schemeClr val="bg1"/>
                </a:solidFill>
              </a:defRPr>
            </a:lvl1pPr>
          </a:lstStyle>
          <a:p>
            <a:fld id="{63954337-777C-478F-BB37-379719107E1B}" type="slidenum">
              <a:rPr lang="en-US" smtClean="0"/>
              <a:pPr/>
              <a:t>‹#›</a:t>
            </a:fld>
            <a:endParaRPr lang="en-US" dirty="0"/>
          </a:p>
        </p:txBody>
      </p:sp>
    </p:spTree>
    <p:extLst>
      <p:ext uri="{BB962C8B-B14F-4D97-AF65-F5344CB8AC3E}">
        <p14:creationId xmlns:p14="http://schemas.microsoft.com/office/powerpoint/2010/main" val="3204812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Photo">
    <p:spTree>
      <p:nvGrpSpPr>
        <p:cNvPr id="1" name=""/>
        <p:cNvGrpSpPr/>
        <p:nvPr/>
      </p:nvGrpSpPr>
      <p:grpSpPr>
        <a:xfrm>
          <a:off x="0" y="0"/>
          <a:ext cx="0" cy="0"/>
          <a:chOff x="0" y="0"/>
          <a:chExt cx="0" cy="0"/>
        </a:xfrm>
      </p:grpSpPr>
      <p:sp>
        <p:nvSpPr>
          <p:cNvPr id="13" name="Picture Placeholder 7">
            <a:extLst>
              <a:ext uri="{FF2B5EF4-FFF2-40B4-BE49-F238E27FC236}">
                <a16:creationId xmlns:a16="http://schemas.microsoft.com/office/drawing/2014/main" id="{208D45BA-F118-4448-BA38-034BBE44445E}"/>
              </a:ext>
            </a:extLst>
          </p:cNvPr>
          <p:cNvSpPr>
            <a:spLocks noGrp="1"/>
          </p:cNvSpPr>
          <p:nvPr>
            <p:ph type="pic" sz="quarter" idx="14"/>
          </p:nvPr>
        </p:nvSpPr>
        <p:spPr>
          <a:xfrm>
            <a:off x="6096000" y="-1"/>
            <a:ext cx="6096000" cy="6217468"/>
          </a:xfrm>
          <a:solidFill>
            <a:srgbClr val="BFBFBF">
              <a:alpha val="49804"/>
            </a:srgbClr>
          </a:solidFill>
          <a:ln w="28575">
            <a:noFill/>
          </a:ln>
        </p:spPr>
        <p:txBody>
          <a:bodyPr vert="horz" lIns="0" tIns="0" rIns="0" bIns="0" rtlCol="0" anchor="ctr">
            <a:normAutofit/>
          </a:bodyPr>
          <a:lstStyle>
            <a:lvl1pPr marL="0" indent="0" algn="ctr">
              <a:buNone/>
              <a:defRPr lang="en-US"/>
            </a:lvl1pPr>
          </a:lstStyle>
          <a:p>
            <a:pPr marL="228600" lvl="0" indent="-228600" algn="ctr"/>
            <a:endParaRPr lang="en-US"/>
          </a:p>
        </p:txBody>
      </p:sp>
      <p:sp>
        <p:nvSpPr>
          <p:cNvPr id="8" name="Rectangle 7">
            <a:extLst>
              <a:ext uri="{FF2B5EF4-FFF2-40B4-BE49-F238E27FC236}">
                <a16:creationId xmlns:a16="http://schemas.microsoft.com/office/drawing/2014/main" id="{02C293F8-4E1A-5846-82A0-E53916ADD1FB}"/>
              </a:ext>
            </a:extLst>
          </p:cNvPr>
          <p:cNvSpPr/>
          <p:nvPr userDrawn="1"/>
        </p:nvSpPr>
        <p:spPr>
          <a:xfrm>
            <a:off x="0" y="6217467"/>
            <a:ext cx="12192000" cy="638087"/>
          </a:xfrm>
          <a:prstGeom prst="rect">
            <a:avLst/>
          </a:prstGeom>
          <a:solidFill>
            <a:srgbClr val="006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2" name="Content Placeholder 26">
            <a:extLst>
              <a:ext uri="{FF2B5EF4-FFF2-40B4-BE49-F238E27FC236}">
                <a16:creationId xmlns:a16="http://schemas.microsoft.com/office/drawing/2014/main" id="{CA685156-FE7B-2544-969A-7A1FCE2D18A2}"/>
              </a:ext>
            </a:extLst>
          </p:cNvPr>
          <p:cNvSpPr>
            <a:spLocks noGrp="1"/>
          </p:cNvSpPr>
          <p:nvPr>
            <p:ph sz="quarter" idx="13" hasCustomPrompt="1"/>
          </p:nvPr>
        </p:nvSpPr>
        <p:spPr>
          <a:xfrm>
            <a:off x="402265" y="1616151"/>
            <a:ext cx="5430253" cy="4499400"/>
          </a:xfrm>
        </p:spPr>
        <p:txBody>
          <a:bodyPr>
            <a:normAutofit/>
          </a:bodyPr>
          <a:lstStyle>
            <a:lvl1pPr marL="0" indent="0">
              <a:buNone/>
              <a:defRPr sz="2400">
                <a:solidFill>
                  <a:schemeClr val="tx2"/>
                </a:solidFill>
              </a:defRPr>
            </a:lvl1pPr>
            <a:lvl2pPr marL="457189" indent="0">
              <a:buNone/>
              <a:defRPr sz="2000">
                <a:solidFill>
                  <a:schemeClr val="tx2"/>
                </a:solidFill>
              </a:defRPr>
            </a:lvl2pPr>
            <a:lvl3pPr marL="914377" indent="0">
              <a:buNone/>
              <a:defRPr sz="1800">
                <a:solidFill>
                  <a:schemeClr val="tx2"/>
                </a:solidFill>
              </a:defRPr>
            </a:lvl3pPr>
            <a:lvl4pPr marL="1371566" indent="0">
              <a:buNone/>
              <a:defRPr sz="1800">
                <a:solidFill>
                  <a:schemeClr val="tx2"/>
                </a:solidFill>
              </a:defRPr>
            </a:lvl4pPr>
            <a:lvl5pPr marL="1828755" indent="0">
              <a:buNone/>
              <a:defRPr sz="1800">
                <a:solidFill>
                  <a:schemeClr val="tx2"/>
                </a:solidFill>
              </a:defRPr>
            </a:lvl5pPr>
          </a:lstStyle>
          <a:p>
            <a:pPr lvl="0"/>
            <a:r>
              <a:rPr lang="en-US" dirty="0"/>
              <a:t>Click to edit Master text styles</a:t>
            </a:r>
          </a:p>
        </p:txBody>
      </p:sp>
      <p:sp>
        <p:nvSpPr>
          <p:cNvPr id="17" name="Title 1">
            <a:extLst>
              <a:ext uri="{FF2B5EF4-FFF2-40B4-BE49-F238E27FC236}">
                <a16:creationId xmlns:a16="http://schemas.microsoft.com/office/drawing/2014/main" id="{AAE3C7A5-D987-6642-8759-74EFF7EA22CB}"/>
              </a:ext>
            </a:extLst>
          </p:cNvPr>
          <p:cNvSpPr>
            <a:spLocks noGrp="1"/>
          </p:cNvSpPr>
          <p:nvPr>
            <p:ph type="title"/>
          </p:nvPr>
        </p:nvSpPr>
        <p:spPr>
          <a:xfrm>
            <a:off x="402265" y="772701"/>
            <a:ext cx="5430254" cy="917987"/>
          </a:xfrm>
        </p:spPr>
        <p:txBody>
          <a:bodyPr anchor="t">
            <a:normAutofit/>
          </a:bodyPr>
          <a:lstStyle>
            <a:lvl1pPr>
              <a:defRPr sz="3200" b="1">
                <a:solidFill>
                  <a:schemeClr val="accent1"/>
                </a:solidFill>
              </a:defRPr>
            </a:lvl1pPr>
          </a:lstStyle>
          <a:p>
            <a:r>
              <a:rPr lang="en-US" dirty="0"/>
              <a:t>Click to edit Master title</a:t>
            </a:r>
          </a:p>
        </p:txBody>
      </p:sp>
      <p:sp>
        <p:nvSpPr>
          <p:cNvPr id="15" name="Footer Placeholder 5">
            <a:extLst>
              <a:ext uri="{FF2B5EF4-FFF2-40B4-BE49-F238E27FC236}">
                <a16:creationId xmlns:a16="http://schemas.microsoft.com/office/drawing/2014/main" id="{1D042DFD-B5BC-FA48-977F-CFCA7F7F4778}"/>
              </a:ext>
            </a:extLst>
          </p:cNvPr>
          <p:cNvSpPr>
            <a:spLocks noGrp="1"/>
          </p:cNvSpPr>
          <p:nvPr>
            <p:ph type="ftr" sz="quarter" idx="11"/>
          </p:nvPr>
        </p:nvSpPr>
        <p:spPr>
          <a:xfrm>
            <a:off x="402264" y="6431775"/>
            <a:ext cx="8061251" cy="273050"/>
          </a:xfrm>
        </p:spPr>
        <p:txBody>
          <a:bodyPr/>
          <a:lstStyle>
            <a:lvl1pPr algn="l">
              <a:defRPr sz="1100" kern="1000" spc="250" baseline="0">
                <a:solidFill>
                  <a:schemeClr val="bg1"/>
                </a:solidFill>
              </a:defRPr>
            </a:lvl1pPr>
          </a:lstStyle>
          <a:p>
            <a:r>
              <a:rPr lang="en-US" dirty="0"/>
              <a:t>UNIVERSITY OF SOUTH FLORIDA</a:t>
            </a:r>
          </a:p>
        </p:txBody>
      </p:sp>
      <p:sp>
        <p:nvSpPr>
          <p:cNvPr id="16" name="Slide Number Placeholder 6">
            <a:extLst>
              <a:ext uri="{FF2B5EF4-FFF2-40B4-BE49-F238E27FC236}">
                <a16:creationId xmlns:a16="http://schemas.microsoft.com/office/drawing/2014/main" id="{9FA86EF7-130D-564A-B96B-825B85BFB699}"/>
              </a:ext>
            </a:extLst>
          </p:cNvPr>
          <p:cNvSpPr>
            <a:spLocks noGrp="1"/>
          </p:cNvSpPr>
          <p:nvPr>
            <p:ph type="sldNum" sz="quarter" idx="12"/>
          </p:nvPr>
        </p:nvSpPr>
        <p:spPr>
          <a:xfrm>
            <a:off x="11380971" y="6402431"/>
            <a:ext cx="431800" cy="273050"/>
          </a:xfrm>
        </p:spPr>
        <p:txBody>
          <a:bodyPr/>
          <a:lstStyle>
            <a:lvl1pPr>
              <a:defRPr>
                <a:solidFill>
                  <a:schemeClr val="bg1"/>
                </a:solidFill>
              </a:defRPr>
            </a:lvl1pPr>
          </a:lstStyle>
          <a:p>
            <a:fld id="{63954337-777C-478F-BB37-379719107E1B}" type="slidenum">
              <a:rPr lang="en-US" smtClean="0"/>
              <a:pPr/>
              <a:t>‹#›</a:t>
            </a:fld>
            <a:endParaRPr lang="en-US" dirty="0"/>
          </a:p>
        </p:txBody>
      </p:sp>
    </p:spTree>
    <p:extLst>
      <p:ext uri="{BB962C8B-B14F-4D97-AF65-F5344CB8AC3E}">
        <p14:creationId xmlns:p14="http://schemas.microsoft.com/office/powerpoint/2010/main" val="190827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E687FF-D228-AF49-87D5-A473DBACE8EB}" type="datetime1">
              <a:rPr lang="en-US" smtClean="0"/>
              <a:t>2/19/25</a:t>
            </a:fld>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UNIVERSITY OF SOUTH FLORIDA</a:t>
            </a: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AB0964-E4AE-1949-A7E1-C41B06CBF5FF}" type="slidenum">
              <a:rPr lang="en-US" smtClean="0"/>
              <a:t>‹#›</a:t>
            </a:fld>
            <a:endParaRPr lang="en-US"/>
          </a:p>
        </p:txBody>
      </p:sp>
    </p:spTree>
    <p:extLst>
      <p:ext uri="{BB962C8B-B14F-4D97-AF65-F5344CB8AC3E}">
        <p14:creationId xmlns:p14="http://schemas.microsoft.com/office/powerpoint/2010/main" val="3802500376"/>
      </p:ext>
    </p:extLst>
  </p:cSld>
  <p:clrMap bg1="lt1" tx1="dk1" bg2="lt2" tx2="dk2" accent1="accent1" accent2="accent2" accent3="accent3" accent4="accent4" accent5="accent5" accent6="accent6" hlink="hlink" folHlink="folHlink"/>
  <p:sldLayoutIdLst>
    <p:sldLayoutId id="2147483661" r:id="rId1"/>
    <p:sldLayoutId id="2147483676" r:id="rId2"/>
    <p:sldLayoutId id="2147483677" r:id="rId3"/>
    <p:sldLayoutId id="2147483662" r:id="rId4"/>
    <p:sldLayoutId id="2147483664" r:id="rId5"/>
    <p:sldLayoutId id="2147483663" r:id="rId6"/>
    <p:sldLayoutId id="2147483665" r:id="rId7"/>
    <p:sldLayoutId id="2147483668" r:id="rId8"/>
    <p:sldLayoutId id="2147483669" r:id="rId9"/>
    <p:sldLayoutId id="2147483678" r:id="rId10"/>
    <p:sldLayoutId id="2147483679" r:id="rId11"/>
    <p:sldLayoutId id="2147483680" r:id="rId12"/>
    <p:sldLayoutId id="2147483681" r:id="rId13"/>
    <p:sldLayoutId id="2147483666" r:id="rId14"/>
    <p:sldLayoutId id="2147483674" r:id="rId15"/>
    <p:sldLayoutId id="2147483675" r:id="rId16"/>
    <p:sldLayoutId id="2147483682" r:id="rId17"/>
    <p:sldLayoutId id="2147483683" r:id="rId18"/>
    <p:sldLayoutId id="2147483684" r:id="rId19"/>
    <p:sldLayoutId id="2147483667" r:id="rId20"/>
    <p:sldLayoutId id="2147483670" r:id="rId21"/>
    <p:sldLayoutId id="2147483685" r:id="rId22"/>
  </p:sldLayoutIdLst>
  <p:hf sldNum="0" hd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3" Type="http://schemas.openxmlformats.org/officeDocument/2006/relationships/hyperlink" Target="mailto:abileigh@uwm.edu" TargetMode="External"/><Relationship Id="rId2" Type="http://schemas.openxmlformats.org/officeDocument/2006/relationships/hyperlink" Target="mailto:ameliaanderson@usf.edu"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0345F3AF-49CF-CF48-BAE0-F175970B6F40}"/>
              </a:ext>
            </a:extLst>
          </p:cNvPr>
          <p:cNvSpPr>
            <a:spLocks noGrp="1"/>
          </p:cNvSpPr>
          <p:nvPr>
            <p:ph type="title"/>
          </p:nvPr>
        </p:nvSpPr>
        <p:spPr/>
        <p:txBody>
          <a:bodyPr/>
          <a:lstStyle/>
          <a:p>
            <a:r>
              <a:rPr lang="en-US" dirty="0"/>
              <a:t>Accessibility in Making</a:t>
            </a:r>
          </a:p>
        </p:txBody>
      </p:sp>
      <p:sp>
        <p:nvSpPr>
          <p:cNvPr id="15" name="Text Placeholder 14">
            <a:extLst>
              <a:ext uri="{FF2B5EF4-FFF2-40B4-BE49-F238E27FC236}">
                <a16:creationId xmlns:a16="http://schemas.microsoft.com/office/drawing/2014/main" id="{83706B67-D139-684B-BAE9-AE684408A259}"/>
              </a:ext>
            </a:extLst>
          </p:cNvPr>
          <p:cNvSpPr>
            <a:spLocks noGrp="1"/>
          </p:cNvSpPr>
          <p:nvPr>
            <p:ph type="body" idx="1"/>
          </p:nvPr>
        </p:nvSpPr>
        <p:spPr/>
        <p:txBody>
          <a:bodyPr/>
          <a:lstStyle/>
          <a:p>
            <a:r>
              <a:rPr lang="en-US" dirty="0"/>
              <a:t>Perspectives from Disability Self Advocates</a:t>
            </a:r>
          </a:p>
        </p:txBody>
      </p:sp>
      <p:sp>
        <p:nvSpPr>
          <p:cNvPr id="16" name="Text Placeholder 15">
            <a:extLst>
              <a:ext uri="{FF2B5EF4-FFF2-40B4-BE49-F238E27FC236}">
                <a16:creationId xmlns:a16="http://schemas.microsoft.com/office/drawing/2014/main" id="{D663FB65-62ED-DD43-A749-E37142EB31FE}"/>
              </a:ext>
            </a:extLst>
          </p:cNvPr>
          <p:cNvSpPr>
            <a:spLocks noGrp="1"/>
          </p:cNvSpPr>
          <p:nvPr>
            <p:ph type="body" idx="11"/>
          </p:nvPr>
        </p:nvSpPr>
        <p:spPr/>
        <p:txBody>
          <a:bodyPr/>
          <a:lstStyle/>
          <a:p>
            <a:r>
              <a:rPr lang="en-US" dirty="0"/>
              <a:t>Amelia Anderson and Abigail Phillips</a:t>
            </a:r>
          </a:p>
        </p:txBody>
      </p:sp>
      <p:pic>
        <p:nvPicPr>
          <p:cNvPr id="6" name="Picture 5">
            <a:extLst>
              <a:ext uri="{FF2B5EF4-FFF2-40B4-BE49-F238E27FC236}">
                <a16:creationId xmlns:a16="http://schemas.microsoft.com/office/drawing/2014/main" id="{602AB8D2-B6F8-DF47-8FE3-91912301541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912507" y="6066815"/>
            <a:ext cx="2828276" cy="481754"/>
          </a:xfrm>
          <a:prstGeom prst="rect">
            <a:avLst/>
          </a:prstGeom>
        </p:spPr>
      </p:pic>
      <p:sp>
        <p:nvSpPr>
          <p:cNvPr id="8" name="Rectangle 7">
            <a:extLst>
              <a:ext uri="{FF2B5EF4-FFF2-40B4-BE49-F238E27FC236}">
                <a16:creationId xmlns:a16="http://schemas.microsoft.com/office/drawing/2014/main" id="{495A0142-FBA2-4045-AA65-848BAAA24F09}"/>
              </a:ext>
            </a:extLst>
          </p:cNvPr>
          <p:cNvSpPr/>
          <p:nvPr/>
        </p:nvSpPr>
        <p:spPr>
          <a:xfrm>
            <a:off x="1736589" y="5765478"/>
            <a:ext cx="2224875" cy="45719"/>
          </a:xfrm>
          <a:prstGeom prst="rect">
            <a:avLst/>
          </a:prstGeom>
          <a:solidFill>
            <a:srgbClr val="9CC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CCB3B"/>
              </a:solidFill>
            </a:endParaRPr>
          </a:p>
        </p:txBody>
      </p:sp>
    </p:spTree>
    <p:extLst>
      <p:ext uri="{BB962C8B-B14F-4D97-AF65-F5344CB8AC3E}">
        <p14:creationId xmlns:p14="http://schemas.microsoft.com/office/powerpoint/2010/main" val="2261793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4063B-F0FE-99F0-1042-0A9454F5FF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7F376D-3054-F499-0490-430B6394C492}"/>
              </a:ext>
            </a:extLst>
          </p:cNvPr>
          <p:cNvSpPr>
            <a:spLocks noGrp="1"/>
          </p:cNvSpPr>
          <p:nvPr>
            <p:ph type="title"/>
          </p:nvPr>
        </p:nvSpPr>
        <p:spPr/>
        <p:txBody>
          <a:bodyPr/>
          <a:lstStyle/>
          <a:p>
            <a:r>
              <a:rPr lang="en-US" dirty="0"/>
              <a:t>To Support Technology Use</a:t>
            </a:r>
          </a:p>
        </p:txBody>
      </p:sp>
      <p:sp>
        <p:nvSpPr>
          <p:cNvPr id="3" name="Content Placeholder 2">
            <a:extLst>
              <a:ext uri="{FF2B5EF4-FFF2-40B4-BE49-F238E27FC236}">
                <a16:creationId xmlns:a16="http://schemas.microsoft.com/office/drawing/2014/main" id="{17D80BA3-86C1-B19A-0982-77960F5CBEE7}"/>
              </a:ext>
            </a:extLst>
          </p:cNvPr>
          <p:cNvSpPr>
            <a:spLocks noGrp="1"/>
          </p:cNvSpPr>
          <p:nvPr>
            <p:ph idx="1"/>
          </p:nvPr>
        </p:nvSpPr>
        <p:spPr/>
        <p:txBody>
          <a:bodyPr>
            <a:normAutofit/>
          </a:bodyPr>
          <a:lstStyle/>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Test technological programs for audio feedback and compatibility with JAWS</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Provide an ergonomic mouse and keyboard for laptops; do not just rely on trackpads</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Provide staff support for manipulating technology</a:t>
            </a:r>
            <a:endParaRPr lang="en-US" dirty="0">
              <a:effectLst/>
              <a:latin typeface="Times New Roman" panose="02020603050405020304" pitchFamily="18" charset="0"/>
              <a:ea typeface="Times New Roman" panose="02020603050405020304" pitchFamily="18" charset="0"/>
            </a:endParaRPr>
          </a:p>
          <a:p>
            <a:pPr marL="0" indent="0">
              <a:buNone/>
            </a:pPr>
            <a:endParaRPr lang="en-US" dirty="0">
              <a:solidFill>
                <a:schemeClr val="tx1"/>
              </a:solidFill>
            </a:endParaRPr>
          </a:p>
        </p:txBody>
      </p:sp>
      <p:sp>
        <p:nvSpPr>
          <p:cNvPr id="8" name="Footer Placeholder 7">
            <a:extLst>
              <a:ext uri="{FF2B5EF4-FFF2-40B4-BE49-F238E27FC236}">
                <a16:creationId xmlns:a16="http://schemas.microsoft.com/office/drawing/2014/main" id="{69E54120-6BDF-271E-16CA-5204A46AEDD9}"/>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3168147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E534A-D106-2E1F-3A7F-6BF5A1421B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0379EC-04B3-D1B9-3719-E6D8728EB621}"/>
              </a:ext>
            </a:extLst>
          </p:cNvPr>
          <p:cNvSpPr>
            <a:spLocks noGrp="1"/>
          </p:cNvSpPr>
          <p:nvPr>
            <p:ph type="title"/>
          </p:nvPr>
        </p:nvSpPr>
        <p:spPr/>
        <p:txBody>
          <a:bodyPr/>
          <a:lstStyle/>
          <a:p>
            <a:r>
              <a:rPr lang="en-US" dirty="0"/>
              <a:t>To Effectively Share Information</a:t>
            </a:r>
          </a:p>
        </p:txBody>
      </p:sp>
      <p:sp>
        <p:nvSpPr>
          <p:cNvPr id="3" name="Content Placeholder 2">
            <a:extLst>
              <a:ext uri="{FF2B5EF4-FFF2-40B4-BE49-F238E27FC236}">
                <a16:creationId xmlns:a16="http://schemas.microsoft.com/office/drawing/2014/main" id="{E75529FE-6CCA-A197-4575-92A016490EBC}"/>
              </a:ext>
            </a:extLst>
          </p:cNvPr>
          <p:cNvSpPr>
            <a:spLocks noGrp="1"/>
          </p:cNvSpPr>
          <p:nvPr>
            <p:ph idx="1"/>
          </p:nvPr>
        </p:nvSpPr>
        <p:spPr/>
        <p:txBody>
          <a:bodyPr>
            <a:normAutofit/>
          </a:bodyPr>
          <a:lstStyle/>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Provide instructions in multiple formats</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Share information in advance when possible</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Have clocks on the wall</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Provide information about timing and schedules</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Include messaging about availability of accommodations through signage and marketing materials </a:t>
            </a:r>
            <a:endParaRPr lang="en-US" dirty="0">
              <a:effectLst/>
              <a:latin typeface="Times New Roman" panose="02020603050405020304" pitchFamily="18" charset="0"/>
              <a:ea typeface="Times New Roman" panose="02020603050405020304" pitchFamily="18" charset="0"/>
            </a:endParaRPr>
          </a:p>
          <a:p>
            <a:pPr marL="0" indent="0">
              <a:buNone/>
            </a:pPr>
            <a:endParaRPr lang="en-US" dirty="0">
              <a:solidFill>
                <a:schemeClr val="tx1"/>
              </a:solidFill>
            </a:endParaRPr>
          </a:p>
        </p:txBody>
      </p:sp>
      <p:sp>
        <p:nvSpPr>
          <p:cNvPr id="8" name="Footer Placeholder 7">
            <a:extLst>
              <a:ext uri="{FF2B5EF4-FFF2-40B4-BE49-F238E27FC236}">
                <a16:creationId xmlns:a16="http://schemas.microsoft.com/office/drawing/2014/main" id="{46BE1199-67C5-FDFC-6637-E477A397D7E3}"/>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2666106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6C35F-42E4-46AB-6434-0058DDCCD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026468-3A58-74CC-894E-834D6595933D}"/>
              </a:ext>
            </a:extLst>
          </p:cNvPr>
          <p:cNvSpPr>
            <a:spLocks noGrp="1"/>
          </p:cNvSpPr>
          <p:nvPr>
            <p:ph type="title"/>
          </p:nvPr>
        </p:nvSpPr>
        <p:spPr/>
        <p:txBody>
          <a:bodyPr/>
          <a:lstStyle/>
          <a:p>
            <a:r>
              <a:rPr lang="en-US" dirty="0"/>
              <a:t>To Support Learning Activities and Events</a:t>
            </a:r>
          </a:p>
        </p:txBody>
      </p:sp>
      <p:sp>
        <p:nvSpPr>
          <p:cNvPr id="3" name="Content Placeholder 2">
            <a:extLst>
              <a:ext uri="{FF2B5EF4-FFF2-40B4-BE49-F238E27FC236}">
                <a16:creationId xmlns:a16="http://schemas.microsoft.com/office/drawing/2014/main" id="{0388194D-B93D-11EE-D6C6-AE1552590625}"/>
              </a:ext>
            </a:extLst>
          </p:cNvPr>
          <p:cNvSpPr>
            <a:spLocks noGrp="1"/>
          </p:cNvSpPr>
          <p:nvPr>
            <p:ph idx="1"/>
          </p:nvPr>
        </p:nvSpPr>
        <p:spPr/>
        <p:txBody>
          <a:bodyPr>
            <a:normAutofit fontScale="92500" lnSpcReduction="20000"/>
          </a:bodyPr>
          <a:lstStyle/>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Complete projects prior to demonstrating them for patrons to identify potential barriers</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Encourage multiple approaches for using tools and making</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Be adaptable if something does not work as planned</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Encourage questions and be approachable</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Keep makerspace activities low pressure; don’t introduce assessment or competition</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Keep the focus on developing skills rather than completing a project</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Limit attendance for programs and events</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Avoid long events</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Avoid packing many things into a scheduled event</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Provide space for patrons during wait times between activities</a:t>
            </a:r>
            <a:endParaRPr lang="en-US" dirty="0">
              <a:effectLst/>
              <a:latin typeface="Times New Roman" panose="02020603050405020304" pitchFamily="18" charset="0"/>
              <a:ea typeface="Times New Roman" panose="02020603050405020304" pitchFamily="18" charset="0"/>
            </a:endParaRPr>
          </a:p>
          <a:p>
            <a:pPr marL="0" indent="0">
              <a:buNone/>
            </a:pPr>
            <a:endParaRPr lang="en-US" dirty="0">
              <a:solidFill>
                <a:schemeClr val="tx1"/>
              </a:solidFill>
            </a:endParaRPr>
          </a:p>
        </p:txBody>
      </p:sp>
      <p:sp>
        <p:nvSpPr>
          <p:cNvPr id="8" name="Footer Placeholder 7">
            <a:extLst>
              <a:ext uri="{FF2B5EF4-FFF2-40B4-BE49-F238E27FC236}">
                <a16:creationId xmlns:a16="http://schemas.microsoft.com/office/drawing/2014/main" id="{9E7EA2BA-508E-E8D6-394F-F019463B4B7E}"/>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186224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C684C-84E1-01FC-4257-0932732945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C975CE-7CDF-2F28-2FC6-B9F17E7862E0}"/>
              </a:ext>
            </a:extLst>
          </p:cNvPr>
          <p:cNvSpPr>
            <a:spLocks noGrp="1"/>
          </p:cNvSpPr>
          <p:nvPr>
            <p:ph type="title"/>
          </p:nvPr>
        </p:nvSpPr>
        <p:spPr/>
        <p:txBody>
          <a:bodyPr/>
          <a:lstStyle/>
          <a:p>
            <a:r>
              <a:rPr lang="en-US" dirty="0"/>
              <a:t>To Support Community Building</a:t>
            </a:r>
          </a:p>
        </p:txBody>
      </p:sp>
      <p:sp>
        <p:nvSpPr>
          <p:cNvPr id="3" name="Content Placeholder 2">
            <a:extLst>
              <a:ext uri="{FF2B5EF4-FFF2-40B4-BE49-F238E27FC236}">
                <a16:creationId xmlns:a16="http://schemas.microsoft.com/office/drawing/2014/main" id="{90207E05-EDD2-CD9F-3512-7DAB64B2BFED}"/>
              </a:ext>
            </a:extLst>
          </p:cNvPr>
          <p:cNvSpPr>
            <a:spLocks noGrp="1"/>
          </p:cNvSpPr>
          <p:nvPr>
            <p:ph idx="1"/>
          </p:nvPr>
        </p:nvSpPr>
        <p:spPr/>
        <p:txBody>
          <a:bodyPr>
            <a:normAutofit/>
          </a:bodyPr>
          <a:lstStyle/>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Provide opportunities for collaborative projects</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Build inclusive practices into all making activities and events rather than providing “disability friendly” options</a:t>
            </a:r>
            <a:endParaRPr lang="en-US" dirty="0">
              <a:effectLst/>
              <a:latin typeface="Times New Roman" panose="02020603050405020304" pitchFamily="18" charset="0"/>
              <a:ea typeface="Times New Roman" panose="02020603050405020304" pitchFamily="18" charset="0"/>
            </a:endParaRPr>
          </a:p>
          <a:p>
            <a:pPr marL="0" indent="0">
              <a:buNone/>
            </a:pPr>
            <a:endParaRPr lang="en-US" dirty="0">
              <a:solidFill>
                <a:schemeClr val="tx1"/>
              </a:solidFill>
            </a:endParaRPr>
          </a:p>
        </p:txBody>
      </p:sp>
      <p:sp>
        <p:nvSpPr>
          <p:cNvPr id="8" name="Footer Placeholder 7">
            <a:extLst>
              <a:ext uri="{FF2B5EF4-FFF2-40B4-BE49-F238E27FC236}">
                <a16:creationId xmlns:a16="http://schemas.microsoft.com/office/drawing/2014/main" id="{69A55A50-D447-3FCF-7519-0BE391DB5EFA}"/>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2309479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C7C2F-92C9-3F3A-A045-2BCE3C3B39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3D805F-E693-312D-8D6C-2691E0264DA5}"/>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3857167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84CFF86D-F746-3843-87A5-AD0AA9F8D2FD}"/>
              </a:ext>
            </a:extLst>
          </p:cNvPr>
          <p:cNvSpPr>
            <a:spLocks noGrp="1"/>
          </p:cNvSpPr>
          <p:nvPr>
            <p:ph sz="half" idx="1"/>
          </p:nvPr>
        </p:nvSpPr>
        <p:spPr/>
        <p:txBody>
          <a:bodyPr/>
          <a:lstStyle/>
          <a:p>
            <a:pPr marL="0" indent="0">
              <a:buNone/>
            </a:pPr>
            <a:r>
              <a:rPr lang="en-US" dirty="0"/>
              <a:t>Amelia Anderson</a:t>
            </a:r>
          </a:p>
          <a:p>
            <a:pPr marL="0" indent="0">
              <a:buNone/>
            </a:pPr>
            <a:r>
              <a:rPr lang="en-US" dirty="0">
                <a:hlinkClick r:id="rId2"/>
              </a:rPr>
              <a:t>ameliaanderson@usf.edu</a:t>
            </a:r>
            <a:endParaRPr lang="en-US" dirty="0"/>
          </a:p>
          <a:p>
            <a:pPr marL="0" indent="0">
              <a:buNone/>
            </a:pPr>
            <a:endParaRPr lang="en-US" dirty="0"/>
          </a:p>
          <a:p>
            <a:pPr marL="0" indent="0">
              <a:buNone/>
            </a:pPr>
            <a:r>
              <a:rPr lang="en-US" dirty="0"/>
              <a:t>Assistant Professor </a:t>
            </a:r>
          </a:p>
          <a:p>
            <a:pPr marL="0" indent="0">
              <a:buNone/>
            </a:pPr>
            <a:r>
              <a:rPr lang="en-US" dirty="0"/>
              <a:t>USF</a:t>
            </a:r>
          </a:p>
        </p:txBody>
      </p:sp>
      <p:sp>
        <p:nvSpPr>
          <p:cNvPr id="8" name="Content Placeholder 7">
            <a:extLst>
              <a:ext uri="{FF2B5EF4-FFF2-40B4-BE49-F238E27FC236}">
                <a16:creationId xmlns:a16="http://schemas.microsoft.com/office/drawing/2014/main" id="{D11799A3-4391-4E46-98F0-AEE1E5C9D402}"/>
              </a:ext>
            </a:extLst>
          </p:cNvPr>
          <p:cNvSpPr>
            <a:spLocks noGrp="1"/>
          </p:cNvSpPr>
          <p:nvPr>
            <p:ph sz="half" idx="2"/>
          </p:nvPr>
        </p:nvSpPr>
        <p:spPr/>
        <p:txBody>
          <a:bodyPr/>
          <a:lstStyle/>
          <a:p>
            <a:pPr marL="0" indent="0">
              <a:buNone/>
            </a:pPr>
            <a:r>
              <a:rPr lang="en-US" dirty="0"/>
              <a:t>Abigail Phillips</a:t>
            </a:r>
          </a:p>
          <a:p>
            <a:pPr marL="0" indent="0">
              <a:buNone/>
            </a:pPr>
            <a:r>
              <a:rPr lang="en-US" dirty="0">
                <a:hlinkClick r:id="rId3"/>
              </a:rPr>
              <a:t>abileigh@uwm.edu</a:t>
            </a:r>
            <a:endParaRPr lang="en-US" dirty="0"/>
          </a:p>
          <a:p>
            <a:pPr marL="0" indent="0">
              <a:buNone/>
            </a:pPr>
            <a:endParaRPr lang="en-US" dirty="0"/>
          </a:p>
          <a:p>
            <a:pPr marL="0" indent="0">
              <a:buNone/>
            </a:pPr>
            <a:r>
              <a:rPr lang="en-US" dirty="0"/>
              <a:t>Assistant Professor </a:t>
            </a:r>
          </a:p>
          <a:p>
            <a:pPr marL="0" indent="0">
              <a:buNone/>
            </a:pPr>
            <a:r>
              <a:rPr lang="en-US" dirty="0"/>
              <a:t>UWM-Milwaukee</a:t>
            </a:r>
          </a:p>
        </p:txBody>
      </p:sp>
      <p:sp>
        <p:nvSpPr>
          <p:cNvPr id="6" name="Title 5">
            <a:extLst>
              <a:ext uri="{FF2B5EF4-FFF2-40B4-BE49-F238E27FC236}">
                <a16:creationId xmlns:a16="http://schemas.microsoft.com/office/drawing/2014/main" id="{83D98099-0528-B54F-B424-FFAFDA3829A2}"/>
              </a:ext>
            </a:extLst>
          </p:cNvPr>
          <p:cNvSpPr>
            <a:spLocks noGrp="1"/>
          </p:cNvSpPr>
          <p:nvPr>
            <p:ph type="title"/>
          </p:nvPr>
        </p:nvSpPr>
        <p:spPr/>
        <p:txBody>
          <a:bodyPr/>
          <a:lstStyle/>
          <a:p>
            <a:r>
              <a:rPr lang="en-US" dirty="0"/>
              <a:t>Stay in Touch with Us: </a:t>
            </a:r>
          </a:p>
        </p:txBody>
      </p:sp>
      <p:sp>
        <p:nvSpPr>
          <p:cNvPr id="12" name="Footer Placeholder 11">
            <a:extLst>
              <a:ext uri="{FF2B5EF4-FFF2-40B4-BE49-F238E27FC236}">
                <a16:creationId xmlns:a16="http://schemas.microsoft.com/office/drawing/2014/main" id="{4AC3E641-D2C9-3A41-84BC-3B83E7C08591}"/>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888979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01552-3E8D-AC46-ADA9-3E2E03330691}"/>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D2899071-5D4E-E842-8268-8CD319DBFD10}"/>
              </a:ext>
            </a:extLst>
          </p:cNvPr>
          <p:cNvSpPr>
            <a:spLocks noGrp="1"/>
          </p:cNvSpPr>
          <p:nvPr>
            <p:ph idx="1"/>
          </p:nvPr>
        </p:nvSpPr>
        <p:spPr/>
        <p:txBody>
          <a:bodyPr/>
          <a:lstStyle/>
          <a:p>
            <a:r>
              <a:rPr lang="en-US" dirty="0">
                <a:solidFill>
                  <a:schemeClr val="tx1"/>
                </a:solidFill>
              </a:rPr>
              <a:t>In this session, we will discuss accessibility in library makerspaces. This session is based on the results from an Institute of Museum and Library Services (IMLS) grant, and we’ll share with you the ways we gathered input. The disability community is unfortunately often overlooked when considering public library spaces, but this study sought their feedback to improve public spaces and services. </a:t>
            </a:r>
          </a:p>
          <a:p>
            <a:r>
              <a:rPr lang="en-US" dirty="0">
                <a:solidFill>
                  <a:schemeClr val="tx1"/>
                </a:solidFill>
              </a:rPr>
              <a:t>By building more inclusive, diverse, and welcoming spaces, public libraries can meet the needs of all members of their community. We’ll cover practical and impactful ways in which to improve library spaces.</a:t>
            </a:r>
          </a:p>
        </p:txBody>
      </p:sp>
      <p:sp>
        <p:nvSpPr>
          <p:cNvPr id="8" name="Footer Placeholder 7">
            <a:extLst>
              <a:ext uri="{FF2B5EF4-FFF2-40B4-BE49-F238E27FC236}">
                <a16:creationId xmlns:a16="http://schemas.microsoft.com/office/drawing/2014/main" id="{EB74D134-B645-6440-A1F5-73CEC1A36CEC}"/>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332255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9EBFF-F327-B1F3-0743-5E4975C8D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A29C3D-F584-20DF-20B7-389CDD1FB14D}"/>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38D61BF7-DC9B-C809-5290-221C1FC63501}"/>
              </a:ext>
            </a:extLst>
          </p:cNvPr>
          <p:cNvSpPr>
            <a:spLocks noGrp="1"/>
          </p:cNvSpPr>
          <p:nvPr>
            <p:ph idx="1"/>
          </p:nvPr>
        </p:nvSpPr>
        <p:spPr/>
        <p:txBody>
          <a:bodyPr>
            <a:normAutofit lnSpcReduction="10000"/>
          </a:bodyPr>
          <a:lstStyle/>
          <a:p>
            <a:r>
              <a:rPr lang="en-US" dirty="0">
                <a:solidFill>
                  <a:schemeClr val="tx1"/>
                </a:solidFill>
              </a:rPr>
              <a:t>Study Design Overview</a:t>
            </a:r>
          </a:p>
          <a:p>
            <a:pPr lvl="1"/>
            <a:r>
              <a:rPr lang="en-US" dirty="0">
                <a:solidFill>
                  <a:schemeClr val="tx1"/>
                </a:solidFill>
              </a:rPr>
              <a:t>Background (or, why focus on accessibility in makerspaces?)</a:t>
            </a:r>
          </a:p>
          <a:p>
            <a:pPr lvl="1"/>
            <a:r>
              <a:rPr lang="en-US" dirty="0">
                <a:solidFill>
                  <a:schemeClr val="tx1"/>
                </a:solidFill>
              </a:rPr>
              <a:t>How we recruited participants</a:t>
            </a:r>
          </a:p>
          <a:p>
            <a:pPr lvl="1"/>
            <a:r>
              <a:rPr lang="en-US" dirty="0">
                <a:solidFill>
                  <a:schemeClr val="tx1"/>
                </a:solidFill>
              </a:rPr>
              <a:t>How we collected and analyzed data</a:t>
            </a:r>
          </a:p>
          <a:p>
            <a:r>
              <a:rPr lang="en-US" dirty="0">
                <a:solidFill>
                  <a:schemeClr val="tx1"/>
                </a:solidFill>
              </a:rPr>
              <a:t>Recommendations for Practice Based on Findings</a:t>
            </a:r>
          </a:p>
          <a:p>
            <a:pPr lvl="1"/>
            <a:r>
              <a:rPr lang="en-US" dirty="0">
                <a:solidFill>
                  <a:schemeClr val="tx1"/>
                </a:solidFill>
              </a:rPr>
              <a:t>To reduce physical barriers</a:t>
            </a:r>
          </a:p>
          <a:p>
            <a:pPr lvl="1"/>
            <a:r>
              <a:rPr lang="en-US" dirty="0">
                <a:solidFill>
                  <a:schemeClr val="tx1"/>
                </a:solidFill>
              </a:rPr>
              <a:t>To minimize sensory concerns</a:t>
            </a:r>
          </a:p>
          <a:p>
            <a:pPr lvl="1"/>
            <a:r>
              <a:rPr lang="en-US" dirty="0">
                <a:solidFill>
                  <a:schemeClr val="tx1"/>
                </a:solidFill>
              </a:rPr>
              <a:t>To support technology use</a:t>
            </a:r>
          </a:p>
          <a:p>
            <a:pPr lvl="1"/>
            <a:r>
              <a:rPr lang="en-US" dirty="0">
                <a:solidFill>
                  <a:schemeClr val="tx1"/>
                </a:solidFill>
              </a:rPr>
              <a:t>To effectively share information</a:t>
            </a:r>
          </a:p>
          <a:p>
            <a:pPr lvl="1"/>
            <a:r>
              <a:rPr lang="en-US" dirty="0">
                <a:solidFill>
                  <a:schemeClr val="tx1"/>
                </a:solidFill>
              </a:rPr>
              <a:t>To support learning activities and events</a:t>
            </a:r>
          </a:p>
          <a:p>
            <a:pPr lvl="1"/>
            <a:r>
              <a:rPr lang="en-US" dirty="0">
                <a:solidFill>
                  <a:schemeClr val="tx1"/>
                </a:solidFill>
              </a:rPr>
              <a:t>To support community building</a:t>
            </a:r>
          </a:p>
          <a:p>
            <a:pPr lvl="1"/>
            <a:endParaRPr lang="en-US" dirty="0">
              <a:solidFill>
                <a:schemeClr val="tx1"/>
              </a:solidFill>
            </a:endParaRPr>
          </a:p>
        </p:txBody>
      </p:sp>
      <p:sp>
        <p:nvSpPr>
          <p:cNvPr id="8" name="Footer Placeholder 7">
            <a:extLst>
              <a:ext uri="{FF2B5EF4-FFF2-40B4-BE49-F238E27FC236}">
                <a16:creationId xmlns:a16="http://schemas.microsoft.com/office/drawing/2014/main" id="{95F57F53-E5B0-7863-4868-3B9B06A28F0C}"/>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875038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6C7AB-B4A3-04AD-C8AD-2C22F60979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6B4BF5-DE20-A518-3AC6-F47F87FBEA89}"/>
              </a:ext>
            </a:extLst>
          </p:cNvPr>
          <p:cNvSpPr>
            <a:spLocks noGrp="1"/>
          </p:cNvSpPr>
          <p:nvPr>
            <p:ph type="title"/>
          </p:nvPr>
        </p:nvSpPr>
        <p:spPr/>
        <p:txBody>
          <a:bodyPr/>
          <a:lstStyle/>
          <a:p>
            <a:r>
              <a:rPr lang="en-US" dirty="0"/>
              <a:t>Study Design: Background</a:t>
            </a:r>
          </a:p>
        </p:txBody>
      </p:sp>
      <p:sp>
        <p:nvSpPr>
          <p:cNvPr id="3" name="Content Placeholder 2">
            <a:extLst>
              <a:ext uri="{FF2B5EF4-FFF2-40B4-BE49-F238E27FC236}">
                <a16:creationId xmlns:a16="http://schemas.microsoft.com/office/drawing/2014/main" id="{86B60D1B-5C70-B0DE-4511-D2CFF57EE7DC}"/>
              </a:ext>
            </a:extLst>
          </p:cNvPr>
          <p:cNvSpPr>
            <a:spLocks noGrp="1"/>
          </p:cNvSpPr>
          <p:nvPr>
            <p:ph idx="1"/>
          </p:nvPr>
        </p:nvSpPr>
        <p:spPr/>
        <p:txBody>
          <a:bodyPr>
            <a:normAutofit lnSpcReduction="10000"/>
          </a:bodyPr>
          <a:lstStyle/>
          <a:p>
            <a:r>
              <a:rPr lang="en-US" sz="2000" dirty="0">
                <a:solidFill>
                  <a:schemeClr val="tx1"/>
                </a:solidFill>
              </a:rPr>
              <a:t>Disability Broadly</a:t>
            </a:r>
          </a:p>
          <a:p>
            <a:pPr lvl="1"/>
            <a:r>
              <a:rPr lang="en-US" dirty="0">
                <a:solidFill>
                  <a:schemeClr val="tx1"/>
                </a:solidFill>
              </a:rPr>
              <a:t>Social Model of Disability</a:t>
            </a:r>
          </a:p>
          <a:p>
            <a:pPr lvl="1"/>
            <a:r>
              <a:rPr lang="en-US" dirty="0">
                <a:solidFill>
                  <a:schemeClr val="tx1"/>
                </a:solidFill>
              </a:rPr>
              <a:t>Disability is multi-faceted; think about principles of Universal Design</a:t>
            </a:r>
          </a:p>
          <a:p>
            <a:r>
              <a:rPr lang="en-US" sz="2000" dirty="0">
                <a:solidFill>
                  <a:schemeClr val="tx1"/>
                </a:solidFill>
              </a:rPr>
              <a:t>Disability in Public Libraries</a:t>
            </a:r>
          </a:p>
          <a:p>
            <a:pPr lvl="1"/>
            <a:r>
              <a:rPr lang="en-US" dirty="0">
                <a:solidFill>
                  <a:schemeClr val="tx1"/>
                </a:solidFill>
              </a:rPr>
              <a:t>ASGCLA </a:t>
            </a:r>
            <a:r>
              <a:rPr lang="en-US" dirty="0">
                <a:solidFill>
                  <a:schemeClr val="tx1"/>
                </a:solidFill>
                <a:cs typeface="Calibri" panose="020F0502020204030204" pitchFamily="34" charset="0"/>
              </a:rPr>
              <a:t>recommended incorporating UD</a:t>
            </a:r>
          </a:p>
          <a:p>
            <a:pPr lvl="1"/>
            <a:r>
              <a:rPr lang="en-US" dirty="0">
                <a:solidFill>
                  <a:schemeClr val="tx1"/>
                </a:solidFill>
                <a:cs typeface="Calibri" panose="020F0502020204030204" pitchFamily="34" charset="0"/>
              </a:rPr>
              <a:t>Individual accommodations still must be made; disclosure can be an issue</a:t>
            </a:r>
          </a:p>
          <a:p>
            <a:r>
              <a:rPr lang="en-US" sz="2000" dirty="0">
                <a:solidFill>
                  <a:schemeClr val="tx1"/>
                </a:solidFill>
                <a:cs typeface="Calibri" panose="020F0502020204030204" pitchFamily="34" charset="0"/>
              </a:rPr>
              <a:t>Inclusion and Disability in Makerspaces</a:t>
            </a:r>
          </a:p>
          <a:p>
            <a:pPr lvl="1"/>
            <a:r>
              <a:rPr lang="en-US" dirty="0">
                <a:solidFill>
                  <a:schemeClr val="tx1"/>
                </a:solidFill>
                <a:cs typeface="Calibri" panose="020F0502020204030204" pitchFamily="34" charset="0"/>
              </a:rPr>
              <a:t>Makerspaces allow for tinkering in low-pressure environment</a:t>
            </a:r>
          </a:p>
          <a:p>
            <a:pPr lvl="1"/>
            <a:r>
              <a:rPr lang="en-US" dirty="0">
                <a:solidFill>
                  <a:schemeClr val="tx1"/>
                </a:solidFill>
                <a:cs typeface="Calibri" panose="020F0502020204030204" pitchFamily="34" charset="0"/>
              </a:rPr>
              <a:t>Have shown potential in long-term care facilities </a:t>
            </a:r>
            <a:r>
              <a:rPr lang="en-US" dirty="0">
                <a:solidFill>
                  <a:schemeClr val="tx1"/>
                </a:solidFill>
                <a:effectLst/>
                <a:highlight>
                  <a:srgbClr val="FFFFFF"/>
                </a:highlight>
                <a:ea typeface="Times New Roman" panose="02020603050405020304" pitchFamily="18" charset="0"/>
                <a:cs typeface="Calibri" panose="020F0502020204030204" pitchFamily="34" charset="0"/>
              </a:rPr>
              <a:t>contributing to residents’ </a:t>
            </a:r>
            <a:r>
              <a:rPr lang="en-US" dirty="0">
                <a:solidFill>
                  <a:schemeClr val="tx1"/>
                </a:solidFill>
                <a:effectLst/>
                <a:ea typeface="Times New Roman" panose="02020603050405020304" pitchFamily="18" charset="0"/>
                <a:cs typeface="Calibri" panose="020F0502020204030204" pitchFamily="34" charset="0"/>
              </a:rPr>
              <a:t>senses of competence, autonomy, relatedness, and identity</a:t>
            </a:r>
            <a:r>
              <a:rPr lang="en-US" dirty="0">
                <a:solidFill>
                  <a:schemeClr val="tx1"/>
                </a:solidFill>
                <a:ea typeface="Times New Roman" panose="02020603050405020304" pitchFamily="18" charset="0"/>
                <a:cs typeface="Calibri" panose="020F0502020204030204" pitchFamily="34" charset="0"/>
              </a:rPr>
              <a:t> </a:t>
            </a:r>
            <a:r>
              <a:rPr lang="en-US" dirty="0">
                <a:solidFill>
                  <a:schemeClr val="tx1"/>
                </a:solidFill>
                <a:effectLst/>
                <a:ea typeface="Times New Roman" panose="02020603050405020304" pitchFamily="18" charset="0"/>
                <a:cs typeface="Calibri" panose="020F0502020204030204" pitchFamily="34" charset="0"/>
              </a:rPr>
              <a:t>(Carucci &amp; Toyama, 2019). </a:t>
            </a:r>
            <a:r>
              <a:rPr lang="en-US" dirty="0">
                <a:solidFill>
                  <a:schemeClr val="tx1"/>
                </a:solidFill>
                <a:effectLst/>
                <a:highlight>
                  <a:srgbClr val="FFFFFF"/>
                </a:highlight>
                <a:ea typeface="Times New Roman" panose="02020603050405020304" pitchFamily="18" charset="0"/>
                <a:cs typeface="Calibri" panose="020F0502020204030204" pitchFamily="34" charset="0"/>
              </a:rPr>
              <a:t> </a:t>
            </a:r>
            <a:endParaRPr lang="en-US" dirty="0">
              <a:solidFill>
                <a:schemeClr val="tx1"/>
              </a:solidFill>
              <a:cs typeface="Calibri" panose="020F0502020204030204" pitchFamily="34" charset="0"/>
            </a:endParaRPr>
          </a:p>
          <a:p>
            <a:pPr lvl="1"/>
            <a:r>
              <a:rPr lang="en-US" dirty="0">
                <a:solidFill>
                  <a:schemeClr val="tx1"/>
                </a:solidFill>
                <a:cs typeface="Calibri" panose="020F0502020204030204" pitchFamily="34" charset="0"/>
              </a:rPr>
              <a:t>Accessibility is a top priority, but it’s not often built in</a:t>
            </a:r>
          </a:p>
        </p:txBody>
      </p:sp>
      <p:sp>
        <p:nvSpPr>
          <p:cNvPr id="8" name="Footer Placeholder 7">
            <a:extLst>
              <a:ext uri="{FF2B5EF4-FFF2-40B4-BE49-F238E27FC236}">
                <a16:creationId xmlns:a16="http://schemas.microsoft.com/office/drawing/2014/main" id="{6B9637D2-1C3A-5157-CBED-127760B9C4EC}"/>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3486405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ABAF8-75C5-47D7-E552-9A4D0C575D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FC1D90-E390-DC10-22E1-C4463837DB05}"/>
              </a:ext>
            </a:extLst>
          </p:cNvPr>
          <p:cNvSpPr>
            <a:spLocks noGrp="1"/>
          </p:cNvSpPr>
          <p:nvPr>
            <p:ph type="title"/>
          </p:nvPr>
        </p:nvSpPr>
        <p:spPr/>
        <p:txBody>
          <a:bodyPr/>
          <a:lstStyle/>
          <a:p>
            <a:r>
              <a:rPr lang="en-US" dirty="0"/>
              <a:t>Study Design: Data Collection</a:t>
            </a:r>
          </a:p>
        </p:txBody>
      </p:sp>
      <p:sp>
        <p:nvSpPr>
          <p:cNvPr id="3" name="Content Placeholder 2">
            <a:extLst>
              <a:ext uri="{FF2B5EF4-FFF2-40B4-BE49-F238E27FC236}">
                <a16:creationId xmlns:a16="http://schemas.microsoft.com/office/drawing/2014/main" id="{FA36D9FF-2726-9C90-022C-BE8799C2FDEF}"/>
              </a:ext>
            </a:extLst>
          </p:cNvPr>
          <p:cNvSpPr>
            <a:spLocks noGrp="1"/>
          </p:cNvSpPr>
          <p:nvPr>
            <p:ph idx="1"/>
          </p:nvPr>
        </p:nvSpPr>
        <p:spPr/>
        <p:txBody>
          <a:bodyPr/>
          <a:lstStyle/>
          <a:p>
            <a:r>
              <a:rPr lang="en-US" dirty="0">
                <a:solidFill>
                  <a:schemeClr val="tx1"/>
                </a:solidFill>
              </a:rPr>
              <a:t>Three groups of participants</a:t>
            </a:r>
          </a:p>
          <a:p>
            <a:r>
              <a:rPr lang="en-US" dirty="0">
                <a:solidFill>
                  <a:schemeClr val="tx1"/>
                </a:solidFill>
              </a:rPr>
              <a:t>Advisory Board Pilot Test</a:t>
            </a:r>
          </a:p>
          <a:p>
            <a:r>
              <a:rPr lang="en-US" dirty="0">
                <a:solidFill>
                  <a:schemeClr val="tx1"/>
                </a:solidFill>
              </a:rPr>
              <a:t>Options for participation</a:t>
            </a:r>
          </a:p>
          <a:p>
            <a:pPr lvl="1"/>
            <a:r>
              <a:rPr lang="en-US" dirty="0">
                <a:solidFill>
                  <a:schemeClr val="tx1"/>
                </a:solidFill>
              </a:rPr>
              <a:t>Focus groups, interviews, survey</a:t>
            </a:r>
          </a:p>
          <a:p>
            <a:r>
              <a:rPr lang="en-US" dirty="0">
                <a:solidFill>
                  <a:schemeClr val="tx1"/>
                </a:solidFill>
              </a:rPr>
              <a:t>Accessible practices built into data collection</a:t>
            </a:r>
          </a:p>
          <a:p>
            <a:endParaRPr lang="en-US" dirty="0">
              <a:solidFill>
                <a:schemeClr val="tx1"/>
              </a:solidFill>
            </a:endParaRPr>
          </a:p>
          <a:p>
            <a:endParaRPr lang="en-US" dirty="0">
              <a:solidFill>
                <a:schemeClr val="tx1"/>
              </a:solidFill>
            </a:endParaRPr>
          </a:p>
        </p:txBody>
      </p:sp>
      <p:sp>
        <p:nvSpPr>
          <p:cNvPr id="8" name="Footer Placeholder 7">
            <a:extLst>
              <a:ext uri="{FF2B5EF4-FFF2-40B4-BE49-F238E27FC236}">
                <a16:creationId xmlns:a16="http://schemas.microsoft.com/office/drawing/2014/main" id="{3C4E6B6F-CC0A-F0F4-AB91-5759448DF172}"/>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815446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744B3-5D37-8EE0-6F5C-DF95C1A5A9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07778B-05A6-B51C-B301-5F0A775A5D15}"/>
              </a:ext>
            </a:extLst>
          </p:cNvPr>
          <p:cNvSpPr>
            <a:spLocks noGrp="1"/>
          </p:cNvSpPr>
          <p:nvPr>
            <p:ph type="title"/>
          </p:nvPr>
        </p:nvSpPr>
        <p:spPr/>
        <p:txBody>
          <a:bodyPr/>
          <a:lstStyle/>
          <a:p>
            <a:r>
              <a:rPr lang="en-US" dirty="0"/>
              <a:t>Study Design: Data Analysis</a:t>
            </a:r>
          </a:p>
        </p:txBody>
      </p:sp>
      <p:sp>
        <p:nvSpPr>
          <p:cNvPr id="3" name="Content Placeholder 2">
            <a:extLst>
              <a:ext uri="{FF2B5EF4-FFF2-40B4-BE49-F238E27FC236}">
                <a16:creationId xmlns:a16="http://schemas.microsoft.com/office/drawing/2014/main" id="{6659AB3A-42B7-DD7C-5E8F-8428213A2E4A}"/>
              </a:ext>
            </a:extLst>
          </p:cNvPr>
          <p:cNvSpPr>
            <a:spLocks noGrp="1"/>
          </p:cNvSpPr>
          <p:nvPr>
            <p:ph idx="1"/>
          </p:nvPr>
        </p:nvSpPr>
        <p:spPr/>
        <p:txBody>
          <a:bodyPr/>
          <a:lstStyle/>
          <a:p>
            <a:r>
              <a:rPr lang="en-US" dirty="0">
                <a:solidFill>
                  <a:schemeClr val="tx1"/>
                </a:solidFill>
              </a:rPr>
              <a:t>Inductive and deductive coding</a:t>
            </a:r>
          </a:p>
          <a:p>
            <a:r>
              <a:rPr lang="en-US" dirty="0">
                <a:solidFill>
                  <a:schemeClr val="tx1"/>
                </a:solidFill>
              </a:rPr>
              <a:t>Codes grouped into theme</a:t>
            </a:r>
          </a:p>
          <a:p>
            <a:r>
              <a:rPr lang="en-US" dirty="0">
                <a:solidFill>
                  <a:schemeClr val="tx1"/>
                </a:solidFill>
              </a:rPr>
              <a:t>Themes shared with advisory board to establish transferability</a:t>
            </a:r>
          </a:p>
          <a:p>
            <a:r>
              <a:rPr lang="en-US" dirty="0">
                <a:solidFill>
                  <a:schemeClr val="tx1"/>
                </a:solidFill>
              </a:rPr>
              <a:t>Member checks completed with participants</a:t>
            </a:r>
          </a:p>
          <a:p>
            <a:pPr marL="0" indent="0">
              <a:buNone/>
            </a:pPr>
            <a:endParaRPr lang="en-US" dirty="0">
              <a:solidFill>
                <a:schemeClr val="tx1"/>
              </a:solidFill>
            </a:endParaRPr>
          </a:p>
          <a:p>
            <a:endParaRPr lang="en-US" dirty="0">
              <a:solidFill>
                <a:schemeClr val="tx1"/>
              </a:solidFill>
            </a:endParaRPr>
          </a:p>
        </p:txBody>
      </p:sp>
      <p:sp>
        <p:nvSpPr>
          <p:cNvPr id="8" name="Footer Placeholder 7">
            <a:extLst>
              <a:ext uri="{FF2B5EF4-FFF2-40B4-BE49-F238E27FC236}">
                <a16:creationId xmlns:a16="http://schemas.microsoft.com/office/drawing/2014/main" id="{3A6068EA-80CF-2494-46AF-3C66F3729441}"/>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407424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AA546-995E-E94A-8936-21C33FAA3152}"/>
              </a:ext>
            </a:extLst>
          </p:cNvPr>
          <p:cNvSpPr>
            <a:spLocks noGrp="1"/>
          </p:cNvSpPr>
          <p:nvPr>
            <p:ph type="title"/>
          </p:nvPr>
        </p:nvSpPr>
        <p:spPr/>
        <p:txBody>
          <a:bodyPr/>
          <a:lstStyle/>
          <a:p>
            <a:r>
              <a:rPr lang="en-US" dirty="0"/>
              <a:t>Recommendations for Practice </a:t>
            </a:r>
            <a:br>
              <a:rPr lang="en-US" dirty="0"/>
            </a:br>
            <a:r>
              <a:rPr lang="en-US" dirty="0"/>
              <a:t>Based on Findings</a:t>
            </a:r>
          </a:p>
        </p:txBody>
      </p:sp>
    </p:spTree>
    <p:extLst>
      <p:ext uri="{BB962C8B-B14F-4D97-AF65-F5344CB8AC3E}">
        <p14:creationId xmlns:p14="http://schemas.microsoft.com/office/powerpoint/2010/main" val="1420604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8F8A8-A543-AABC-23EE-68E93373D2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C33172-DA9C-4E19-AD67-7344D3508FCB}"/>
              </a:ext>
            </a:extLst>
          </p:cNvPr>
          <p:cNvSpPr>
            <a:spLocks noGrp="1"/>
          </p:cNvSpPr>
          <p:nvPr>
            <p:ph type="title"/>
          </p:nvPr>
        </p:nvSpPr>
        <p:spPr/>
        <p:txBody>
          <a:bodyPr/>
          <a:lstStyle/>
          <a:p>
            <a:r>
              <a:rPr lang="en-US" dirty="0"/>
              <a:t>To Reduce Physical Barriers</a:t>
            </a:r>
          </a:p>
        </p:txBody>
      </p:sp>
      <p:sp>
        <p:nvSpPr>
          <p:cNvPr id="3" name="Content Placeholder 2">
            <a:extLst>
              <a:ext uri="{FF2B5EF4-FFF2-40B4-BE49-F238E27FC236}">
                <a16:creationId xmlns:a16="http://schemas.microsoft.com/office/drawing/2014/main" id="{4736A9B1-1EEB-D2FD-3020-74D4D263916F}"/>
              </a:ext>
            </a:extLst>
          </p:cNvPr>
          <p:cNvSpPr>
            <a:spLocks noGrp="1"/>
          </p:cNvSpPr>
          <p:nvPr>
            <p:ph idx="1"/>
          </p:nvPr>
        </p:nvSpPr>
        <p:spPr/>
        <p:txBody>
          <a:bodyPr>
            <a:normAutofit fontScale="85000" lnSpcReduction="20000"/>
          </a:bodyPr>
          <a:lstStyle/>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Place makerspace in a library location with accessible parking</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Place makerspace in an easy-to-reach area of the library</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Allow room for multiple wheelchairs to move around comfortably</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Provide chairs and seating that accommodate all body sizes</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Ensure that overhead power cords are the right height. Are they high enough that they are not a danger to patrons with low vision? Are they low enough that all can reach? </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Ensure that cabinets and drawers are easy to open and reachable</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Ensure that materials and projects are available for those who are unable to stand for extended periods of time</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Ensure that materials and projects are available for those who have limb differences or use of only one hand </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Provide items that are big enough for all to grasp and utilize, even those with limited fine motor control</a:t>
            </a:r>
            <a:endParaRPr lang="en-US" dirty="0">
              <a:solidFill>
                <a:schemeClr val="tx1"/>
              </a:solidFill>
            </a:endParaRPr>
          </a:p>
          <a:p>
            <a:endParaRPr lang="en-US" dirty="0">
              <a:solidFill>
                <a:schemeClr val="tx1"/>
              </a:solidFill>
            </a:endParaRPr>
          </a:p>
        </p:txBody>
      </p:sp>
      <p:sp>
        <p:nvSpPr>
          <p:cNvPr id="8" name="Footer Placeholder 7">
            <a:extLst>
              <a:ext uri="{FF2B5EF4-FFF2-40B4-BE49-F238E27FC236}">
                <a16:creationId xmlns:a16="http://schemas.microsoft.com/office/drawing/2014/main" id="{1C67DB15-3EA9-3337-9C7A-20BC909FC2BC}"/>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3021482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8814F-4D75-C467-0D93-AF04179719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1C70F5-CBEF-93B1-5039-80782843AF5B}"/>
              </a:ext>
            </a:extLst>
          </p:cNvPr>
          <p:cNvSpPr>
            <a:spLocks noGrp="1"/>
          </p:cNvSpPr>
          <p:nvPr>
            <p:ph type="title"/>
          </p:nvPr>
        </p:nvSpPr>
        <p:spPr/>
        <p:txBody>
          <a:bodyPr/>
          <a:lstStyle/>
          <a:p>
            <a:r>
              <a:rPr lang="en-US" dirty="0"/>
              <a:t>To Minimize Sensory Concerns</a:t>
            </a:r>
          </a:p>
        </p:txBody>
      </p:sp>
      <p:sp>
        <p:nvSpPr>
          <p:cNvPr id="3" name="Content Placeholder 2">
            <a:extLst>
              <a:ext uri="{FF2B5EF4-FFF2-40B4-BE49-F238E27FC236}">
                <a16:creationId xmlns:a16="http://schemas.microsoft.com/office/drawing/2014/main" id="{8EC5B03F-A76D-FD19-393A-443D5C49F843}"/>
              </a:ext>
            </a:extLst>
          </p:cNvPr>
          <p:cNvSpPr>
            <a:spLocks noGrp="1"/>
          </p:cNvSpPr>
          <p:nvPr>
            <p:ph idx="1"/>
          </p:nvPr>
        </p:nvSpPr>
        <p:spPr/>
        <p:txBody>
          <a:bodyPr>
            <a:normAutofit/>
          </a:bodyPr>
          <a:lstStyle/>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Reduce clutter and unnecessary visuals</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Avoid timed lighting</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Replace fluorescent lighting</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Implement an air filtration system to mitigate smells from materials</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Limit or ban use of materials with strong smells </a:t>
            </a:r>
            <a:endParaRPr lang="en-US" dirty="0">
              <a:effectLst/>
              <a:latin typeface="Times New Roman" panose="02020603050405020304" pitchFamily="18" charset="0"/>
              <a:ea typeface="Times New Roman" panose="02020603050405020304" pitchFamily="18" charset="0"/>
            </a:endParaRPr>
          </a:p>
          <a:p>
            <a:pPr marL="342900" marR="0" lvl="0" indent="-342900">
              <a:lnSpc>
                <a:spcPct val="100000"/>
              </a:lnSpc>
              <a:spcBef>
                <a:spcPts val="0"/>
              </a:spcBef>
              <a:spcAft>
                <a:spcPts val="0"/>
              </a:spcAft>
              <a:buFont typeface="Courier New" panose="02070309020205020404" pitchFamily="49" charset="0"/>
              <a:buChar char="o"/>
            </a:pPr>
            <a:r>
              <a:rPr lang="en-US" dirty="0">
                <a:solidFill>
                  <a:srgbClr val="000000"/>
                </a:solidFill>
                <a:effectLst/>
                <a:latin typeface="Times New Roman" panose="02020603050405020304" pitchFamily="18" charset="0"/>
                <a:ea typeface="Times New Roman" panose="02020603050405020304" pitchFamily="18" charset="0"/>
              </a:rPr>
              <a:t>Place makerspace in an area of the library away from other sensory distractions</a:t>
            </a:r>
            <a:endParaRPr lang="en-US" dirty="0">
              <a:effectLst/>
              <a:latin typeface="Times New Roman" panose="02020603050405020304" pitchFamily="18" charset="0"/>
              <a:ea typeface="Times New Roman" panose="02020603050405020304" pitchFamily="18" charset="0"/>
            </a:endParaRPr>
          </a:p>
          <a:p>
            <a:pPr marL="0" indent="0">
              <a:buNone/>
            </a:pPr>
            <a:endParaRPr lang="en-US" dirty="0">
              <a:solidFill>
                <a:schemeClr val="tx1"/>
              </a:solidFill>
            </a:endParaRPr>
          </a:p>
        </p:txBody>
      </p:sp>
      <p:sp>
        <p:nvSpPr>
          <p:cNvPr id="8" name="Footer Placeholder 7">
            <a:extLst>
              <a:ext uri="{FF2B5EF4-FFF2-40B4-BE49-F238E27FC236}">
                <a16:creationId xmlns:a16="http://schemas.microsoft.com/office/drawing/2014/main" id="{27CAA111-233D-0FEE-663D-3277EEAFD116}"/>
              </a:ext>
            </a:extLst>
          </p:cNvPr>
          <p:cNvSpPr>
            <a:spLocks noGrp="1"/>
          </p:cNvSpPr>
          <p:nvPr>
            <p:ph type="ftr" sz="quarter" idx="11"/>
          </p:nvPr>
        </p:nvSpPr>
        <p:spPr/>
        <p:txBody>
          <a:bodyPr/>
          <a:lstStyle/>
          <a:p>
            <a:r>
              <a:rPr lang="en-US" dirty="0"/>
              <a:t>UNIVERSITY OF SOUTH FLORIDA</a:t>
            </a:r>
          </a:p>
        </p:txBody>
      </p:sp>
    </p:spTree>
    <p:extLst>
      <p:ext uri="{BB962C8B-B14F-4D97-AF65-F5344CB8AC3E}">
        <p14:creationId xmlns:p14="http://schemas.microsoft.com/office/powerpoint/2010/main" val="2166076970"/>
      </p:ext>
    </p:extLst>
  </p:cSld>
  <p:clrMapOvr>
    <a:masterClrMapping/>
  </p:clrMapOvr>
</p:sld>
</file>

<file path=ppt/theme/theme1.xml><?xml version="1.0" encoding="utf-8"?>
<a:theme xmlns:a="http://schemas.openxmlformats.org/drawingml/2006/main" name="Office Theme">
  <a:themeElements>
    <a:clrScheme name="USF 1">
      <a:dk1>
        <a:srgbClr val="000000"/>
      </a:dk1>
      <a:lt1>
        <a:srgbClr val="FFFFFF"/>
      </a:lt1>
      <a:dk2>
        <a:srgbClr val="455F69"/>
      </a:dk2>
      <a:lt2>
        <a:srgbClr val="C9D2D7"/>
      </a:lt2>
      <a:accent1>
        <a:srgbClr val="006747"/>
      </a:accent1>
      <a:accent2>
        <a:srgbClr val="EDEBD1"/>
      </a:accent2>
      <a:accent3>
        <a:srgbClr val="CFC393"/>
      </a:accent3>
      <a:accent4>
        <a:srgbClr val="9CCB3B"/>
      </a:accent4>
      <a:accent5>
        <a:srgbClr val="7E96A0"/>
      </a:accent5>
      <a:accent6>
        <a:srgbClr val="80B0A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29602</TotalTime>
  <Words>790</Words>
  <Application>Microsoft Macintosh PowerPoint</Application>
  <PresentationFormat>Widescreen</PresentationFormat>
  <Paragraphs>112</Paragraphs>
  <Slides>15</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Courier New</vt:lpstr>
      <vt:lpstr>Times New Roman</vt:lpstr>
      <vt:lpstr>Office Theme</vt:lpstr>
      <vt:lpstr>Accessibility in Making</vt:lpstr>
      <vt:lpstr>Overview</vt:lpstr>
      <vt:lpstr>Outline</vt:lpstr>
      <vt:lpstr>Study Design: Background</vt:lpstr>
      <vt:lpstr>Study Design: Data Collection</vt:lpstr>
      <vt:lpstr>Study Design: Data Analysis</vt:lpstr>
      <vt:lpstr>Recommendations for Practice  Based on Findings</vt:lpstr>
      <vt:lpstr>To Reduce Physical Barriers</vt:lpstr>
      <vt:lpstr>To Minimize Sensory Concerns</vt:lpstr>
      <vt:lpstr>To Support Technology Use</vt:lpstr>
      <vt:lpstr>To Effectively Share Information</vt:lpstr>
      <vt:lpstr>To Support Learning Activities and Events</vt:lpstr>
      <vt:lpstr>To Support Community Building</vt:lpstr>
      <vt:lpstr>Thank You!</vt:lpstr>
      <vt:lpstr>Stay in Touch with 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DiMercurio, Kyrstin</dc:creator>
  <cp:lastModifiedBy>Amelia Anderson</cp:lastModifiedBy>
  <cp:revision>132</cp:revision>
  <dcterms:created xsi:type="dcterms:W3CDTF">2021-02-15T17:05:56Z</dcterms:created>
  <dcterms:modified xsi:type="dcterms:W3CDTF">2025-02-19T16:41:45Z</dcterms:modified>
</cp:coreProperties>
</file>