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8" roundtripDataSignature="AMtx7mgh6eRqszhZe5Squ4Z2pdnK5maZ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33e6d728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333e6d72835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4" name="Shape 14"/>
        <p:cNvGrpSpPr/>
        <p:nvPr/>
      </p:nvGrpSpPr>
      <p:grpSpPr>
        <a:xfrm>
          <a:off x="0" y="0"/>
          <a:ext cx="0" cy="0"/>
          <a:chOff x="0" y="0"/>
          <a:chExt cx="0" cy="0"/>
        </a:xfrm>
      </p:grpSpPr>
      <p:sp>
        <p:nvSpPr>
          <p:cNvPr id="15" name="Google Shape;15;p17"/>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6" name="Google Shape;16;p17"/>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7"/>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7"/>
          <p:cNvSpPr/>
          <p:nvPr/>
        </p:nvSpPr>
        <p:spPr>
          <a:xfrm>
            <a:off x="5135880" y="1267730"/>
            <a:ext cx="1920240" cy="7315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17"/>
          <p:cNvGrpSpPr/>
          <p:nvPr/>
        </p:nvGrpSpPr>
        <p:grpSpPr>
          <a:xfrm>
            <a:off x="5250180" y="1267730"/>
            <a:ext cx="1691640" cy="615934"/>
            <a:chOff x="5250180" y="1267730"/>
            <a:chExt cx="1691640" cy="615934"/>
          </a:xfrm>
        </p:grpSpPr>
        <p:cxnSp>
          <p:nvCxnSpPr>
            <p:cNvPr id="20" name="Google Shape;20;p17"/>
            <p:cNvCxnSpPr/>
            <p:nvPr/>
          </p:nvCxnSpPr>
          <p:spPr>
            <a:xfrm>
              <a:off x="525018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21" name="Google Shape;21;p17"/>
            <p:cNvCxnSpPr/>
            <p:nvPr/>
          </p:nvCxnSpPr>
          <p:spPr>
            <a:xfrm>
              <a:off x="694182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22" name="Google Shape;22;p17"/>
            <p:cNvCxnSpPr/>
            <p:nvPr/>
          </p:nvCxnSpPr>
          <p:spPr>
            <a:xfrm>
              <a:off x="5250180" y="1883664"/>
              <a:ext cx="1691640" cy="0"/>
            </a:xfrm>
            <a:prstGeom prst="straightConnector1">
              <a:avLst/>
            </a:prstGeom>
            <a:solidFill>
              <a:srgbClr val="262626"/>
            </a:solidFill>
            <a:ln cap="flat" cmpd="sng" w="9525">
              <a:solidFill>
                <a:srgbClr val="FFFFFF"/>
              </a:solidFill>
              <a:prstDash val="solid"/>
              <a:miter lim="800000"/>
              <a:headEnd len="sm" w="sm" type="none"/>
              <a:tailEnd len="sm" w="sm" type="none"/>
            </a:ln>
          </p:spPr>
        </p:cxnSp>
      </p:grpSp>
      <p:sp>
        <p:nvSpPr>
          <p:cNvPr id="23" name="Google Shape;23;p17"/>
          <p:cNvSpPr txBox="1"/>
          <p:nvPr>
            <p:ph type="ctrTitle"/>
          </p:nvPr>
        </p:nvSpPr>
        <p:spPr>
          <a:xfrm>
            <a:off x="1629103" y="2244830"/>
            <a:ext cx="8933796" cy="2437232"/>
          </a:xfrm>
          <a:prstGeom prst="rect">
            <a:avLst/>
          </a:prstGeom>
          <a:noFill/>
          <a:ln>
            <a:noFill/>
          </a:ln>
        </p:spPr>
        <p:txBody>
          <a:bodyPr anchorCtr="0" anchor="ctr" bIns="45700" lIns="91425" spcFirstLastPara="1" rIns="91425" wrap="square" tIns="45700">
            <a:normAutofit/>
          </a:bodyPr>
          <a:lstStyle>
            <a:lvl1pPr lvl="0" algn="ctr">
              <a:lnSpc>
                <a:spcPct val="83000"/>
              </a:lnSpc>
              <a:spcBef>
                <a:spcPts val="0"/>
              </a:spcBef>
              <a:spcAft>
                <a:spcPts val="0"/>
              </a:spcAft>
              <a:buClr>
                <a:srgbClr val="262626"/>
              </a:buClr>
              <a:buSzPts val="6800"/>
              <a:buFont typeface="Avenir"/>
              <a:buNone/>
              <a:defRPr b="0" sz="6800" cap="none">
                <a:solidFill>
                  <a:srgbClr val="262626"/>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7"/>
          <p:cNvSpPr txBox="1"/>
          <p:nvPr>
            <p:ph idx="1" type="subTitle"/>
          </p:nvPr>
        </p:nvSpPr>
        <p:spPr>
          <a:xfrm>
            <a:off x="1629101" y="4682062"/>
            <a:ext cx="8936846" cy="457201"/>
          </a:xfrm>
          <a:prstGeom prst="rect">
            <a:avLst/>
          </a:prstGeom>
          <a:noFill/>
          <a:ln>
            <a:noFill/>
          </a:ln>
        </p:spPr>
        <p:txBody>
          <a:bodyPr anchorCtr="0" anchor="t" bIns="45700" lIns="91425" spcFirstLastPara="1" rIns="91425" wrap="square" tIns="45700">
            <a:normAutofit/>
          </a:bodyPr>
          <a:lstStyle>
            <a:lvl1pPr lvl="0" algn="ctr">
              <a:lnSpc>
                <a:spcPct val="110000"/>
              </a:lnSpc>
              <a:spcBef>
                <a:spcPts val="0"/>
              </a:spcBef>
              <a:spcAft>
                <a:spcPts val="0"/>
              </a:spcAft>
              <a:buSzPts val="1800"/>
              <a:buNone/>
              <a:defRPr sz="1800">
                <a:solidFill>
                  <a:srgbClr val="0C0C0C"/>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25" name="Google Shape;25;p17"/>
          <p:cNvSpPr txBox="1"/>
          <p:nvPr>
            <p:ph idx="10" type="dt"/>
          </p:nvPr>
        </p:nvSpPr>
        <p:spPr>
          <a:xfrm>
            <a:off x="5318760" y="1341256"/>
            <a:ext cx="1554480" cy="485546"/>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rgbClr val="FFFFF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7"/>
          <p:cNvSpPr txBox="1"/>
          <p:nvPr>
            <p:ph idx="11" type="ftr"/>
          </p:nvPr>
        </p:nvSpPr>
        <p:spPr>
          <a:xfrm>
            <a:off x="1629100" y="5177408"/>
            <a:ext cx="5730295"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7"/>
          <p:cNvSpPr txBox="1"/>
          <p:nvPr>
            <p:ph idx="12" type="sldNum"/>
          </p:nvPr>
        </p:nvSpPr>
        <p:spPr>
          <a:xfrm>
            <a:off x="8606920" y="5177408"/>
            <a:ext cx="1955980"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800" u="none" cap="none" strike="noStrike">
                <a:solidFill>
                  <a:srgbClr val="262626"/>
                </a:solidFill>
                <a:latin typeface="Avenir"/>
                <a:ea typeface="Avenir"/>
                <a:cs typeface="Avenir"/>
                <a:sym typeface="Avenir"/>
              </a:defRPr>
            </a:lvl1pPr>
            <a:lvl2pPr indent="0" lvl="1" marL="0" algn="r">
              <a:spcBef>
                <a:spcPts val="0"/>
              </a:spcBef>
              <a:buNone/>
              <a:defRPr b="0" i="0" sz="800" u="none" cap="none" strike="noStrike">
                <a:solidFill>
                  <a:srgbClr val="262626"/>
                </a:solidFill>
                <a:latin typeface="Avenir"/>
                <a:ea typeface="Avenir"/>
                <a:cs typeface="Avenir"/>
                <a:sym typeface="Avenir"/>
              </a:defRPr>
            </a:lvl2pPr>
            <a:lvl3pPr indent="0" lvl="2" marL="0" algn="r">
              <a:spcBef>
                <a:spcPts val="0"/>
              </a:spcBef>
              <a:buNone/>
              <a:defRPr b="0" i="0" sz="800" u="none" cap="none" strike="noStrike">
                <a:solidFill>
                  <a:srgbClr val="262626"/>
                </a:solidFill>
                <a:latin typeface="Avenir"/>
                <a:ea typeface="Avenir"/>
                <a:cs typeface="Avenir"/>
                <a:sym typeface="Avenir"/>
              </a:defRPr>
            </a:lvl3pPr>
            <a:lvl4pPr indent="0" lvl="3" marL="0" algn="r">
              <a:spcBef>
                <a:spcPts val="0"/>
              </a:spcBef>
              <a:buNone/>
              <a:defRPr b="0" i="0" sz="800" u="none" cap="none" strike="noStrike">
                <a:solidFill>
                  <a:srgbClr val="262626"/>
                </a:solidFill>
                <a:latin typeface="Avenir"/>
                <a:ea typeface="Avenir"/>
                <a:cs typeface="Avenir"/>
                <a:sym typeface="Avenir"/>
              </a:defRPr>
            </a:lvl4pPr>
            <a:lvl5pPr indent="0" lvl="4" marL="0" algn="r">
              <a:spcBef>
                <a:spcPts val="0"/>
              </a:spcBef>
              <a:buNone/>
              <a:defRPr b="0" i="0" sz="800" u="none" cap="none" strike="noStrike">
                <a:solidFill>
                  <a:srgbClr val="262626"/>
                </a:solidFill>
                <a:latin typeface="Avenir"/>
                <a:ea typeface="Avenir"/>
                <a:cs typeface="Avenir"/>
                <a:sym typeface="Avenir"/>
              </a:defRPr>
            </a:lvl5pPr>
            <a:lvl6pPr indent="0" lvl="5" marL="0" algn="r">
              <a:spcBef>
                <a:spcPts val="0"/>
              </a:spcBef>
              <a:buNone/>
              <a:defRPr b="0" i="0" sz="800" u="none" cap="none" strike="noStrike">
                <a:solidFill>
                  <a:srgbClr val="262626"/>
                </a:solidFill>
                <a:latin typeface="Avenir"/>
                <a:ea typeface="Avenir"/>
                <a:cs typeface="Avenir"/>
                <a:sym typeface="Avenir"/>
              </a:defRPr>
            </a:lvl6pPr>
            <a:lvl7pPr indent="0" lvl="6" marL="0" algn="r">
              <a:spcBef>
                <a:spcPts val="0"/>
              </a:spcBef>
              <a:buNone/>
              <a:defRPr b="0" i="0" sz="800" u="none" cap="none" strike="noStrike">
                <a:solidFill>
                  <a:srgbClr val="262626"/>
                </a:solidFill>
                <a:latin typeface="Avenir"/>
                <a:ea typeface="Avenir"/>
                <a:cs typeface="Avenir"/>
                <a:sym typeface="Avenir"/>
              </a:defRPr>
            </a:lvl7pPr>
            <a:lvl8pPr indent="0" lvl="7" marL="0" algn="r">
              <a:spcBef>
                <a:spcPts val="0"/>
              </a:spcBef>
              <a:buNone/>
              <a:defRPr b="0" i="0" sz="800" u="none" cap="none" strike="noStrike">
                <a:solidFill>
                  <a:srgbClr val="262626"/>
                </a:solidFill>
                <a:latin typeface="Avenir"/>
                <a:ea typeface="Avenir"/>
                <a:cs typeface="Avenir"/>
                <a:sym typeface="Avenir"/>
              </a:defRPr>
            </a:lvl8pPr>
            <a:lvl9pPr indent="0" lvl="8" marL="0" algn="r">
              <a:spcBef>
                <a:spcPts val="0"/>
              </a:spcBef>
              <a:buNone/>
              <a:defRPr b="0" i="0" sz="800" u="none" cap="none" strike="noStrike">
                <a:solidFill>
                  <a:srgbClr val="262626"/>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2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28"/>
          <p:cNvSpPr txBox="1"/>
          <p:nvPr>
            <p:ph idx="1" type="body"/>
          </p:nvPr>
        </p:nvSpPr>
        <p:spPr>
          <a:xfrm rot="5400000">
            <a:off x="4171188" y="-1001268"/>
            <a:ext cx="3849624"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4" name="Google Shape;94;p28"/>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8"/>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8"/>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29"/>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29"/>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100" name="Google Shape;100;p29"/>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9"/>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9"/>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22"/>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EFEF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22"/>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22"/>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2"/>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8" name="Shape 28"/>
        <p:cNvGrpSpPr/>
        <p:nvPr/>
      </p:nvGrpSpPr>
      <p:grpSpPr>
        <a:xfrm>
          <a:off x="0" y="0"/>
          <a:ext cx="0" cy="0"/>
          <a:chOff x="0" y="0"/>
          <a:chExt cx="0" cy="0"/>
        </a:xfrm>
      </p:grpSpPr>
      <p:sp>
        <p:nvSpPr>
          <p:cNvPr id="29" name="Google Shape;29;p18"/>
          <p:cNvSpPr/>
          <p:nvPr/>
        </p:nvSpPr>
        <p:spPr>
          <a:xfrm>
            <a:off x="8119870" y="237744"/>
            <a:ext cx="3826596" cy="6382512"/>
          </a:xfrm>
          <a:prstGeom prst="rect">
            <a:avLst/>
          </a:prstGeom>
          <a:solidFill>
            <a:srgbClr val="D8D8D8">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8"/>
          <p:cNvSpPr/>
          <p:nvPr>
            <p:ph idx="2" type="pic"/>
          </p:nvPr>
        </p:nvSpPr>
        <p:spPr>
          <a:xfrm>
            <a:off x="228599" y="237744"/>
            <a:ext cx="7696201" cy="6382512"/>
          </a:xfrm>
          <a:prstGeom prst="rect">
            <a:avLst/>
          </a:prstGeom>
          <a:solidFill>
            <a:srgbClr val="F58F7F"/>
          </a:solidFill>
          <a:ln>
            <a:noFill/>
          </a:ln>
        </p:spPr>
      </p:sp>
      <p:sp>
        <p:nvSpPr>
          <p:cNvPr id="31" name="Google Shape;31;p18"/>
          <p:cNvSpPr txBox="1"/>
          <p:nvPr>
            <p:ph idx="10" type="dt"/>
          </p:nvPr>
        </p:nvSpPr>
        <p:spPr>
          <a:xfrm>
            <a:off x="5662337" y="6035040"/>
            <a:ext cx="2071963"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8"/>
          <p:cNvSpPr txBox="1"/>
          <p:nvPr>
            <p:ph idx="11" type="ftr"/>
          </p:nvPr>
        </p:nvSpPr>
        <p:spPr>
          <a:xfrm>
            <a:off x="612648" y="6035040"/>
            <a:ext cx="4588002"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b="1" sz="1000">
                <a:solidFill>
                  <a:srgbClr val="FFFFF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8"/>
          <p:cNvSpPr txBox="1"/>
          <p:nvPr>
            <p:ph idx="12" type="sldNum"/>
          </p:nvPr>
        </p:nvSpPr>
        <p:spPr>
          <a:xfrm>
            <a:off x="10396728" y="6035040"/>
            <a:ext cx="1225296"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4" name="Google Shape;34;p18"/>
          <p:cNvSpPr/>
          <p:nvPr/>
        </p:nvSpPr>
        <p:spPr>
          <a:xfrm>
            <a:off x="8254660" y="374904"/>
            <a:ext cx="3557016" cy="610819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8"/>
          <p:cNvSpPr txBox="1"/>
          <p:nvPr>
            <p:ph type="title"/>
          </p:nvPr>
        </p:nvSpPr>
        <p:spPr>
          <a:xfrm>
            <a:off x="8477250" y="603504"/>
            <a:ext cx="3144774" cy="16459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3200"/>
              <a:buFont typeface="Avenir"/>
              <a:buNone/>
              <a:defRPr b="0" sz="3200">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18"/>
          <p:cNvSpPr txBox="1"/>
          <p:nvPr>
            <p:ph idx="1" type="body"/>
          </p:nvPr>
        </p:nvSpPr>
        <p:spPr>
          <a:xfrm>
            <a:off x="8477250" y="2386584"/>
            <a:ext cx="3144774" cy="3511296"/>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800"/>
              <a:buNone/>
              <a:defRPr sz="1800">
                <a:solidFill>
                  <a:schemeClr val="dk1"/>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p1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9"/>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40" name="Google Shape;40;p19"/>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9"/>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9"/>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3" name="Shape 43"/>
        <p:cNvGrpSpPr/>
        <p:nvPr/>
      </p:nvGrpSpPr>
      <p:grpSpPr>
        <a:xfrm>
          <a:off x="0" y="0"/>
          <a:ext cx="0" cy="0"/>
          <a:chOff x="0" y="0"/>
          <a:chExt cx="0" cy="0"/>
        </a:xfrm>
      </p:grpSpPr>
      <p:sp>
        <p:nvSpPr>
          <p:cNvPr id="44" name="Google Shape;44;p23"/>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45" name="Google Shape;45;p23"/>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3"/>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3"/>
          <p:cNvSpPr/>
          <p:nvPr/>
        </p:nvSpPr>
        <p:spPr>
          <a:xfrm>
            <a:off x="5135880" y="1267730"/>
            <a:ext cx="1920240" cy="73152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3"/>
          <p:cNvSpPr txBox="1"/>
          <p:nvPr>
            <p:ph type="title"/>
          </p:nvPr>
        </p:nvSpPr>
        <p:spPr>
          <a:xfrm>
            <a:off x="1629156" y="2275165"/>
            <a:ext cx="8933688" cy="2406895"/>
          </a:xfrm>
          <a:prstGeom prst="rect">
            <a:avLst/>
          </a:prstGeom>
          <a:noFill/>
          <a:ln>
            <a:noFill/>
          </a:ln>
        </p:spPr>
        <p:txBody>
          <a:bodyPr anchorCtr="0" anchor="ctr" bIns="45700" lIns="91425" spcFirstLastPara="1" rIns="91425" wrap="square" tIns="45700">
            <a:normAutofit/>
          </a:bodyPr>
          <a:lstStyle>
            <a:lvl1pPr lvl="0" algn="ctr">
              <a:lnSpc>
                <a:spcPct val="83000"/>
              </a:lnSpc>
              <a:spcBef>
                <a:spcPts val="0"/>
              </a:spcBef>
              <a:spcAft>
                <a:spcPts val="0"/>
              </a:spcAft>
              <a:buClr>
                <a:srgbClr val="262626"/>
              </a:buClr>
              <a:buSzPts val="6800"/>
              <a:buFont typeface="Avenir"/>
              <a:buNone/>
              <a:defRPr sz="6800" cap="none">
                <a:solidFill>
                  <a:srgbClr val="262626"/>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9" name="Google Shape;49;p23"/>
          <p:cNvGrpSpPr/>
          <p:nvPr/>
        </p:nvGrpSpPr>
        <p:grpSpPr>
          <a:xfrm>
            <a:off x="5250180" y="1267730"/>
            <a:ext cx="1691640" cy="615934"/>
            <a:chOff x="5250180" y="1267730"/>
            <a:chExt cx="1691640" cy="615934"/>
          </a:xfrm>
        </p:grpSpPr>
        <p:cxnSp>
          <p:nvCxnSpPr>
            <p:cNvPr id="50" name="Google Shape;50;p23"/>
            <p:cNvCxnSpPr/>
            <p:nvPr/>
          </p:nvCxnSpPr>
          <p:spPr>
            <a:xfrm>
              <a:off x="525018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51" name="Google Shape;51;p23"/>
            <p:cNvCxnSpPr/>
            <p:nvPr/>
          </p:nvCxnSpPr>
          <p:spPr>
            <a:xfrm>
              <a:off x="694182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52" name="Google Shape;52;p23"/>
            <p:cNvCxnSpPr/>
            <p:nvPr/>
          </p:nvCxnSpPr>
          <p:spPr>
            <a:xfrm>
              <a:off x="5250180" y="1883664"/>
              <a:ext cx="1691640" cy="0"/>
            </a:xfrm>
            <a:prstGeom prst="straightConnector1">
              <a:avLst/>
            </a:prstGeom>
            <a:solidFill>
              <a:srgbClr val="262626"/>
            </a:solidFill>
            <a:ln cap="flat" cmpd="sng" w="9525">
              <a:solidFill>
                <a:srgbClr val="FFFFFF"/>
              </a:solidFill>
              <a:prstDash val="solid"/>
              <a:miter lim="800000"/>
              <a:headEnd len="sm" w="sm" type="none"/>
              <a:tailEnd len="sm" w="sm" type="none"/>
            </a:ln>
          </p:spPr>
        </p:cxnSp>
      </p:grpSp>
      <p:sp>
        <p:nvSpPr>
          <p:cNvPr id="53" name="Google Shape;53;p23"/>
          <p:cNvSpPr txBox="1"/>
          <p:nvPr>
            <p:ph idx="1" type="body"/>
          </p:nvPr>
        </p:nvSpPr>
        <p:spPr>
          <a:xfrm>
            <a:off x="1629156" y="4682062"/>
            <a:ext cx="8939784"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10000"/>
              </a:lnSpc>
              <a:spcBef>
                <a:spcPts val="900"/>
              </a:spcBef>
              <a:spcAft>
                <a:spcPts val="0"/>
              </a:spcAft>
              <a:buSzPts val="1800"/>
              <a:buNone/>
              <a:defRPr sz="1800">
                <a:solidFill>
                  <a:srgbClr val="0C0C0C"/>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54" name="Google Shape;54;p23"/>
          <p:cNvSpPr txBox="1"/>
          <p:nvPr>
            <p:ph idx="10" type="dt"/>
          </p:nvPr>
        </p:nvSpPr>
        <p:spPr>
          <a:xfrm>
            <a:off x="5318760" y="1344502"/>
            <a:ext cx="1554480" cy="498781"/>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rgbClr val="FFFFF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3"/>
          <p:cNvSpPr txBox="1"/>
          <p:nvPr>
            <p:ph idx="11" type="ftr"/>
          </p:nvPr>
        </p:nvSpPr>
        <p:spPr>
          <a:xfrm>
            <a:off x="1629157" y="5177408"/>
            <a:ext cx="5660134"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3"/>
          <p:cNvSpPr txBox="1"/>
          <p:nvPr>
            <p:ph idx="12" type="sldNum"/>
          </p:nvPr>
        </p:nvSpPr>
        <p:spPr>
          <a:xfrm>
            <a:off x="8604504" y="5177408"/>
            <a:ext cx="1958339"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800" u="none" cap="none" strike="noStrike">
                <a:solidFill>
                  <a:srgbClr val="262626"/>
                </a:solidFill>
                <a:latin typeface="Avenir"/>
                <a:ea typeface="Avenir"/>
                <a:cs typeface="Avenir"/>
                <a:sym typeface="Avenir"/>
              </a:defRPr>
            </a:lvl1pPr>
            <a:lvl2pPr indent="0" lvl="1" marL="0" algn="r">
              <a:spcBef>
                <a:spcPts val="0"/>
              </a:spcBef>
              <a:buNone/>
              <a:defRPr b="0" i="0" sz="800" u="none" cap="none" strike="noStrike">
                <a:solidFill>
                  <a:srgbClr val="262626"/>
                </a:solidFill>
                <a:latin typeface="Avenir"/>
                <a:ea typeface="Avenir"/>
                <a:cs typeface="Avenir"/>
                <a:sym typeface="Avenir"/>
              </a:defRPr>
            </a:lvl2pPr>
            <a:lvl3pPr indent="0" lvl="2" marL="0" algn="r">
              <a:spcBef>
                <a:spcPts val="0"/>
              </a:spcBef>
              <a:buNone/>
              <a:defRPr b="0" i="0" sz="800" u="none" cap="none" strike="noStrike">
                <a:solidFill>
                  <a:srgbClr val="262626"/>
                </a:solidFill>
                <a:latin typeface="Avenir"/>
                <a:ea typeface="Avenir"/>
                <a:cs typeface="Avenir"/>
                <a:sym typeface="Avenir"/>
              </a:defRPr>
            </a:lvl3pPr>
            <a:lvl4pPr indent="0" lvl="3" marL="0" algn="r">
              <a:spcBef>
                <a:spcPts val="0"/>
              </a:spcBef>
              <a:buNone/>
              <a:defRPr b="0" i="0" sz="800" u="none" cap="none" strike="noStrike">
                <a:solidFill>
                  <a:srgbClr val="262626"/>
                </a:solidFill>
                <a:latin typeface="Avenir"/>
                <a:ea typeface="Avenir"/>
                <a:cs typeface="Avenir"/>
                <a:sym typeface="Avenir"/>
              </a:defRPr>
            </a:lvl4pPr>
            <a:lvl5pPr indent="0" lvl="4" marL="0" algn="r">
              <a:spcBef>
                <a:spcPts val="0"/>
              </a:spcBef>
              <a:buNone/>
              <a:defRPr b="0" i="0" sz="800" u="none" cap="none" strike="noStrike">
                <a:solidFill>
                  <a:srgbClr val="262626"/>
                </a:solidFill>
                <a:latin typeface="Avenir"/>
                <a:ea typeface="Avenir"/>
                <a:cs typeface="Avenir"/>
                <a:sym typeface="Avenir"/>
              </a:defRPr>
            </a:lvl5pPr>
            <a:lvl6pPr indent="0" lvl="5" marL="0" algn="r">
              <a:spcBef>
                <a:spcPts val="0"/>
              </a:spcBef>
              <a:buNone/>
              <a:defRPr b="0" i="0" sz="800" u="none" cap="none" strike="noStrike">
                <a:solidFill>
                  <a:srgbClr val="262626"/>
                </a:solidFill>
                <a:latin typeface="Avenir"/>
                <a:ea typeface="Avenir"/>
                <a:cs typeface="Avenir"/>
                <a:sym typeface="Avenir"/>
              </a:defRPr>
            </a:lvl6pPr>
            <a:lvl7pPr indent="0" lvl="6" marL="0" algn="r">
              <a:spcBef>
                <a:spcPts val="0"/>
              </a:spcBef>
              <a:buNone/>
              <a:defRPr b="0" i="0" sz="800" u="none" cap="none" strike="noStrike">
                <a:solidFill>
                  <a:srgbClr val="262626"/>
                </a:solidFill>
                <a:latin typeface="Avenir"/>
                <a:ea typeface="Avenir"/>
                <a:cs typeface="Avenir"/>
                <a:sym typeface="Avenir"/>
              </a:defRPr>
            </a:lvl7pPr>
            <a:lvl8pPr indent="0" lvl="7" marL="0" algn="r">
              <a:spcBef>
                <a:spcPts val="0"/>
              </a:spcBef>
              <a:buNone/>
              <a:defRPr b="0" i="0" sz="800" u="none" cap="none" strike="noStrike">
                <a:solidFill>
                  <a:srgbClr val="262626"/>
                </a:solidFill>
                <a:latin typeface="Avenir"/>
                <a:ea typeface="Avenir"/>
                <a:cs typeface="Avenir"/>
                <a:sym typeface="Avenir"/>
              </a:defRPr>
            </a:lvl8pPr>
            <a:lvl9pPr indent="0" lvl="8" marL="0" algn="r">
              <a:spcBef>
                <a:spcPts val="0"/>
              </a:spcBef>
              <a:buNone/>
              <a:defRPr b="0" i="0" sz="800" u="none" cap="none" strike="noStrike">
                <a:solidFill>
                  <a:srgbClr val="262626"/>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2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4"/>
          <p:cNvSpPr txBox="1"/>
          <p:nvPr>
            <p:ph idx="1" type="body"/>
          </p:nvPr>
        </p:nvSpPr>
        <p:spPr>
          <a:xfrm>
            <a:off x="1066800" y="2103120"/>
            <a:ext cx="466344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60" name="Google Shape;60;p24"/>
          <p:cNvSpPr txBox="1"/>
          <p:nvPr>
            <p:ph idx="2" type="body"/>
          </p:nvPr>
        </p:nvSpPr>
        <p:spPr>
          <a:xfrm>
            <a:off x="6461760" y="2103120"/>
            <a:ext cx="466344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61" name="Google Shape;61;p24"/>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4"/>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2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5"/>
          <p:cNvSpPr txBox="1"/>
          <p:nvPr>
            <p:ph idx="1" type="body"/>
          </p:nvPr>
        </p:nvSpPr>
        <p:spPr>
          <a:xfrm>
            <a:off x="1069848" y="2074334"/>
            <a:ext cx="466344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SzPts val="1900"/>
              <a:buNone/>
              <a:defRPr b="1" i="0" sz="1900">
                <a:solidFill>
                  <a:schemeClr val="dk1"/>
                </a:solidFill>
                <a:latin typeface="Avenir"/>
                <a:ea typeface="Avenir"/>
                <a:cs typeface="Avenir"/>
                <a:sym typeface="Avenir"/>
              </a:defRPr>
            </a:lvl1pPr>
            <a:lvl2pPr indent="-228600" lvl="1" marL="914400" algn="l">
              <a:lnSpc>
                <a:spcPct val="100000"/>
              </a:lnSpc>
              <a:spcBef>
                <a:spcPts val="500"/>
              </a:spcBef>
              <a:spcAft>
                <a:spcPts val="0"/>
              </a:spcAft>
              <a:buSzPts val="1800"/>
              <a:buNone/>
              <a:defRPr b="1" sz="18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67" name="Google Shape;67;p25"/>
          <p:cNvSpPr txBox="1"/>
          <p:nvPr>
            <p:ph idx="2" type="body"/>
          </p:nvPr>
        </p:nvSpPr>
        <p:spPr>
          <a:xfrm>
            <a:off x="1069848" y="2792472"/>
            <a:ext cx="4663440" cy="3163825"/>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68" name="Google Shape;68;p25"/>
          <p:cNvSpPr txBox="1"/>
          <p:nvPr>
            <p:ph idx="3" type="body"/>
          </p:nvPr>
        </p:nvSpPr>
        <p:spPr>
          <a:xfrm>
            <a:off x="6458712" y="2074334"/>
            <a:ext cx="466344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SzPts val="1900"/>
              <a:buNone/>
              <a:defRPr b="1" sz="1900">
                <a:solidFill>
                  <a:schemeClr val="dk1"/>
                </a:solidFill>
              </a:defRPr>
            </a:lvl1pPr>
            <a:lvl2pPr indent="-228600" lvl="1" marL="914400" algn="l">
              <a:lnSpc>
                <a:spcPct val="100000"/>
              </a:lnSpc>
              <a:spcBef>
                <a:spcPts val="500"/>
              </a:spcBef>
              <a:spcAft>
                <a:spcPts val="0"/>
              </a:spcAft>
              <a:buSzPts val="1800"/>
              <a:buNone/>
              <a:defRPr b="1" sz="18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69" name="Google Shape;69;p25"/>
          <p:cNvSpPr txBox="1"/>
          <p:nvPr>
            <p:ph idx="4" type="body"/>
          </p:nvPr>
        </p:nvSpPr>
        <p:spPr>
          <a:xfrm>
            <a:off x="6458712" y="2792471"/>
            <a:ext cx="4663440" cy="3164509"/>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70" name="Google Shape;70;p25"/>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5"/>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5"/>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2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1"/>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1"/>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1"/>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26"/>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6"/>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6"/>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82" name="Shape 82"/>
        <p:cNvGrpSpPr/>
        <p:nvPr/>
      </p:nvGrpSpPr>
      <p:grpSpPr>
        <a:xfrm>
          <a:off x="0" y="0"/>
          <a:ext cx="0" cy="0"/>
          <a:chOff x="0" y="0"/>
          <a:chExt cx="0" cy="0"/>
        </a:xfrm>
      </p:grpSpPr>
      <p:sp>
        <p:nvSpPr>
          <p:cNvPr id="83" name="Google Shape;83;p27"/>
          <p:cNvSpPr/>
          <p:nvPr/>
        </p:nvSpPr>
        <p:spPr>
          <a:xfrm>
            <a:off x="8119870" y="237744"/>
            <a:ext cx="3826596" cy="6382512"/>
          </a:xfrm>
          <a:prstGeom prst="rect">
            <a:avLst/>
          </a:prstGeom>
          <a:solidFill>
            <a:srgbClr val="D8D8D8">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7"/>
          <p:cNvSpPr/>
          <p:nvPr/>
        </p:nvSpPr>
        <p:spPr>
          <a:xfrm>
            <a:off x="8254660" y="374904"/>
            <a:ext cx="3557016" cy="610819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7"/>
          <p:cNvSpPr txBox="1"/>
          <p:nvPr>
            <p:ph type="title"/>
          </p:nvPr>
        </p:nvSpPr>
        <p:spPr>
          <a:xfrm>
            <a:off x="8458200" y="607392"/>
            <a:ext cx="3161963" cy="164592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3200"/>
              <a:buFont typeface="Avenir"/>
              <a:buNone/>
              <a:defRPr b="0" sz="3200" cap="none">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27"/>
          <p:cNvSpPr txBox="1"/>
          <p:nvPr>
            <p:ph idx="1" type="body"/>
          </p:nvPr>
        </p:nvSpPr>
        <p:spPr>
          <a:xfrm>
            <a:off x="685800" y="609600"/>
            <a:ext cx="6858000" cy="5334000"/>
          </a:xfrm>
          <a:prstGeom prst="rect">
            <a:avLst/>
          </a:prstGeom>
          <a:noFill/>
          <a:ln>
            <a:noFill/>
          </a:ln>
        </p:spPr>
        <p:txBody>
          <a:bodyPr anchorCtr="0" anchor="t" bIns="45700" lIns="91425" spcFirstLastPara="1" rIns="91425" wrap="square" tIns="45700">
            <a:normAutofit/>
          </a:bodyPr>
          <a:lstStyle>
            <a:lvl1pPr indent="-349250" lvl="0" marL="457200" algn="l">
              <a:lnSpc>
                <a:spcPct val="110000"/>
              </a:lnSpc>
              <a:spcBef>
                <a:spcPts val="900"/>
              </a:spcBef>
              <a:spcAft>
                <a:spcPts val="0"/>
              </a:spcAft>
              <a:buSzPts val="1900"/>
              <a:buChar char="◦"/>
              <a:defRPr sz="19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87" name="Google Shape;87;p27"/>
          <p:cNvSpPr txBox="1"/>
          <p:nvPr>
            <p:ph idx="2" type="body"/>
          </p:nvPr>
        </p:nvSpPr>
        <p:spPr>
          <a:xfrm>
            <a:off x="8458200" y="2336800"/>
            <a:ext cx="3161963" cy="36068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800"/>
              <a:buNone/>
              <a:defRPr sz="1800">
                <a:solidFill>
                  <a:schemeClr val="dk1"/>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88" name="Google Shape;88;p27"/>
          <p:cNvSpPr txBox="1"/>
          <p:nvPr>
            <p:ph idx="10" type="dt"/>
          </p:nvPr>
        </p:nvSpPr>
        <p:spPr>
          <a:xfrm>
            <a:off x="5588000" y="6035040"/>
            <a:ext cx="1955800"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7"/>
          <p:cNvSpPr txBox="1"/>
          <p:nvPr>
            <p:ph idx="11" type="ftr"/>
          </p:nvPr>
        </p:nvSpPr>
        <p:spPr>
          <a:xfrm>
            <a:off x="685801" y="6035040"/>
            <a:ext cx="45847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7"/>
          <p:cNvSpPr txBox="1"/>
          <p:nvPr>
            <p:ph idx="12" type="sldNum"/>
          </p:nvPr>
        </p:nvSpPr>
        <p:spPr>
          <a:xfrm>
            <a:off x="10396728" y="6035040"/>
            <a:ext cx="1223435"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800" u="none" cap="none" strike="noStrike">
                <a:solidFill>
                  <a:srgbClr val="262626"/>
                </a:solidFill>
                <a:latin typeface="Avenir"/>
                <a:ea typeface="Avenir"/>
                <a:cs typeface="Avenir"/>
                <a:sym typeface="Avenir"/>
              </a:defRPr>
            </a:lvl1pPr>
            <a:lvl2pPr indent="0" lvl="1" marL="0" algn="r">
              <a:spcBef>
                <a:spcPts val="0"/>
              </a:spcBef>
              <a:buNone/>
              <a:defRPr b="0" i="0" sz="800" u="none" cap="none" strike="noStrike">
                <a:solidFill>
                  <a:srgbClr val="262626"/>
                </a:solidFill>
                <a:latin typeface="Avenir"/>
                <a:ea typeface="Avenir"/>
                <a:cs typeface="Avenir"/>
                <a:sym typeface="Avenir"/>
              </a:defRPr>
            </a:lvl2pPr>
            <a:lvl3pPr indent="0" lvl="2" marL="0" algn="r">
              <a:spcBef>
                <a:spcPts val="0"/>
              </a:spcBef>
              <a:buNone/>
              <a:defRPr b="0" i="0" sz="800" u="none" cap="none" strike="noStrike">
                <a:solidFill>
                  <a:srgbClr val="262626"/>
                </a:solidFill>
                <a:latin typeface="Avenir"/>
                <a:ea typeface="Avenir"/>
                <a:cs typeface="Avenir"/>
                <a:sym typeface="Avenir"/>
              </a:defRPr>
            </a:lvl3pPr>
            <a:lvl4pPr indent="0" lvl="3" marL="0" algn="r">
              <a:spcBef>
                <a:spcPts val="0"/>
              </a:spcBef>
              <a:buNone/>
              <a:defRPr b="0" i="0" sz="800" u="none" cap="none" strike="noStrike">
                <a:solidFill>
                  <a:srgbClr val="262626"/>
                </a:solidFill>
                <a:latin typeface="Avenir"/>
                <a:ea typeface="Avenir"/>
                <a:cs typeface="Avenir"/>
                <a:sym typeface="Avenir"/>
              </a:defRPr>
            </a:lvl4pPr>
            <a:lvl5pPr indent="0" lvl="4" marL="0" algn="r">
              <a:spcBef>
                <a:spcPts val="0"/>
              </a:spcBef>
              <a:buNone/>
              <a:defRPr b="0" i="0" sz="800" u="none" cap="none" strike="noStrike">
                <a:solidFill>
                  <a:srgbClr val="262626"/>
                </a:solidFill>
                <a:latin typeface="Avenir"/>
                <a:ea typeface="Avenir"/>
                <a:cs typeface="Avenir"/>
                <a:sym typeface="Avenir"/>
              </a:defRPr>
            </a:lvl5pPr>
            <a:lvl6pPr indent="0" lvl="5" marL="0" algn="r">
              <a:spcBef>
                <a:spcPts val="0"/>
              </a:spcBef>
              <a:buNone/>
              <a:defRPr b="0" i="0" sz="800" u="none" cap="none" strike="noStrike">
                <a:solidFill>
                  <a:srgbClr val="262626"/>
                </a:solidFill>
                <a:latin typeface="Avenir"/>
                <a:ea typeface="Avenir"/>
                <a:cs typeface="Avenir"/>
                <a:sym typeface="Avenir"/>
              </a:defRPr>
            </a:lvl6pPr>
            <a:lvl7pPr indent="0" lvl="6" marL="0" algn="r">
              <a:spcBef>
                <a:spcPts val="0"/>
              </a:spcBef>
              <a:buNone/>
              <a:defRPr b="0" i="0" sz="800" u="none" cap="none" strike="noStrike">
                <a:solidFill>
                  <a:srgbClr val="262626"/>
                </a:solidFill>
                <a:latin typeface="Avenir"/>
                <a:ea typeface="Avenir"/>
                <a:cs typeface="Avenir"/>
                <a:sym typeface="Avenir"/>
              </a:defRPr>
            </a:lvl7pPr>
            <a:lvl8pPr indent="0" lvl="7" marL="0" algn="r">
              <a:spcBef>
                <a:spcPts val="0"/>
              </a:spcBef>
              <a:buNone/>
              <a:defRPr b="0" i="0" sz="800" u="none" cap="none" strike="noStrike">
                <a:solidFill>
                  <a:srgbClr val="262626"/>
                </a:solidFill>
                <a:latin typeface="Avenir"/>
                <a:ea typeface="Avenir"/>
                <a:cs typeface="Avenir"/>
                <a:sym typeface="Avenir"/>
              </a:defRPr>
            </a:lvl8pPr>
            <a:lvl9pPr indent="0" lvl="8" marL="0" algn="r">
              <a:spcBef>
                <a:spcPts val="0"/>
              </a:spcBef>
              <a:buNone/>
              <a:defRPr b="0" i="0" sz="800" u="none" cap="none" strike="noStrike">
                <a:solidFill>
                  <a:srgbClr val="262626"/>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7" name="Google Shape;7;p16"/>
          <p:cNvSpPr/>
          <p:nvPr/>
        </p:nvSpPr>
        <p:spPr>
          <a:xfrm>
            <a:off x="234696" y="237744"/>
            <a:ext cx="11722608" cy="6382512"/>
          </a:xfrm>
          <a:prstGeom prst="rect">
            <a:avLst/>
          </a:prstGeom>
          <a:solidFill>
            <a:srgbClr val="BFBFB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6"/>
          <p:cNvSpPr/>
          <p:nvPr/>
        </p:nvSpPr>
        <p:spPr>
          <a:xfrm>
            <a:off x="371856" y="374904"/>
            <a:ext cx="11448288" cy="6108192"/>
          </a:xfrm>
          <a:prstGeom prst="rect">
            <a:avLst/>
          </a:prstGeom>
          <a:noFill/>
          <a:ln cap="sq" cmpd="sng" w="9525">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000"/>
              <a:buFont typeface="Avenir"/>
              <a:buNone/>
              <a:defRPr b="0" i="0" sz="4000" u="none" cap="none" strike="noStrike">
                <a:solidFill>
                  <a:srgbClr val="262626"/>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6"/>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lvl1pPr indent="-323850" lvl="0" marL="457200" marR="0" rtl="0" algn="l">
              <a:lnSpc>
                <a:spcPct val="110000"/>
              </a:lnSpc>
              <a:spcBef>
                <a:spcPts val="900"/>
              </a:spcBef>
              <a:spcAft>
                <a:spcPts val="0"/>
              </a:spcAft>
              <a:buClr>
                <a:srgbClr val="262626"/>
              </a:buClr>
              <a:buSzPts val="1500"/>
              <a:buFont typeface="Garamond"/>
              <a:buChar char="◦"/>
              <a:defRPr b="0" i="0" sz="1500" u="none" cap="none" strike="noStrike">
                <a:solidFill>
                  <a:schemeClr val="dk1"/>
                </a:solidFill>
                <a:latin typeface="Avenir"/>
                <a:ea typeface="Avenir"/>
                <a:cs typeface="Avenir"/>
                <a:sym typeface="Avenir"/>
              </a:defRPr>
            </a:lvl1pPr>
            <a:lvl2pPr indent="-311150" lvl="1" marL="914400" marR="0" rtl="0" algn="l">
              <a:lnSpc>
                <a:spcPct val="100000"/>
              </a:lnSpc>
              <a:spcBef>
                <a:spcPts val="500"/>
              </a:spcBef>
              <a:spcAft>
                <a:spcPts val="0"/>
              </a:spcAft>
              <a:buClr>
                <a:srgbClr val="262626"/>
              </a:buClr>
              <a:buSzPts val="1300"/>
              <a:buFont typeface="Garamond"/>
              <a:buChar char="◦"/>
              <a:defRPr b="0" i="0" sz="1300" u="none" cap="none" strike="noStrike">
                <a:solidFill>
                  <a:schemeClr val="dk1"/>
                </a:solidFill>
                <a:latin typeface="Avenir"/>
                <a:ea typeface="Avenir"/>
                <a:cs typeface="Avenir"/>
                <a:sym typeface="Avenir"/>
              </a:defRPr>
            </a:lvl2pPr>
            <a:lvl3pPr indent="-304800" lvl="2" marL="1371600" marR="0" rtl="0" algn="l">
              <a:lnSpc>
                <a:spcPct val="100000"/>
              </a:lnSpc>
              <a:spcBef>
                <a:spcPts val="500"/>
              </a:spcBef>
              <a:spcAft>
                <a:spcPts val="0"/>
              </a:spcAft>
              <a:buClr>
                <a:srgbClr val="262626"/>
              </a:buClr>
              <a:buSzPts val="1200"/>
              <a:buFont typeface="Garamond"/>
              <a:buChar char="◦"/>
              <a:defRPr b="0" i="0" sz="1200" u="none" cap="none" strike="noStrike">
                <a:solidFill>
                  <a:schemeClr val="dk1"/>
                </a:solidFill>
                <a:latin typeface="Avenir"/>
                <a:ea typeface="Avenir"/>
                <a:cs typeface="Avenir"/>
                <a:sym typeface="Avenir"/>
              </a:defRPr>
            </a:lvl3pPr>
            <a:lvl4pPr indent="-304800" lvl="3" marL="1828800" marR="0" rtl="0" algn="l">
              <a:lnSpc>
                <a:spcPct val="100000"/>
              </a:lnSpc>
              <a:spcBef>
                <a:spcPts val="500"/>
              </a:spcBef>
              <a:spcAft>
                <a:spcPts val="0"/>
              </a:spcAft>
              <a:buClr>
                <a:srgbClr val="262626"/>
              </a:buClr>
              <a:buSzPts val="1200"/>
              <a:buFont typeface="Garamond"/>
              <a:buChar char="◦"/>
              <a:defRPr b="0" i="0" sz="1200" u="none" cap="none" strike="noStrike">
                <a:solidFill>
                  <a:schemeClr val="dk1"/>
                </a:solidFill>
                <a:latin typeface="Avenir"/>
                <a:ea typeface="Avenir"/>
                <a:cs typeface="Avenir"/>
                <a:sym typeface="Avenir"/>
              </a:defRPr>
            </a:lvl4pPr>
            <a:lvl5pPr indent="-304800" lvl="4" marL="2286000" marR="0" rtl="0" algn="l">
              <a:lnSpc>
                <a:spcPct val="100000"/>
              </a:lnSpc>
              <a:spcBef>
                <a:spcPts val="500"/>
              </a:spcBef>
              <a:spcAft>
                <a:spcPts val="0"/>
              </a:spcAft>
              <a:buClr>
                <a:srgbClr val="262626"/>
              </a:buClr>
              <a:buSzPts val="1200"/>
              <a:buFont typeface="Garamond"/>
              <a:buChar char="◦"/>
              <a:defRPr b="0" i="0" sz="1200" u="none" cap="none" strike="noStrike">
                <a:solidFill>
                  <a:schemeClr val="dk1"/>
                </a:solidFill>
                <a:latin typeface="Avenir"/>
                <a:ea typeface="Avenir"/>
                <a:cs typeface="Avenir"/>
                <a:sym typeface="Avenir"/>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Avenir"/>
                <a:ea typeface="Avenir"/>
                <a:cs typeface="Avenir"/>
                <a:sym typeface="Avenir"/>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Avenir"/>
                <a:ea typeface="Avenir"/>
                <a:cs typeface="Avenir"/>
                <a:sym typeface="Avenir"/>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Avenir"/>
                <a:ea typeface="Avenir"/>
                <a:cs typeface="Avenir"/>
                <a:sym typeface="Avenir"/>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Avenir"/>
                <a:ea typeface="Avenir"/>
                <a:cs typeface="Avenir"/>
                <a:sym typeface="Avenir"/>
              </a:defRPr>
            </a:lvl9pPr>
          </a:lstStyle>
          <a:p/>
        </p:txBody>
      </p:sp>
      <p:sp>
        <p:nvSpPr>
          <p:cNvPr id="11" name="Google Shape;11;p16"/>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3F3F3F"/>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2" name="Google Shape;12;p16"/>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800" u="none" cap="none" strike="noStrike">
                <a:solidFill>
                  <a:srgbClr val="262626"/>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3" name="Google Shape;13;p16"/>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800" u="none" cap="none" strike="noStrike">
                <a:solidFill>
                  <a:srgbClr val="3F3F3F"/>
                </a:solidFill>
                <a:latin typeface="Avenir"/>
                <a:ea typeface="Avenir"/>
                <a:cs typeface="Avenir"/>
                <a:sym typeface="Avenir"/>
              </a:defRPr>
            </a:lvl1pPr>
            <a:lvl2pPr indent="0" lvl="1" marL="0" marR="0" rtl="0" algn="r">
              <a:spcBef>
                <a:spcPts val="0"/>
              </a:spcBef>
              <a:buNone/>
              <a:defRPr b="0" i="0" sz="800" u="none" cap="none" strike="noStrike">
                <a:solidFill>
                  <a:srgbClr val="3F3F3F"/>
                </a:solidFill>
                <a:latin typeface="Avenir"/>
                <a:ea typeface="Avenir"/>
                <a:cs typeface="Avenir"/>
                <a:sym typeface="Avenir"/>
              </a:defRPr>
            </a:lvl2pPr>
            <a:lvl3pPr indent="0" lvl="2" marL="0" marR="0" rtl="0" algn="r">
              <a:spcBef>
                <a:spcPts val="0"/>
              </a:spcBef>
              <a:buNone/>
              <a:defRPr b="0" i="0" sz="800" u="none" cap="none" strike="noStrike">
                <a:solidFill>
                  <a:srgbClr val="3F3F3F"/>
                </a:solidFill>
                <a:latin typeface="Avenir"/>
                <a:ea typeface="Avenir"/>
                <a:cs typeface="Avenir"/>
                <a:sym typeface="Avenir"/>
              </a:defRPr>
            </a:lvl3pPr>
            <a:lvl4pPr indent="0" lvl="3" marL="0" marR="0" rtl="0" algn="r">
              <a:spcBef>
                <a:spcPts val="0"/>
              </a:spcBef>
              <a:buNone/>
              <a:defRPr b="0" i="0" sz="800" u="none" cap="none" strike="noStrike">
                <a:solidFill>
                  <a:srgbClr val="3F3F3F"/>
                </a:solidFill>
                <a:latin typeface="Avenir"/>
                <a:ea typeface="Avenir"/>
                <a:cs typeface="Avenir"/>
                <a:sym typeface="Avenir"/>
              </a:defRPr>
            </a:lvl4pPr>
            <a:lvl5pPr indent="0" lvl="4" marL="0" marR="0" rtl="0" algn="r">
              <a:spcBef>
                <a:spcPts val="0"/>
              </a:spcBef>
              <a:buNone/>
              <a:defRPr b="0" i="0" sz="800" u="none" cap="none" strike="noStrike">
                <a:solidFill>
                  <a:srgbClr val="3F3F3F"/>
                </a:solidFill>
                <a:latin typeface="Avenir"/>
                <a:ea typeface="Avenir"/>
                <a:cs typeface="Avenir"/>
                <a:sym typeface="Avenir"/>
              </a:defRPr>
            </a:lvl5pPr>
            <a:lvl6pPr indent="0" lvl="5" marL="0" marR="0" rtl="0" algn="r">
              <a:spcBef>
                <a:spcPts val="0"/>
              </a:spcBef>
              <a:buNone/>
              <a:defRPr b="0" i="0" sz="800" u="none" cap="none" strike="noStrike">
                <a:solidFill>
                  <a:srgbClr val="3F3F3F"/>
                </a:solidFill>
                <a:latin typeface="Avenir"/>
                <a:ea typeface="Avenir"/>
                <a:cs typeface="Avenir"/>
                <a:sym typeface="Avenir"/>
              </a:defRPr>
            </a:lvl6pPr>
            <a:lvl7pPr indent="0" lvl="6" marL="0" marR="0" rtl="0" algn="r">
              <a:spcBef>
                <a:spcPts val="0"/>
              </a:spcBef>
              <a:buNone/>
              <a:defRPr b="0" i="0" sz="800" u="none" cap="none" strike="noStrike">
                <a:solidFill>
                  <a:srgbClr val="3F3F3F"/>
                </a:solidFill>
                <a:latin typeface="Avenir"/>
                <a:ea typeface="Avenir"/>
                <a:cs typeface="Avenir"/>
                <a:sym typeface="Avenir"/>
              </a:defRPr>
            </a:lvl7pPr>
            <a:lvl8pPr indent="0" lvl="7" marL="0" marR="0" rtl="0" algn="r">
              <a:spcBef>
                <a:spcPts val="0"/>
              </a:spcBef>
              <a:buNone/>
              <a:defRPr b="0" i="0" sz="800" u="none" cap="none" strike="noStrike">
                <a:solidFill>
                  <a:srgbClr val="3F3F3F"/>
                </a:solidFill>
                <a:latin typeface="Avenir"/>
                <a:ea typeface="Avenir"/>
                <a:cs typeface="Avenir"/>
                <a:sym typeface="Avenir"/>
              </a:defRPr>
            </a:lvl8pPr>
            <a:lvl9pPr indent="0" lvl="8" marL="0" marR="0" rtl="0" algn="r">
              <a:spcBef>
                <a:spcPts val="0"/>
              </a:spcBef>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 name="Shape 103"/>
        <p:cNvGrpSpPr/>
        <p:nvPr/>
      </p:nvGrpSpPr>
      <p:grpSpPr>
        <a:xfrm>
          <a:off x="0" y="0"/>
          <a:ext cx="0" cy="0"/>
          <a:chOff x="0" y="0"/>
          <a:chExt cx="0" cy="0"/>
        </a:xfrm>
      </p:grpSpPr>
      <p:sp>
        <p:nvSpPr>
          <p:cNvPr id="104" name="Google Shape;104;p20"/>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05" name="Google Shape;105;p20"/>
          <p:cNvSpPr/>
          <p:nvPr/>
        </p:nvSpPr>
        <p:spPr>
          <a:xfrm>
            <a:off x="234696" y="237744"/>
            <a:ext cx="11722608" cy="6382512"/>
          </a:xfrm>
          <a:prstGeom prst="rect">
            <a:avLst/>
          </a:prstGeom>
          <a:solidFill>
            <a:schemeClr val="dk1">
              <a:alpha val="6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0"/>
          <p:cNvSpPr/>
          <p:nvPr/>
        </p:nvSpPr>
        <p:spPr>
          <a:xfrm>
            <a:off x="371856" y="374904"/>
            <a:ext cx="11448288" cy="6108192"/>
          </a:xfrm>
          <a:prstGeom prst="rect">
            <a:avLst/>
          </a:prstGeom>
          <a:noFill/>
          <a:ln cap="sq" cmpd="sng" w="9525">
            <a:solidFill>
              <a:srgbClr val="FEFEF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0"/>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EFEFE"/>
              </a:buClr>
              <a:buSzPts val="4000"/>
              <a:buFont typeface="Avenir"/>
              <a:buNone/>
              <a:defRPr b="0" i="0" sz="4000" u="none" cap="none" strike="noStrike">
                <a:solidFill>
                  <a:srgbClr val="FEFEFE"/>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8" name="Google Shape;108;p20"/>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lvl1pPr indent="-323850" lvl="0" marL="457200" marR="0" rtl="0" algn="l">
              <a:lnSpc>
                <a:spcPct val="110000"/>
              </a:lnSpc>
              <a:spcBef>
                <a:spcPts val="900"/>
              </a:spcBef>
              <a:spcAft>
                <a:spcPts val="0"/>
              </a:spcAft>
              <a:buClr>
                <a:srgbClr val="FEFEFE"/>
              </a:buClr>
              <a:buSzPts val="1500"/>
              <a:buFont typeface="Garamond"/>
              <a:buChar char="◦"/>
              <a:defRPr b="0" i="0" sz="1500" u="none" cap="none" strike="noStrike">
                <a:solidFill>
                  <a:schemeClr val="lt1"/>
                </a:solidFill>
                <a:latin typeface="Avenir"/>
                <a:ea typeface="Avenir"/>
                <a:cs typeface="Avenir"/>
                <a:sym typeface="Avenir"/>
              </a:defRPr>
            </a:lvl1pPr>
            <a:lvl2pPr indent="-311150" lvl="1" marL="914400" marR="0" rtl="0" algn="l">
              <a:lnSpc>
                <a:spcPct val="100000"/>
              </a:lnSpc>
              <a:spcBef>
                <a:spcPts val="500"/>
              </a:spcBef>
              <a:spcAft>
                <a:spcPts val="0"/>
              </a:spcAft>
              <a:buClr>
                <a:srgbClr val="FEFEFE"/>
              </a:buClr>
              <a:buSzPts val="1300"/>
              <a:buFont typeface="Garamond"/>
              <a:buChar char="◦"/>
              <a:defRPr b="0" i="0" sz="1300" u="none" cap="none" strike="noStrike">
                <a:solidFill>
                  <a:schemeClr val="lt1"/>
                </a:solidFill>
                <a:latin typeface="Avenir"/>
                <a:ea typeface="Avenir"/>
                <a:cs typeface="Avenir"/>
                <a:sym typeface="Avenir"/>
              </a:defRPr>
            </a:lvl2pPr>
            <a:lvl3pPr indent="-304800" lvl="2" marL="1371600" marR="0" rtl="0" algn="l">
              <a:lnSpc>
                <a:spcPct val="100000"/>
              </a:lnSpc>
              <a:spcBef>
                <a:spcPts val="500"/>
              </a:spcBef>
              <a:spcAft>
                <a:spcPts val="0"/>
              </a:spcAft>
              <a:buClr>
                <a:srgbClr val="FEFEFE"/>
              </a:buClr>
              <a:buSzPts val="1200"/>
              <a:buFont typeface="Garamond"/>
              <a:buChar char="◦"/>
              <a:defRPr b="0" i="0" sz="1200" u="none" cap="none" strike="noStrike">
                <a:solidFill>
                  <a:schemeClr val="lt1"/>
                </a:solidFill>
                <a:latin typeface="Avenir"/>
                <a:ea typeface="Avenir"/>
                <a:cs typeface="Avenir"/>
                <a:sym typeface="Avenir"/>
              </a:defRPr>
            </a:lvl3pPr>
            <a:lvl4pPr indent="-304800" lvl="3" marL="1828800" marR="0" rtl="0" algn="l">
              <a:lnSpc>
                <a:spcPct val="100000"/>
              </a:lnSpc>
              <a:spcBef>
                <a:spcPts val="500"/>
              </a:spcBef>
              <a:spcAft>
                <a:spcPts val="0"/>
              </a:spcAft>
              <a:buClr>
                <a:srgbClr val="FEFEFE"/>
              </a:buClr>
              <a:buSzPts val="1200"/>
              <a:buFont typeface="Garamond"/>
              <a:buChar char="◦"/>
              <a:defRPr b="0" i="0" sz="1200" u="none" cap="none" strike="noStrike">
                <a:solidFill>
                  <a:schemeClr val="lt1"/>
                </a:solidFill>
                <a:latin typeface="Avenir"/>
                <a:ea typeface="Avenir"/>
                <a:cs typeface="Avenir"/>
                <a:sym typeface="Avenir"/>
              </a:defRPr>
            </a:lvl4pPr>
            <a:lvl5pPr indent="-304800" lvl="4" marL="2286000" marR="0" rtl="0" algn="l">
              <a:lnSpc>
                <a:spcPct val="100000"/>
              </a:lnSpc>
              <a:spcBef>
                <a:spcPts val="500"/>
              </a:spcBef>
              <a:spcAft>
                <a:spcPts val="0"/>
              </a:spcAft>
              <a:buClr>
                <a:srgbClr val="FEFEFE"/>
              </a:buClr>
              <a:buSzPts val="1200"/>
              <a:buFont typeface="Garamond"/>
              <a:buChar char="◦"/>
              <a:defRPr b="0" i="0" sz="1200" u="none" cap="none" strike="noStrike">
                <a:solidFill>
                  <a:schemeClr val="lt1"/>
                </a:solidFill>
                <a:latin typeface="Avenir"/>
                <a:ea typeface="Avenir"/>
                <a:cs typeface="Avenir"/>
                <a:sym typeface="Avenir"/>
              </a:defRPr>
            </a:lvl5pPr>
            <a:lvl6pPr indent="-317500" lvl="5" marL="2743200" marR="0" rtl="0" algn="l">
              <a:lnSpc>
                <a:spcPct val="100000"/>
              </a:lnSpc>
              <a:spcBef>
                <a:spcPts val="500"/>
              </a:spcBef>
              <a:spcAft>
                <a:spcPts val="0"/>
              </a:spcAft>
              <a:buClr>
                <a:srgbClr val="FEFEFE"/>
              </a:buClr>
              <a:buSzPts val="1400"/>
              <a:buFont typeface="Garamond"/>
              <a:buChar char="◦"/>
              <a:defRPr b="0" i="0" sz="1400" u="none" cap="none" strike="noStrike">
                <a:solidFill>
                  <a:schemeClr val="lt1"/>
                </a:solidFill>
                <a:latin typeface="Avenir"/>
                <a:ea typeface="Avenir"/>
                <a:cs typeface="Avenir"/>
                <a:sym typeface="Avenir"/>
              </a:defRPr>
            </a:lvl6pPr>
            <a:lvl7pPr indent="-317500" lvl="6" marL="3200400" marR="0" rtl="0" algn="l">
              <a:lnSpc>
                <a:spcPct val="100000"/>
              </a:lnSpc>
              <a:spcBef>
                <a:spcPts val="500"/>
              </a:spcBef>
              <a:spcAft>
                <a:spcPts val="0"/>
              </a:spcAft>
              <a:buClr>
                <a:srgbClr val="FEFEFE"/>
              </a:buClr>
              <a:buSzPts val="1400"/>
              <a:buFont typeface="Garamond"/>
              <a:buChar char="◦"/>
              <a:defRPr b="0" i="0" sz="1400" u="none" cap="none" strike="noStrike">
                <a:solidFill>
                  <a:schemeClr val="lt1"/>
                </a:solidFill>
                <a:latin typeface="Avenir"/>
                <a:ea typeface="Avenir"/>
                <a:cs typeface="Avenir"/>
                <a:sym typeface="Avenir"/>
              </a:defRPr>
            </a:lvl7pPr>
            <a:lvl8pPr indent="-317500" lvl="7" marL="3657600" marR="0" rtl="0" algn="l">
              <a:lnSpc>
                <a:spcPct val="100000"/>
              </a:lnSpc>
              <a:spcBef>
                <a:spcPts val="500"/>
              </a:spcBef>
              <a:spcAft>
                <a:spcPts val="0"/>
              </a:spcAft>
              <a:buClr>
                <a:srgbClr val="FEFEFE"/>
              </a:buClr>
              <a:buSzPts val="1400"/>
              <a:buFont typeface="Garamond"/>
              <a:buChar char="◦"/>
              <a:defRPr b="0" i="0" sz="1400" u="none" cap="none" strike="noStrike">
                <a:solidFill>
                  <a:schemeClr val="lt1"/>
                </a:solidFill>
                <a:latin typeface="Avenir"/>
                <a:ea typeface="Avenir"/>
                <a:cs typeface="Avenir"/>
                <a:sym typeface="Avenir"/>
              </a:defRPr>
            </a:lvl8pPr>
            <a:lvl9pPr indent="-317500" lvl="8" marL="4114800" marR="0" rtl="0" algn="l">
              <a:lnSpc>
                <a:spcPct val="100000"/>
              </a:lnSpc>
              <a:spcBef>
                <a:spcPts val="500"/>
              </a:spcBef>
              <a:spcAft>
                <a:spcPts val="0"/>
              </a:spcAft>
              <a:buClr>
                <a:srgbClr val="FEFEFE"/>
              </a:buClr>
              <a:buSzPts val="1400"/>
              <a:buFont typeface="Garamond"/>
              <a:buChar char="◦"/>
              <a:defRPr b="0" i="0" sz="1400" u="none" cap="none" strike="noStrike">
                <a:solidFill>
                  <a:schemeClr val="lt1"/>
                </a:solidFill>
                <a:latin typeface="Avenir"/>
                <a:ea typeface="Avenir"/>
                <a:cs typeface="Avenir"/>
                <a:sym typeface="Avenir"/>
              </a:defRPr>
            </a:lvl9pPr>
          </a:lstStyle>
          <a:p/>
        </p:txBody>
      </p:sp>
      <p:sp>
        <p:nvSpPr>
          <p:cNvPr id="109" name="Google Shape;109;p20"/>
          <p:cNvSpPr txBox="1"/>
          <p:nvPr>
            <p:ph idx="10" type="dt"/>
          </p:nvPr>
        </p:nvSpPr>
        <p:spPr>
          <a:xfrm>
            <a:off x="7256794" y="6035040"/>
            <a:ext cx="2893045" cy="365760"/>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800" u="none" cap="none" strike="noStrike">
                <a:solidFill>
                  <a:srgbClr val="FEFEFE"/>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110" name="Google Shape;110;p20"/>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800" u="none" cap="none" strike="noStrike">
                <a:solidFill>
                  <a:srgbClr val="FEFEFE"/>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111" name="Google Shape;111;p20"/>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800" u="none" cap="none" strike="noStrike">
                <a:solidFill>
                  <a:srgbClr val="FEFEFE"/>
                </a:solidFill>
                <a:latin typeface="Avenir"/>
                <a:ea typeface="Avenir"/>
                <a:cs typeface="Avenir"/>
                <a:sym typeface="Avenir"/>
              </a:defRPr>
            </a:lvl1pPr>
            <a:lvl2pPr indent="0" lvl="1" marL="0" marR="0" rtl="0" algn="r">
              <a:spcBef>
                <a:spcPts val="0"/>
              </a:spcBef>
              <a:buNone/>
              <a:defRPr b="0" i="0" sz="800" u="none" cap="none" strike="noStrike">
                <a:solidFill>
                  <a:srgbClr val="FEFEFE"/>
                </a:solidFill>
                <a:latin typeface="Avenir"/>
                <a:ea typeface="Avenir"/>
                <a:cs typeface="Avenir"/>
                <a:sym typeface="Avenir"/>
              </a:defRPr>
            </a:lvl2pPr>
            <a:lvl3pPr indent="0" lvl="2" marL="0" marR="0" rtl="0" algn="r">
              <a:spcBef>
                <a:spcPts val="0"/>
              </a:spcBef>
              <a:buNone/>
              <a:defRPr b="0" i="0" sz="800" u="none" cap="none" strike="noStrike">
                <a:solidFill>
                  <a:srgbClr val="FEFEFE"/>
                </a:solidFill>
                <a:latin typeface="Avenir"/>
                <a:ea typeface="Avenir"/>
                <a:cs typeface="Avenir"/>
                <a:sym typeface="Avenir"/>
              </a:defRPr>
            </a:lvl3pPr>
            <a:lvl4pPr indent="0" lvl="3" marL="0" marR="0" rtl="0" algn="r">
              <a:spcBef>
                <a:spcPts val="0"/>
              </a:spcBef>
              <a:buNone/>
              <a:defRPr b="0" i="0" sz="800" u="none" cap="none" strike="noStrike">
                <a:solidFill>
                  <a:srgbClr val="FEFEFE"/>
                </a:solidFill>
                <a:latin typeface="Avenir"/>
                <a:ea typeface="Avenir"/>
                <a:cs typeface="Avenir"/>
                <a:sym typeface="Avenir"/>
              </a:defRPr>
            </a:lvl4pPr>
            <a:lvl5pPr indent="0" lvl="4" marL="0" marR="0" rtl="0" algn="r">
              <a:spcBef>
                <a:spcPts val="0"/>
              </a:spcBef>
              <a:buNone/>
              <a:defRPr b="0" i="0" sz="800" u="none" cap="none" strike="noStrike">
                <a:solidFill>
                  <a:srgbClr val="FEFEFE"/>
                </a:solidFill>
                <a:latin typeface="Avenir"/>
                <a:ea typeface="Avenir"/>
                <a:cs typeface="Avenir"/>
                <a:sym typeface="Avenir"/>
              </a:defRPr>
            </a:lvl5pPr>
            <a:lvl6pPr indent="0" lvl="5" marL="0" marR="0" rtl="0" algn="r">
              <a:spcBef>
                <a:spcPts val="0"/>
              </a:spcBef>
              <a:buNone/>
              <a:defRPr b="0" i="0" sz="800" u="none" cap="none" strike="noStrike">
                <a:solidFill>
                  <a:srgbClr val="FEFEFE"/>
                </a:solidFill>
                <a:latin typeface="Avenir"/>
                <a:ea typeface="Avenir"/>
                <a:cs typeface="Avenir"/>
                <a:sym typeface="Avenir"/>
              </a:defRPr>
            </a:lvl6pPr>
            <a:lvl7pPr indent="0" lvl="6" marL="0" marR="0" rtl="0" algn="r">
              <a:spcBef>
                <a:spcPts val="0"/>
              </a:spcBef>
              <a:buNone/>
              <a:defRPr b="0" i="0" sz="800" u="none" cap="none" strike="noStrike">
                <a:solidFill>
                  <a:srgbClr val="FEFEFE"/>
                </a:solidFill>
                <a:latin typeface="Avenir"/>
                <a:ea typeface="Avenir"/>
                <a:cs typeface="Avenir"/>
                <a:sym typeface="Avenir"/>
              </a:defRPr>
            </a:lvl7pPr>
            <a:lvl8pPr indent="0" lvl="7" marL="0" marR="0" rtl="0" algn="r">
              <a:spcBef>
                <a:spcPts val="0"/>
              </a:spcBef>
              <a:buNone/>
              <a:defRPr b="0" i="0" sz="800" u="none" cap="none" strike="noStrike">
                <a:solidFill>
                  <a:srgbClr val="FEFEFE"/>
                </a:solidFill>
                <a:latin typeface="Avenir"/>
                <a:ea typeface="Avenir"/>
                <a:cs typeface="Avenir"/>
                <a:sym typeface="Avenir"/>
              </a:defRPr>
            </a:lvl8pPr>
            <a:lvl9pPr indent="0" lvl="8" marL="0" marR="0" rtl="0" algn="r">
              <a:spcBef>
                <a:spcPts val="0"/>
              </a:spcBef>
              <a:buNone/>
              <a:defRPr b="0" i="0" sz="800" u="none" cap="none" strike="noStrike">
                <a:solidFill>
                  <a:srgbClr val="FEFEFE"/>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 name="Shape 120"/>
        <p:cNvGrpSpPr/>
        <p:nvPr/>
      </p:nvGrpSpPr>
      <p:grpSpPr>
        <a:xfrm>
          <a:off x="0" y="0"/>
          <a:ext cx="0" cy="0"/>
          <a:chOff x="0" y="0"/>
          <a:chExt cx="0" cy="0"/>
        </a:xfrm>
      </p:grpSpPr>
      <p:pic>
        <p:nvPicPr>
          <p:cNvPr descr="abstract image" id="121" name="Google Shape;121;p1"/>
          <p:cNvPicPr preferRelativeResize="0"/>
          <p:nvPr/>
        </p:nvPicPr>
        <p:blipFill rotWithShape="1">
          <a:blip r:embed="rId3">
            <a:alphaModFix/>
          </a:blip>
          <a:srcRect b="0" l="0" r="0" t="0"/>
          <a:stretch/>
        </p:blipFill>
        <p:spPr>
          <a:xfrm>
            <a:off x="20" y="10"/>
            <a:ext cx="12191979" cy="6857990"/>
          </a:xfrm>
          <a:prstGeom prst="rect">
            <a:avLst/>
          </a:prstGeom>
          <a:noFill/>
          <a:ln>
            <a:noFill/>
          </a:ln>
        </p:spPr>
      </p:pic>
      <p:sp>
        <p:nvSpPr>
          <p:cNvPr id="122" name="Google Shape;122;p1"/>
          <p:cNvSpPr/>
          <p:nvPr/>
        </p:nvSpPr>
        <p:spPr>
          <a:xfrm>
            <a:off x="937329" y="1808532"/>
            <a:ext cx="5452527" cy="3240936"/>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
          <p:cNvSpPr/>
          <p:nvPr/>
        </p:nvSpPr>
        <p:spPr>
          <a:xfrm>
            <a:off x="1103272" y="1975104"/>
            <a:ext cx="5120640" cy="2907792"/>
          </a:xfrm>
          <a:prstGeom prst="rect">
            <a:avLst/>
          </a:prstGeom>
          <a:noFill/>
          <a:ln cap="sq" cmpd="sng" w="952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
          <p:cNvSpPr txBox="1"/>
          <p:nvPr>
            <p:ph type="ctrTitle"/>
          </p:nvPr>
        </p:nvSpPr>
        <p:spPr>
          <a:xfrm>
            <a:off x="1276055" y="2108410"/>
            <a:ext cx="4775075" cy="1872513"/>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Clr>
                <a:schemeClr val="dk1"/>
              </a:buClr>
              <a:buSzPts val="2800"/>
              <a:buFont typeface="Avenir"/>
              <a:buNone/>
            </a:pPr>
            <a:r>
              <a:rPr lang="en-US" sz="2800" cap="none">
                <a:solidFill>
                  <a:schemeClr val="dk1"/>
                </a:solidFill>
              </a:rPr>
              <a:t>Factors Influencing Intention to Introduce Accessibility in Makerspace Planning and</a:t>
            </a:r>
            <a:br>
              <a:rPr lang="en-US" sz="2800" cap="none">
                <a:solidFill>
                  <a:schemeClr val="dk1"/>
                </a:solidFill>
              </a:rPr>
            </a:br>
            <a:r>
              <a:rPr lang="en-US" sz="2800" cap="none">
                <a:solidFill>
                  <a:schemeClr val="dk1"/>
                </a:solidFill>
              </a:rPr>
              <a:t>Implementation</a:t>
            </a:r>
            <a:endParaRPr/>
          </a:p>
        </p:txBody>
      </p:sp>
      <p:sp>
        <p:nvSpPr>
          <p:cNvPr id="125" name="Google Shape;125;p1"/>
          <p:cNvSpPr txBox="1"/>
          <p:nvPr>
            <p:ph idx="1" type="subTitle"/>
          </p:nvPr>
        </p:nvSpPr>
        <p:spPr>
          <a:xfrm>
            <a:off x="1276055" y="4114229"/>
            <a:ext cx="4775075" cy="73540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110000"/>
              </a:lnSpc>
              <a:spcBef>
                <a:spcPts val="0"/>
              </a:spcBef>
              <a:spcAft>
                <a:spcPts val="0"/>
              </a:spcAft>
              <a:buSzPct val="100000"/>
              <a:buNone/>
            </a:pPr>
            <a:r>
              <a:rPr lang="en-US" sz="2400">
                <a:solidFill>
                  <a:schemeClr val="dk1"/>
                </a:solidFill>
              </a:rPr>
              <a:t>Heather Moorefield-Lang</a:t>
            </a:r>
            <a:endParaRPr/>
          </a:p>
          <a:p>
            <a:pPr indent="0" lvl="0" marL="0" rtl="0" algn="ctr">
              <a:lnSpc>
                <a:spcPct val="110000"/>
              </a:lnSpc>
              <a:spcBef>
                <a:spcPts val="0"/>
              </a:spcBef>
              <a:spcAft>
                <a:spcPts val="0"/>
              </a:spcAft>
              <a:buSzPct val="100000"/>
              <a:buNone/>
            </a:pPr>
            <a:r>
              <a:rPr lang="en-US" sz="2400">
                <a:solidFill>
                  <a:schemeClr val="dk1"/>
                </a:solidFill>
              </a:rPr>
              <a:t>Ana Dubnjakovic</a:t>
            </a:r>
            <a:endParaRPr sz="24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Avenir"/>
              <a:buNone/>
            </a:pPr>
            <a:r>
              <a:rPr lang="en-US"/>
              <a:t>Results/Discussion</a:t>
            </a:r>
            <a:endParaRPr/>
          </a:p>
        </p:txBody>
      </p:sp>
      <p:sp>
        <p:nvSpPr>
          <p:cNvPr id="222" name="Google Shape;222;p11"/>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p>
            <a:pPr indent="-182880" lvl="0" marL="182880" rtl="0" algn="l">
              <a:lnSpc>
                <a:spcPct val="110000"/>
              </a:lnSpc>
              <a:spcBef>
                <a:spcPts val="0"/>
              </a:spcBef>
              <a:spcAft>
                <a:spcPts val="0"/>
              </a:spcAft>
              <a:buSzPts val="2000"/>
              <a:buChar char="◦"/>
            </a:pPr>
            <a:r>
              <a:rPr lang="en-US" sz="2000"/>
              <a:t>Identifying makerspace accessibility as top priority and agreeing that it should be accessible might be different in the minds of school librarians. Librarians wanted to be in control of the changes that would happen to make the library accessible for their learning communities. </a:t>
            </a:r>
            <a:endParaRPr/>
          </a:p>
          <a:p>
            <a:pPr indent="-182880" lvl="0" marL="182880" rtl="0" algn="l">
              <a:lnSpc>
                <a:spcPct val="110000"/>
              </a:lnSpc>
              <a:spcBef>
                <a:spcPts val="900"/>
              </a:spcBef>
              <a:spcAft>
                <a:spcPts val="0"/>
              </a:spcAft>
              <a:buSzPts val="2000"/>
              <a:buChar char="◦"/>
            </a:pPr>
            <a:r>
              <a:rPr lang="en-US" sz="2000"/>
              <a:t>School librarians had the least confidence or at least only somewhat agreed that other important actors (i.e., administration, parents and students) considered accessibility an essential feature in a makerspace.</a:t>
            </a:r>
            <a:endParaRPr/>
          </a:p>
          <a:p>
            <a:pPr indent="-182880" lvl="0" marL="182880" rtl="0" algn="l">
              <a:lnSpc>
                <a:spcPct val="110000"/>
              </a:lnSpc>
              <a:spcBef>
                <a:spcPts val="900"/>
              </a:spcBef>
              <a:spcAft>
                <a:spcPts val="0"/>
              </a:spcAft>
              <a:buSzPts val="2000"/>
              <a:buChar char="◦"/>
            </a:pPr>
            <a:r>
              <a:rPr lang="en-US" sz="2000"/>
              <a:t>Perceived behavioral competence was the most influential predictor of behavioral intention to implement accessibility in a makerspace in the current study to the extent that it could for all practical purposes be considered the sole predictor.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6" name="Shape 226"/>
        <p:cNvGrpSpPr/>
        <p:nvPr/>
      </p:nvGrpSpPr>
      <p:grpSpPr>
        <a:xfrm>
          <a:off x="0" y="0"/>
          <a:ext cx="0" cy="0"/>
          <a:chOff x="0" y="0"/>
          <a:chExt cx="0" cy="0"/>
        </a:xfrm>
      </p:grpSpPr>
      <p:sp>
        <p:nvSpPr>
          <p:cNvPr id="227" name="Google Shape;227;p14"/>
          <p:cNvSpPr/>
          <p:nvPr/>
        </p:nvSpPr>
        <p:spPr>
          <a:xfrm>
            <a:off x="0" y="0"/>
            <a:ext cx="12192000" cy="6858000"/>
          </a:xfrm>
          <a:prstGeom prst="rect">
            <a:avLst/>
          </a:prstGeom>
          <a:solidFill>
            <a:srgbClr val="FEFEF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228" name="Google Shape;228;p14"/>
          <p:cNvSpPr/>
          <p:nvPr/>
        </p:nvSpPr>
        <p:spPr>
          <a:xfrm>
            <a:off x="1307870" y="1267730"/>
            <a:ext cx="9576262" cy="4307950"/>
          </a:xfrm>
          <a:prstGeom prst="rect">
            <a:avLst/>
          </a:prstGeom>
          <a:solidFill>
            <a:schemeClr val="dk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p:nvPr/>
        </p:nvSpPr>
        <p:spPr>
          <a:xfrm>
            <a:off x="1447801" y="1411615"/>
            <a:ext cx="9296400" cy="4034770"/>
          </a:xfrm>
          <a:prstGeom prst="rect">
            <a:avLst/>
          </a:prstGeom>
          <a:noFill/>
          <a:ln cap="sq" cmpd="sng" w="9525">
            <a:solidFill>
              <a:srgbClr val="FEFEF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4"/>
          <p:cNvSpPr/>
          <p:nvPr/>
        </p:nvSpPr>
        <p:spPr>
          <a:xfrm>
            <a:off x="5135880" y="1267730"/>
            <a:ext cx="1920240" cy="7315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1" name="Google Shape;231;p14"/>
          <p:cNvGrpSpPr/>
          <p:nvPr/>
        </p:nvGrpSpPr>
        <p:grpSpPr>
          <a:xfrm>
            <a:off x="5250180" y="1267730"/>
            <a:ext cx="1691640" cy="615934"/>
            <a:chOff x="5250180" y="1267730"/>
            <a:chExt cx="1691640" cy="615934"/>
          </a:xfrm>
        </p:grpSpPr>
        <p:cxnSp>
          <p:nvCxnSpPr>
            <p:cNvPr id="232" name="Google Shape;232;p14"/>
            <p:cNvCxnSpPr/>
            <p:nvPr/>
          </p:nvCxnSpPr>
          <p:spPr>
            <a:xfrm>
              <a:off x="5250180" y="1267730"/>
              <a:ext cx="0" cy="612648"/>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233" name="Google Shape;233;p14"/>
            <p:cNvCxnSpPr/>
            <p:nvPr/>
          </p:nvCxnSpPr>
          <p:spPr>
            <a:xfrm>
              <a:off x="6941820" y="1267730"/>
              <a:ext cx="0" cy="612648"/>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234" name="Google Shape;234;p14"/>
            <p:cNvCxnSpPr/>
            <p:nvPr/>
          </p:nvCxnSpPr>
          <p:spPr>
            <a:xfrm>
              <a:off x="5250180" y="1883664"/>
              <a:ext cx="1691640" cy="0"/>
            </a:xfrm>
            <a:prstGeom prst="straightConnector1">
              <a:avLst/>
            </a:prstGeom>
            <a:solidFill>
              <a:srgbClr val="FEFEFE"/>
            </a:solidFill>
            <a:ln cap="flat" cmpd="sng" w="9525">
              <a:solidFill>
                <a:srgbClr val="FFFFFF"/>
              </a:solidFill>
              <a:prstDash val="solid"/>
              <a:miter lim="800000"/>
              <a:headEnd len="sm" w="sm" type="none"/>
              <a:tailEnd len="sm" w="sm" type="none"/>
            </a:ln>
          </p:spPr>
        </p:cxnSp>
      </p:grpSp>
      <p:sp>
        <p:nvSpPr>
          <p:cNvPr id="235" name="Google Shape;235;p14"/>
          <p:cNvSpPr/>
          <p:nvPr/>
        </p:nvSpPr>
        <p:spPr>
          <a:xfrm>
            <a:off x="0" y="0"/>
            <a:ext cx="12192000" cy="6858000"/>
          </a:xfrm>
          <a:prstGeom prst="rect">
            <a:avLst/>
          </a:prstGeom>
          <a:solidFill>
            <a:srgbClr val="FEFEF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descr="Quizzical burrowing owl looking forward" id="236" name="Google Shape;236;p14"/>
          <p:cNvPicPr preferRelativeResize="0"/>
          <p:nvPr/>
        </p:nvPicPr>
        <p:blipFill rotWithShape="1">
          <a:blip r:embed="rId3">
            <a:alphaModFix/>
          </a:blip>
          <a:srcRect b="14870" l="0" r="0" t="4194"/>
          <a:stretch/>
        </p:blipFill>
        <p:spPr>
          <a:xfrm>
            <a:off x="-3570" y="12"/>
            <a:ext cx="12192000" cy="6857988"/>
          </a:xfrm>
          <a:prstGeom prst="rect">
            <a:avLst/>
          </a:prstGeom>
          <a:noFill/>
          <a:ln>
            <a:noFill/>
          </a:ln>
        </p:spPr>
      </p:pic>
      <p:sp>
        <p:nvSpPr>
          <p:cNvPr id="237" name="Google Shape;237;p14"/>
          <p:cNvSpPr/>
          <p:nvPr/>
        </p:nvSpPr>
        <p:spPr>
          <a:xfrm rot="10800000">
            <a:off x="-3" y="4530071"/>
            <a:ext cx="12191999" cy="2327926"/>
          </a:xfrm>
          <a:prstGeom prst="rect">
            <a:avLst/>
          </a:prstGeom>
          <a:gradFill>
            <a:gsLst>
              <a:gs pos="0">
                <a:srgbClr val="000000">
                  <a:alpha val="0"/>
                </a:srgbClr>
              </a:gs>
              <a:gs pos="24000">
                <a:srgbClr val="000000">
                  <a:alpha val="20000"/>
                </a:srgbClr>
              </a:gs>
              <a:gs pos="50000">
                <a:srgbClr val="000000">
                  <a:alpha val="29803"/>
                </a:srgbClr>
              </a:gs>
              <a:gs pos="78000">
                <a:srgbClr val="000000">
                  <a:alpha val="29803"/>
                </a:srgbClr>
              </a:gs>
              <a:gs pos="100000">
                <a:srgbClr val="000000">
                  <a:alpha val="4000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238" name="Google Shape;238;p14"/>
          <p:cNvSpPr txBox="1"/>
          <p:nvPr>
            <p:ph type="title"/>
          </p:nvPr>
        </p:nvSpPr>
        <p:spPr>
          <a:xfrm>
            <a:off x="450361" y="5445423"/>
            <a:ext cx="11439414" cy="1204612"/>
          </a:xfrm>
          <a:prstGeom prst="rect">
            <a:avLst/>
          </a:prstGeom>
          <a:noFill/>
          <a:ln>
            <a:noFill/>
          </a:ln>
        </p:spPr>
        <p:txBody>
          <a:bodyPr anchorCtr="0" anchor="ctr" bIns="45700" lIns="91425" spcFirstLastPara="1" rIns="91425" wrap="square" tIns="45700">
            <a:normAutofit/>
          </a:bodyPr>
          <a:lstStyle/>
          <a:p>
            <a:pPr indent="0" lvl="0" marL="0" rtl="0" algn="ctr">
              <a:lnSpc>
                <a:spcPct val="83000"/>
              </a:lnSpc>
              <a:spcBef>
                <a:spcPts val="0"/>
              </a:spcBef>
              <a:spcAft>
                <a:spcPts val="0"/>
              </a:spcAft>
              <a:buClr>
                <a:schemeClr val="lt1"/>
              </a:buClr>
              <a:buSzPts val="4400"/>
              <a:buFont typeface="Avenir"/>
              <a:buNone/>
            </a:pPr>
            <a:r>
              <a:rPr lang="en-US" sz="4400" cap="none">
                <a:solidFill>
                  <a:schemeClr val="lt1"/>
                </a:solidFill>
              </a:rPr>
              <a:t>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38"/>
                                        </p:tgtEl>
                                        <p:attrNameLst>
                                          <p:attrName>style.visibility</p:attrName>
                                        </p:attrNameLst>
                                      </p:cBhvr>
                                      <p:to>
                                        <p:strVal val="visible"/>
                                      </p:to>
                                    </p:set>
                                    <p:animEffect filter="fade" transition="in">
                                      <p:cBhvr>
                                        <p:cTn dur="4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Avenir"/>
              <a:buNone/>
            </a:pPr>
            <a:r>
              <a:rPr lang="en-US"/>
              <a:t>Original Paper</a:t>
            </a:r>
            <a:endParaRPr/>
          </a:p>
        </p:txBody>
      </p:sp>
      <p:sp>
        <p:nvSpPr>
          <p:cNvPr id="244" name="Google Shape;244;p15"/>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2800"/>
              <a:buNone/>
            </a:pPr>
            <a:r>
              <a:rPr lang="en-US" sz="2800"/>
              <a:t>Moorefield-Lang, H., &amp; Dubnjakovic, A. (2020). Factors influencing intention to introduce accessibility in makerspace planning and implementation. School Libraries Worldwide, 26(2), 14-26.</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31" name="Google Shape;131;p2"/>
          <p:cNvSpPr/>
          <p:nvPr/>
        </p:nvSpPr>
        <p:spPr>
          <a:xfrm>
            <a:off x="234696" y="237744"/>
            <a:ext cx="11722608" cy="6382512"/>
          </a:xfrm>
          <a:prstGeom prst="rect">
            <a:avLst/>
          </a:prstGeom>
          <a:solidFill>
            <a:srgbClr val="BFBFB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371856" y="374904"/>
            <a:ext cx="11448288" cy="6108192"/>
          </a:xfrm>
          <a:prstGeom prst="rect">
            <a:avLst/>
          </a:prstGeom>
          <a:noFill/>
          <a:ln cap="sq" cmpd="sng" w="9525">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txBox="1"/>
          <p:nvPr>
            <p:ph type="title"/>
          </p:nvPr>
        </p:nvSpPr>
        <p:spPr>
          <a:xfrm>
            <a:off x="6579450" y="727627"/>
            <a:ext cx="4957553"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venir"/>
              <a:buNone/>
            </a:pPr>
            <a:r>
              <a:t/>
            </a:r>
            <a:endParaRPr sz="4800">
              <a:solidFill>
                <a:srgbClr val="262626"/>
              </a:solidFill>
            </a:endParaRPr>
          </a:p>
        </p:txBody>
      </p:sp>
      <p:sp>
        <p:nvSpPr>
          <p:cNvPr id="134" name="Google Shape;134;p2"/>
          <p:cNvSpPr/>
          <p:nvPr/>
        </p:nvSpPr>
        <p:spPr>
          <a:xfrm>
            <a:off x="728836" y="721224"/>
            <a:ext cx="5367164" cy="5415552"/>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885217" y="892220"/>
            <a:ext cx="5054517" cy="5097085"/>
          </a:xfrm>
          <a:prstGeom prst="rect">
            <a:avLst/>
          </a:prstGeom>
          <a:noFill/>
          <a:ln cap="sq" cmpd="sng" w="9525">
            <a:solidFill>
              <a:srgbClr val="40404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txBox="1"/>
          <p:nvPr>
            <p:ph idx="1" type="body"/>
          </p:nvPr>
        </p:nvSpPr>
        <p:spPr>
          <a:xfrm>
            <a:off x="6579450" y="2538919"/>
            <a:ext cx="4957554" cy="34961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Font typeface="Garamond"/>
              <a:buChar char="◦"/>
            </a:pPr>
            <a:r>
              <a:rPr lang="en-US" sz="2800"/>
              <a:t>Heather Moorefield-Lang</a:t>
            </a:r>
            <a:endParaRPr/>
          </a:p>
          <a:p>
            <a:pPr indent="0" lvl="0" marL="0" rtl="0" algn="l">
              <a:lnSpc>
                <a:spcPct val="100000"/>
              </a:lnSpc>
              <a:spcBef>
                <a:spcPts val="600"/>
              </a:spcBef>
              <a:spcAft>
                <a:spcPts val="0"/>
              </a:spcAft>
              <a:buSzPts val="2800"/>
              <a:buFont typeface="Garamond"/>
              <a:buChar char="◦"/>
            </a:pPr>
            <a:r>
              <a:rPr lang="en-US" sz="2800"/>
              <a:t>hmoorefield@gmail.com</a:t>
            </a:r>
            <a:endParaRPr/>
          </a:p>
          <a:p>
            <a:pPr indent="0" lvl="0" marL="0" rtl="0" algn="l">
              <a:lnSpc>
                <a:spcPct val="100000"/>
              </a:lnSpc>
              <a:spcBef>
                <a:spcPts val="600"/>
              </a:spcBef>
              <a:spcAft>
                <a:spcPts val="0"/>
              </a:spcAft>
              <a:buNone/>
            </a:pPr>
            <a:r>
              <a:t/>
            </a:r>
            <a:endParaRPr/>
          </a:p>
          <a:p>
            <a:pPr indent="114300" lvl="0" marL="0" rtl="0" algn="l">
              <a:lnSpc>
                <a:spcPct val="100000"/>
              </a:lnSpc>
              <a:spcBef>
                <a:spcPts val="1400"/>
              </a:spcBef>
              <a:spcAft>
                <a:spcPts val="0"/>
              </a:spcAft>
              <a:buSzPts val="1800"/>
              <a:buFont typeface="Garamond"/>
              <a:buNone/>
            </a:pPr>
            <a:r>
              <a:t/>
            </a:r>
            <a:endParaRPr/>
          </a:p>
        </p:txBody>
      </p:sp>
      <p:pic>
        <p:nvPicPr>
          <p:cNvPr id="137" name="Google Shape;137;p2"/>
          <p:cNvPicPr preferRelativeResize="0"/>
          <p:nvPr/>
        </p:nvPicPr>
        <p:blipFill rotWithShape="1">
          <a:blip r:embed="rId3">
            <a:alphaModFix/>
          </a:blip>
          <a:srcRect b="17328" l="0" r="0" t="0"/>
          <a:stretch/>
        </p:blipFill>
        <p:spPr>
          <a:xfrm>
            <a:off x="728825" y="476550"/>
            <a:ext cx="5367176" cy="5920748"/>
          </a:xfrm>
          <a:prstGeom prst="rect">
            <a:avLst/>
          </a:prstGeom>
          <a:noFill/>
          <a:ln cap="sq" cmpd="sng" w="9525">
            <a:solidFill>
              <a:srgbClr val="404040"/>
            </a:solidFill>
            <a:prstDash val="solid"/>
            <a:miter lim="8000"/>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43" name="Google Shape;143;p3"/>
          <p:cNvSpPr/>
          <p:nvPr/>
        </p:nvSpPr>
        <p:spPr>
          <a:xfrm>
            <a:off x="234696" y="237744"/>
            <a:ext cx="11722608" cy="6382512"/>
          </a:xfrm>
          <a:prstGeom prst="rect">
            <a:avLst/>
          </a:prstGeom>
          <a:solidFill>
            <a:srgbClr val="BFBFB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p:nvPr/>
        </p:nvSpPr>
        <p:spPr>
          <a:xfrm>
            <a:off x="371856" y="374904"/>
            <a:ext cx="11448288" cy="6108192"/>
          </a:xfrm>
          <a:prstGeom prst="rect">
            <a:avLst/>
          </a:prstGeom>
          <a:noFill/>
          <a:ln cap="sq" cmpd="sng" w="9525">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txBox="1"/>
          <p:nvPr>
            <p:ph type="title"/>
          </p:nvPr>
        </p:nvSpPr>
        <p:spPr>
          <a:xfrm>
            <a:off x="6579450" y="727627"/>
            <a:ext cx="4957553"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venir"/>
              <a:buNone/>
            </a:pPr>
            <a:r>
              <a:t/>
            </a:r>
            <a:endParaRPr sz="4800">
              <a:solidFill>
                <a:srgbClr val="262626"/>
              </a:solidFill>
            </a:endParaRPr>
          </a:p>
        </p:txBody>
      </p:sp>
      <p:sp>
        <p:nvSpPr>
          <p:cNvPr id="146" name="Google Shape;146;p3"/>
          <p:cNvSpPr/>
          <p:nvPr/>
        </p:nvSpPr>
        <p:spPr>
          <a:xfrm>
            <a:off x="728836" y="721224"/>
            <a:ext cx="5367164" cy="5415552"/>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
          <p:cNvSpPr/>
          <p:nvPr/>
        </p:nvSpPr>
        <p:spPr>
          <a:xfrm>
            <a:off x="885217" y="892220"/>
            <a:ext cx="5054517" cy="5097085"/>
          </a:xfrm>
          <a:prstGeom prst="rect">
            <a:avLst/>
          </a:prstGeom>
          <a:noFill/>
          <a:ln cap="sq" cmpd="sng" w="9525">
            <a:solidFill>
              <a:srgbClr val="40404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3"/>
          <p:cNvPicPr preferRelativeResize="0"/>
          <p:nvPr>
            <p:ph idx="2" type="pic"/>
          </p:nvPr>
        </p:nvPicPr>
        <p:blipFill rotWithShape="1">
          <a:blip r:embed="rId3">
            <a:alphaModFix/>
          </a:blip>
          <a:srcRect b="0" l="4776" r="4775" t="0"/>
          <a:stretch/>
        </p:blipFill>
        <p:spPr>
          <a:xfrm>
            <a:off x="1205256" y="1607844"/>
            <a:ext cx="4414438" cy="3660477"/>
          </a:xfrm>
          <a:prstGeom prst="rect">
            <a:avLst/>
          </a:prstGeom>
          <a:solidFill>
            <a:srgbClr val="F58F7F"/>
          </a:solidFill>
          <a:ln>
            <a:noFill/>
          </a:ln>
        </p:spPr>
      </p:pic>
      <p:sp>
        <p:nvSpPr>
          <p:cNvPr id="149" name="Google Shape;149;p3"/>
          <p:cNvSpPr txBox="1"/>
          <p:nvPr>
            <p:ph idx="1" type="body"/>
          </p:nvPr>
        </p:nvSpPr>
        <p:spPr>
          <a:xfrm>
            <a:off x="6579450" y="2538919"/>
            <a:ext cx="4957554" cy="34961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Font typeface="Garamond"/>
              <a:buChar char="◦"/>
            </a:pPr>
            <a:r>
              <a:rPr lang="en-US" sz="2800"/>
              <a:t>Ana Dubnjakovic</a:t>
            </a:r>
            <a:endParaRPr sz="2800"/>
          </a:p>
          <a:p>
            <a:pPr indent="0" lvl="0" marL="0" rtl="0" algn="l">
              <a:lnSpc>
                <a:spcPct val="100000"/>
              </a:lnSpc>
              <a:spcBef>
                <a:spcPts val="600"/>
              </a:spcBef>
              <a:spcAft>
                <a:spcPts val="0"/>
              </a:spcAft>
              <a:buSzPts val="2800"/>
              <a:buFont typeface="Garamond"/>
              <a:buChar char="◦"/>
            </a:pPr>
            <a:r>
              <a:rPr lang="en-US" sz="2800"/>
              <a:t>University of South Carolina</a:t>
            </a:r>
            <a:endParaRPr/>
          </a:p>
          <a:p>
            <a:pPr indent="0" lvl="0" marL="0" rtl="0" algn="l">
              <a:lnSpc>
                <a:spcPct val="100000"/>
              </a:lnSpc>
              <a:spcBef>
                <a:spcPts val="600"/>
              </a:spcBef>
              <a:spcAft>
                <a:spcPts val="0"/>
              </a:spcAft>
              <a:buSzPts val="2800"/>
              <a:buFont typeface="Garamond"/>
              <a:buChar char="◦"/>
            </a:pPr>
            <a:r>
              <a:rPr lang="en-US" sz="2800"/>
              <a:t>Music Libraries</a:t>
            </a:r>
            <a:endParaRPr/>
          </a:p>
          <a:p>
            <a:pPr indent="0" lvl="0" marL="0" rtl="0" algn="l">
              <a:lnSpc>
                <a:spcPct val="100000"/>
              </a:lnSpc>
              <a:spcBef>
                <a:spcPts val="600"/>
              </a:spcBef>
              <a:spcAft>
                <a:spcPts val="0"/>
              </a:spcAft>
              <a:buSzPts val="2800"/>
              <a:buFont typeface="Garamond"/>
              <a:buChar char="◦"/>
            </a:pPr>
            <a:r>
              <a:rPr lang="en-US" sz="2800"/>
              <a:t>ana@mailbox.sc.edu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3" name="Shape 153"/>
        <p:cNvGrpSpPr/>
        <p:nvPr/>
      </p:nvGrpSpPr>
      <p:grpSpPr>
        <a:xfrm>
          <a:off x="0" y="0"/>
          <a:ext cx="0" cy="0"/>
          <a:chOff x="0" y="0"/>
          <a:chExt cx="0" cy="0"/>
        </a:xfrm>
      </p:grpSpPr>
      <p:sp>
        <p:nvSpPr>
          <p:cNvPr id="154" name="Google Shape;154;p6"/>
          <p:cNvSpPr/>
          <p:nvPr/>
        </p:nvSpPr>
        <p:spPr>
          <a:xfrm>
            <a:off x="0" y="0"/>
            <a:ext cx="12192000" cy="6858000"/>
          </a:xfrm>
          <a:prstGeom prst="rect">
            <a:avLst/>
          </a:prstGeom>
          <a:solidFill>
            <a:srgbClr val="FEFEF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55" name="Google Shape;155;p6"/>
          <p:cNvSpPr/>
          <p:nvPr/>
        </p:nvSpPr>
        <p:spPr>
          <a:xfrm>
            <a:off x="1307870" y="1267730"/>
            <a:ext cx="9576262" cy="4307950"/>
          </a:xfrm>
          <a:prstGeom prst="rect">
            <a:avLst/>
          </a:prstGeom>
          <a:solidFill>
            <a:schemeClr val="dk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1447801" y="1411615"/>
            <a:ext cx="9296400" cy="4034770"/>
          </a:xfrm>
          <a:prstGeom prst="rect">
            <a:avLst/>
          </a:prstGeom>
          <a:noFill/>
          <a:ln cap="sq" cmpd="sng" w="9525">
            <a:solidFill>
              <a:srgbClr val="FEFEF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5135880" y="1267730"/>
            <a:ext cx="1920240" cy="7315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 name="Google Shape;158;p6"/>
          <p:cNvGrpSpPr/>
          <p:nvPr/>
        </p:nvGrpSpPr>
        <p:grpSpPr>
          <a:xfrm>
            <a:off x="5250180" y="1267730"/>
            <a:ext cx="1691640" cy="615934"/>
            <a:chOff x="5250180" y="1267730"/>
            <a:chExt cx="1691640" cy="615934"/>
          </a:xfrm>
        </p:grpSpPr>
        <p:cxnSp>
          <p:nvCxnSpPr>
            <p:cNvPr id="159" name="Google Shape;159;p6"/>
            <p:cNvCxnSpPr/>
            <p:nvPr/>
          </p:nvCxnSpPr>
          <p:spPr>
            <a:xfrm>
              <a:off x="5250180" y="1267730"/>
              <a:ext cx="0" cy="612648"/>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160" name="Google Shape;160;p6"/>
            <p:cNvCxnSpPr/>
            <p:nvPr/>
          </p:nvCxnSpPr>
          <p:spPr>
            <a:xfrm>
              <a:off x="6941820" y="1267730"/>
              <a:ext cx="0" cy="612648"/>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161" name="Google Shape;161;p6"/>
            <p:cNvCxnSpPr/>
            <p:nvPr/>
          </p:nvCxnSpPr>
          <p:spPr>
            <a:xfrm>
              <a:off x="5250180" y="1883664"/>
              <a:ext cx="1691640" cy="0"/>
            </a:xfrm>
            <a:prstGeom prst="straightConnector1">
              <a:avLst/>
            </a:prstGeom>
            <a:solidFill>
              <a:srgbClr val="FEFEFE"/>
            </a:solidFill>
            <a:ln cap="flat" cmpd="sng" w="9525">
              <a:solidFill>
                <a:srgbClr val="FFFFFF"/>
              </a:solidFill>
              <a:prstDash val="solid"/>
              <a:miter lim="800000"/>
              <a:headEnd len="sm" w="sm" type="none"/>
              <a:tailEnd len="sm" w="sm" type="none"/>
            </a:ln>
          </p:spPr>
        </p:cxnSp>
      </p:grpSp>
      <p:sp>
        <p:nvSpPr>
          <p:cNvPr id="162" name="Google Shape;162;p6"/>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63" name="Google Shape;163;p6"/>
          <p:cNvSpPr/>
          <p:nvPr/>
        </p:nvSpPr>
        <p:spPr>
          <a:xfrm>
            <a:off x="0" y="-2384"/>
            <a:ext cx="12192000" cy="6858000"/>
          </a:xfrm>
          <a:prstGeom prst="rect">
            <a:avLst/>
          </a:prstGeom>
          <a:blipFill rotWithShape="1">
            <a:blip r:embed="rId3">
              <a:alphaModFix amt="40000"/>
            </a:blip>
            <a:tile algn="tl" flip="xy" tx="-133350" sx="85000" ty="3302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1" y="0"/>
            <a:ext cx="12193866" cy="68580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65" name="Google Shape;165;p6"/>
          <p:cNvSpPr/>
          <p:nvPr/>
        </p:nvSpPr>
        <p:spPr>
          <a:xfrm>
            <a:off x="656197" y="643464"/>
            <a:ext cx="4143830" cy="5566305"/>
          </a:xfrm>
          <a:prstGeom prst="rect">
            <a:avLst/>
          </a:prstGeom>
          <a:solidFill>
            <a:srgbClr val="FEFEFE"/>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821587" y="806860"/>
            <a:ext cx="3813048" cy="5239512"/>
          </a:xfrm>
          <a:prstGeom prst="rect">
            <a:avLst/>
          </a:prstGeom>
          <a:noFill/>
          <a:ln cap="sq" cmpd="sng" w="952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txBox="1"/>
          <p:nvPr>
            <p:ph type="title"/>
          </p:nvPr>
        </p:nvSpPr>
        <p:spPr>
          <a:xfrm>
            <a:off x="1256493" y="1559768"/>
            <a:ext cx="2978281" cy="3135379"/>
          </a:xfrm>
          <a:prstGeom prst="rect">
            <a:avLst/>
          </a:prstGeom>
          <a:noFill/>
          <a:ln>
            <a:noFill/>
          </a:ln>
        </p:spPr>
        <p:txBody>
          <a:bodyPr anchorCtr="0" anchor="ctr" bIns="45700" lIns="91425" spcFirstLastPara="1" rIns="91425" wrap="square" tIns="45700">
            <a:normAutofit/>
          </a:bodyPr>
          <a:lstStyle/>
          <a:p>
            <a:pPr indent="0" lvl="0" marL="0" rtl="0" algn="ctr">
              <a:lnSpc>
                <a:spcPct val="83000"/>
              </a:lnSpc>
              <a:spcBef>
                <a:spcPts val="0"/>
              </a:spcBef>
              <a:spcAft>
                <a:spcPts val="0"/>
              </a:spcAft>
              <a:buClr>
                <a:schemeClr val="dk1"/>
              </a:buClr>
              <a:buSzPts val="4400"/>
              <a:buFont typeface="Avenir"/>
              <a:buNone/>
            </a:pPr>
            <a:r>
              <a:rPr lang="en-US" sz="4400" cap="none">
                <a:solidFill>
                  <a:schemeClr val="dk1"/>
                </a:solidFill>
              </a:rPr>
              <a:t>THEORY OF PLANNED BEHAVIOR</a:t>
            </a:r>
            <a:endParaRPr/>
          </a:p>
        </p:txBody>
      </p:sp>
      <p:sp>
        <p:nvSpPr>
          <p:cNvPr id="168" name="Google Shape;168;p6"/>
          <p:cNvSpPr/>
          <p:nvPr/>
        </p:nvSpPr>
        <p:spPr>
          <a:xfrm>
            <a:off x="1767992" y="640856"/>
            <a:ext cx="1920240" cy="7315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6"/>
          <p:cNvCxnSpPr/>
          <p:nvPr/>
        </p:nvCxnSpPr>
        <p:spPr>
          <a:xfrm>
            <a:off x="1882292" y="640855"/>
            <a:ext cx="0" cy="640080"/>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170" name="Google Shape;170;p6"/>
          <p:cNvCxnSpPr/>
          <p:nvPr/>
        </p:nvCxnSpPr>
        <p:spPr>
          <a:xfrm>
            <a:off x="3573932" y="640855"/>
            <a:ext cx="0" cy="640080"/>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171" name="Google Shape;171;p6"/>
          <p:cNvCxnSpPr/>
          <p:nvPr/>
        </p:nvCxnSpPr>
        <p:spPr>
          <a:xfrm>
            <a:off x="1882292" y="1286150"/>
            <a:ext cx="1691640" cy="0"/>
          </a:xfrm>
          <a:prstGeom prst="straightConnector1">
            <a:avLst/>
          </a:prstGeom>
          <a:solidFill>
            <a:srgbClr val="FEFEFE"/>
          </a:solidFill>
          <a:ln cap="flat" cmpd="sng" w="9525">
            <a:solidFill>
              <a:srgbClr val="FFFFFF"/>
            </a:solidFill>
            <a:prstDash val="solid"/>
            <a:miter lim="800000"/>
            <a:headEnd len="sm" w="sm" type="none"/>
            <a:tailEnd len="sm" w="sm" type="none"/>
          </a:ln>
        </p:spPr>
      </p:cxnSp>
      <p:pic>
        <p:nvPicPr>
          <p:cNvPr descr="Diagram&#10;&#10;Description automatically generated" id="172" name="Google Shape;172;p6"/>
          <p:cNvPicPr preferRelativeResize="0"/>
          <p:nvPr/>
        </p:nvPicPr>
        <p:blipFill rotWithShape="1">
          <a:blip r:embed="rId4">
            <a:alphaModFix/>
          </a:blip>
          <a:srcRect b="0" l="0" r="0" t="0"/>
          <a:stretch/>
        </p:blipFill>
        <p:spPr>
          <a:xfrm>
            <a:off x="5346570" y="1124005"/>
            <a:ext cx="6202238" cy="46068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7"/>
          <p:cNvSpPr txBox="1"/>
          <p:nvPr>
            <p:ph type="title"/>
          </p:nvPr>
        </p:nvSpPr>
        <p:spPr>
          <a:xfrm>
            <a:off x="6579450" y="727627"/>
            <a:ext cx="4957553"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Avenir"/>
              <a:buNone/>
            </a:pPr>
            <a:r>
              <a:rPr lang="en-US"/>
              <a:t>Behavioral Intention</a:t>
            </a:r>
            <a:endParaRPr/>
          </a:p>
        </p:txBody>
      </p:sp>
      <p:sp>
        <p:nvSpPr>
          <p:cNvPr id="178" name="Google Shape;178;p7"/>
          <p:cNvSpPr/>
          <p:nvPr/>
        </p:nvSpPr>
        <p:spPr>
          <a:xfrm>
            <a:off x="728836" y="721224"/>
            <a:ext cx="5367164" cy="5415552"/>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885217" y="892220"/>
            <a:ext cx="5054517" cy="5097085"/>
          </a:xfrm>
          <a:prstGeom prst="rect">
            <a:avLst/>
          </a:prstGeom>
          <a:noFill/>
          <a:ln cap="sq" cmpd="sng" w="9525">
            <a:solidFill>
              <a:srgbClr val="40404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and over braille" id="180" name="Google Shape;180;p7"/>
          <p:cNvPicPr preferRelativeResize="0"/>
          <p:nvPr/>
        </p:nvPicPr>
        <p:blipFill rotWithShape="1">
          <a:blip r:embed="rId3">
            <a:alphaModFix/>
          </a:blip>
          <a:srcRect b="0" l="0" r="0" t="0"/>
          <a:stretch/>
        </p:blipFill>
        <p:spPr>
          <a:xfrm>
            <a:off x="1205256" y="1964764"/>
            <a:ext cx="4414438" cy="2946637"/>
          </a:xfrm>
          <a:prstGeom prst="rect">
            <a:avLst/>
          </a:prstGeom>
          <a:noFill/>
          <a:ln>
            <a:noFill/>
          </a:ln>
        </p:spPr>
      </p:pic>
      <p:sp>
        <p:nvSpPr>
          <p:cNvPr id="181" name="Google Shape;181;p7"/>
          <p:cNvSpPr txBox="1"/>
          <p:nvPr>
            <p:ph idx="1" type="body"/>
          </p:nvPr>
        </p:nvSpPr>
        <p:spPr>
          <a:xfrm>
            <a:off x="6579450" y="2538919"/>
            <a:ext cx="4957554" cy="3496120"/>
          </a:xfrm>
          <a:prstGeom prst="rect">
            <a:avLst/>
          </a:prstGeom>
          <a:noFill/>
          <a:ln>
            <a:noFill/>
          </a:ln>
        </p:spPr>
        <p:txBody>
          <a:bodyPr anchorCtr="0" anchor="t" bIns="45700" lIns="91425" spcFirstLastPara="1" rIns="91425" wrap="square" tIns="45700">
            <a:normAutofit/>
          </a:bodyPr>
          <a:lstStyle/>
          <a:p>
            <a:pPr indent="-182880" lvl="0" marL="182880" rtl="0" algn="l">
              <a:lnSpc>
                <a:spcPct val="110000"/>
              </a:lnSpc>
              <a:spcBef>
                <a:spcPts val="0"/>
              </a:spcBef>
              <a:spcAft>
                <a:spcPts val="0"/>
              </a:spcAft>
              <a:buSzPts val="2000"/>
              <a:buChar char="◦"/>
            </a:pPr>
            <a:r>
              <a:rPr lang="en-US" sz="2000"/>
              <a:t>I intend to make my makerspace more accessible</a:t>
            </a:r>
            <a:endParaRPr/>
          </a:p>
          <a:p>
            <a:pPr indent="-182880" lvl="0" marL="182880" rtl="0" algn="l">
              <a:lnSpc>
                <a:spcPct val="110000"/>
              </a:lnSpc>
              <a:spcBef>
                <a:spcPts val="900"/>
              </a:spcBef>
              <a:spcAft>
                <a:spcPts val="0"/>
              </a:spcAft>
              <a:buSzPts val="2000"/>
              <a:buChar char="◦"/>
            </a:pPr>
            <a:r>
              <a:rPr lang="en-US" sz="2000"/>
              <a:t>I will work on making my makerspace more accessible</a:t>
            </a:r>
            <a:endParaRPr/>
          </a:p>
          <a:p>
            <a:pPr indent="-182880" lvl="0" marL="182880" rtl="0" algn="l">
              <a:lnSpc>
                <a:spcPct val="110000"/>
              </a:lnSpc>
              <a:spcBef>
                <a:spcPts val="900"/>
              </a:spcBef>
              <a:spcAft>
                <a:spcPts val="0"/>
              </a:spcAft>
              <a:buSzPts val="2000"/>
              <a:buChar char="◦"/>
            </a:pPr>
            <a:r>
              <a:rPr lang="en-US" sz="2000"/>
              <a:t>I will improve accessibility of my makerspace</a:t>
            </a:r>
            <a:endParaRPr/>
          </a:p>
          <a:p>
            <a:pPr indent="-87629" lvl="0" marL="182880" rtl="0" algn="l">
              <a:lnSpc>
                <a:spcPct val="110000"/>
              </a:lnSpc>
              <a:spcBef>
                <a:spcPts val="900"/>
              </a:spcBef>
              <a:spcAft>
                <a:spcPts val="0"/>
              </a:spcAft>
              <a:buSzPts val="15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8"/>
          <p:cNvSpPr/>
          <p:nvPr/>
        </p:nvSpPr>
        <p:spPr>
          <a:xfrm>
            <a:off x="-1866" y="0"/>
            <a:ext cx="12193866"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descr="Handicapped parking spot" id="187" name="Google Shape;187;p8"/>
          <p:cNvPicPr preferRelativeResize="0"/>
          <p:nvPr/>
        </p:nvPicPr>
        <p:blipFill rotWithShape="1">
          <a:blip r:embed="rId3">
            <a:alphaModFix/>
          </a:blip>
          <a:srcRect b="9212" l="0" r="9091" t="14178"/>
          <a:stretch/>
        </p:blipFill>
        <p:spPr>
          <a:xfrm>
            <a:off x="20" y="-1"/>
            <a:ext cx="12191980" cy="6857999"/>
          </a:xfrm>
          <a:prstGeom prst="rect">
            <a:avLst/>
          </a:prstGeom>
          <a:noFill/>
          <a:ln>
            <a:noFill/>
          </a:ln>
        </p:spPr>
      </p:pic>
      <p:sp>
        <p:nvSpPr>
          <p:cNvPr id="188" name="Google Shape;188;p8"/>
          <p:cNvSpPr/>
          <p:nvPr/>
        </p:nvSpPr>
        <p:spPr>
          <a:xfrm>
            <a:off x="267615" y="253548"/>
            <a:ext cx="5612193" cy="6361598"/>
          </a:xfrm>
          <a:prstGeom prst="rect">
            <a:avLst/>
          </a:prstGeom>
          <a:solidFill>
            <a:schemeClr val="lt1">
              <a:alpha val="9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89" name="Google Shape;189;p8"/>
          <p:cNvSpPr/>
          <p:nvPr/>
        </p:nvSpPr>
        <p:spPr>
          <a:xfrm>
            <a:off x="415448" y="407588"/>
            <a:ext cx="5299768" cy="6022878"/>
          </a:xfrm>
          <a:prstGeom prst="rect">
            <a:avLst/>
          </a:prstGeom>
          <a:no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90" name="Google Shape;190;p8"/>
          <p:cNvSpPr txBox="1"/>
          <p:nvPr>
            <p:ph type="title"/>
          </p:nvPr>
        </p:nvSpPr>
        <p:spPr>
          <a:xfrm>
            <a:off x="774043" y="727626"/>
            <a:ext cx="4602152" cy="17182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Avenir"/>
              <a:buNone/>
            </a:pPr>
            <a:r>
              <a:rPr lang="en-US" sz="4400"/>
              <a:t>Subjective Norm</a:t>
            </a:r>
            <a:endParaRPr/>
          </a:p>
        </p:txBody>
      </p:sp>
      <p:sp>
        <p:nvSpPr>
          <p:cNvPr id="191" name="Google Shape;191;p8"/>
          <p:cNvSpPr txBox="1"/>
          <p:nvPr>
            <p:ph idx="1" type="body"/>
          </p:nvPr>
        </p:nvSpPr>
        <p:spPr>
          <a:xfrm>
            <a:off x="774043" y="2538920"/>
            <a:ext cx="4602152" cy="3480066"/>
          </a:xfrm>
          <a:prstGeom prst="rect">
            <a:avLst/>
          </a:prstGeom>
          <a:noFill/>
          <a:ln>
            <a:noFill/>
          </a:ln>
        </p:spPr>
        <p:txBody>
          <a:bodyPr anchorCtr="0" anchor="t" bIns="45700" lIns="91425" spcFirstLastPara="1" rIns="91425" wrap="square" tIns="45700">
            <a:normAutofit/>
          </a:bodyPr>
          <a:lstStyle/>
          <a:p>
            <a:pPr indent="-182880" lvl="0" marL="182880" rtl="0" algn="l">
              <a:lnSpc>
                <a:spcPct val="110000"/>
              </a:lnSpc>
              <a:spcBef>
                <a:spcPts val="0"/>
              </a:spcBef>
              <a:spcAft>
                <a:spcPts val="0"/>
              </a:spcAft>
              <a:buSzPts val="2000"/>
              <a:buChar char="◦"/>
            </a:pPr>
            <a:r>
              <a:rPr lang="en-US" sz="2000"/>
              <a:t>My students believe accessibility is important for makerspaces</a:t>
            </a:r>
            <a:endParaRPr/>
          </a:p>
          <a:p>
            <a:pPr indent="-182880" lvl="0" marL="182880" rtl="0" algn="l">
              <a:lnSpc>
                <a:spcPct val="110000"/>
              </a:lnSpc>
              <a:spcBef>
                <a:spcPts val="900"/>
              </a:spcBef>
              <a:spcAft>
                <a:spcPts val="0"/>
              </a:spcAft>
              <a:buSzPts val="2000"/>
              <a:buChar char="◦"/>
            </a:pPr>
            <a:r>
              <a:rPr lang="en-US" sz="2000"/>
              <a:t>My faculty believe accessibility is important for makerspaces</a:t>
            </a:r>
            <a:endParaRPr/>
          </a:p>
          <a:p>
            <a:pPr indent="-182880" lvl="0" marL="182880" rtl="0" algn="l">
              <a:lnSpc>
                <a:spcPct val="110000"/>
              </a:lnSpc>
              <a:spcBef>
                <a:spcPts val="900"/>
              </a:spcBef>
              <a:spcAft>
                <a:spcPts val="0"/>
              </a:spcAft>
              <a:buSzPts val="2000"/>
              <a:buChar char="◦"/>
            </a:pPr>
            <a:r>
              <a:rPr lang="en-US" sz="2000"/>
              <a:t>Parents believe accessibility is important for makerspaces</a:t>
            </a:r>
            <a:endParaRPr/>
          </a:p>
          <a:p>
            <a:pPr indent="-87629" lvl="0" marL="182880" rtl="0" algn="l">
              <a:lnSpc>
                <a:spcPct val="110000"/>
              </a:lnSpc>
              <a:spcBef>
                <a:spcPts val="900"/>
              </a:spcBef>
              <a:spcAft>
                <a:spcPts val="0"/>
              </a:spcAft>
              <a:buSzPts val="15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9"/>
          <p:cNvSpPr txBox="1"/>
          <p:nvPr>
            <p:ph type="title"/>
          </p:nvPr>
        </p:nvSpPr>
        <p:spPr>
          <a:xfrm>
            <a:off x="6579450" y="727627"/>
            <a:ext cx="4957553"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Avenir"/>
              <a:buNone/>
            </a:pPr>
            <a:r>
              <a:rPr lang="en-US"/>
              <a:t>Perceived Behavioral Control</a:t>
            </a:r>
            <a:endParaRPr/>
          </a:p>
        </p:txBody>
      </p:sp>
      <p:sp>
        <p:nvSpPr>
          <p:cNvPr id="197" name="Google Shape;197;p9"/>
          <p:cNvSpPr/>
          <p:nvPr/>
        </p:nvSpPr>
        <p:spPr>
          <a:xfrm>
            <a:off x="728836" y="721224"/>
            <a:ext cx="5367164" cy="5415552"/>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885217" y="892220"/>
            <a:ext cx="5054517" cy="5097085"/>
          </a:xfrm>
          <a:prstGeom prst="rect">
            <a:avLst/>
          </a:prstGeom>
          <a:noFill/>
          <a:ln cap="sq" cmpd="sng" w="9525">
            <a:solidFill>
              <a:srgbClr val="40404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tudent in a science class at school" id="199" name="Google Shape;199;p9"/>
          <p:cNvPicPr preferRelativeResize="0"/>
          <p:nvPr/>
        </p:nvPicPr>
        <p:blipFill rotWithShape="1">
          <a:blip r:embed="rId3">
            <a:alphaModFix/>
          </a:blip>
          <a:srcRect b="0" l="0" r="0" t="0"/>
          <a:stretch/>
        </p:blipFill>
        <p:spPr>
          <a:xfrm>
            <a:off x="1205256" y="1964764"/>
            <a:ext cx="4414438" cy="2946637"/>
          </a:xfrm>
          <a:prstGeom prst="rect">
            <a:avLst/>
          </a:prstGeom>
          <a:noFill/>
          <a:ln>
            <a:noFill/>
          </a:ln>
        </p:spPr>
      </p:pic>
      <p:sp>
        <p:nvSpPr>
          <p:cNvPr id="200" name="Google Shape;200;p9"/>
          <p:cNvSpPr txBox="1"/>
          <p:nvPr>
            <p:ph idx="1" type="body"/>
          </p:nvPr>
        </p:nvSpPr>
        <p:spPr>
          <a:xfrm>
            <a:off x="6579450" y="2538919"/>
            <a:ext cx="4957554" cy="3496120"/>
          </a:xfrm>
          <a:prstGeom prst="rect">
            <a:avLst/>
          </a:prstGeom>
          <a:noFill/>
          <a:ln>
            <a:noFill/>
          </a:ln>
        </p:spPr>
        <p:txBody>
          <a:bodyPr anchorCtr="0" anchor="t" bIns="45700" lIns="91425" spcFirstLastPara="1" rIns="91425" wrap="square" tIns="45700">
            <a:normAutofit/>
          </a:bodyPr>
          <a:lstStyle/>
          <a:p>
            <a:pPr indent="-182880" lvl="0" marL="182880" rtl="0" algn="l">
              <a:lnSpc>
                <a:spcPct val="110000"/>
              </a:lnSpc>
              <a:spcBef>
                <a:spcPts val="0"/>
              </a:spcBef>
              <a:spcAft>
                <a:spcPts val="0"/>
              </a:spcAft>
              <a:buSzPts val="2000"/>
              <a:buChar char="◦"/>
            </a:pPr>
            <a:r>
              <a:rPr lang="en-US" sz="2000"/>
              <a:t>I can secure the resources to make my makerspace more accessible</a:t>
            </a:r>
            <a:endParaRPr/>
          </a:p>
          <a:p>
            <a:pPr indent="-182880" lvl="0" marL="182880" rtl="0" algn="l">
              <a:lnSpc>
                <a:spcPct val="110000"/>
              </a:lnSpc>
              <a:spcBef>
                <a:spcPts val="900"/>
              </a:spcBef>
              <a:spcAft>
                <a:spcPts val="0"/>
              </a:spcAft>
              <a:buSzPts val="2000"/>
              <a:buChar char="◦"/>
            </a:pPr>
            <a:r>
              <a:rPr lang="en-US" sz="2000"/>
              <a:t>I can gain enough knowledge/expertise to make my makerspace more accessible</a:t>
            </a:r>
            <a:endParaRPr/>
          </a:p>
          <a:p>
            <a:pPr indent="-182880" lvl="0" marL="182880" rtl="0" algn="l">
              <a:lnSpc>
                <a:spcPct val="110000"/>
              </a:lnSpc>
              <a:spcBef>
                <a:spcPts val="900"/>
              </a:spcBef>
              <a:spcAft>
                <a:spcPts val="0"/>
              </a:spcAft>
              <a:buSzPts val="2000"/>
              <a:buChar char="◦"/>
            </a:pPr>
            <a:r>
              <a:rPr lang="en-US" sz="2000"/>
              <a:t>I can secure financial support to make my makerspace more accessible</a:t>
            </a:r>
            <a:endParaRPr/>
          </a:p>
          <a:p>
            <a:pPr indent="-87629" lvl="0" marL="182880" rtl="0" algn="l">
              <a:lnSpc>
                <a:spcPct val="110000"/>
              </a:lnSpc>
              <a:spcBef>
                <a:spcPts val="900"/>
              </a:spcBef>
              <a:spcAft>
                <a:spcPts val="0"/>
              </a:spcAft>
              <a:buSzPts val="15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10"/>
          <p:cNvSpPr/>
          <p:nvPr/>
        </p:nvSpPr>
        <p:spPr>
          <a:xfrm>
            <a:off x="-1" y="0"/>
            <a:ext cx="12192001"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descr="Hands reaching out" id="206" name="Google Shape;206;p10"/>
          <p:cNvPicPr preferRelativeResize="0"/>
          <p:nvPr/>
        </p:nvPicPr>
        <p:blipFill rotWithShape="1">
          <a:blip r:embed="rId3">
            <a:alphaModFix/>
          </a:blip>
          <a:srcRect b="0" l="19204" r="10652" t="0"/>
          <a:stretch/>
        </p:blipFill>
        <p:spPr>
          <a:xfrm>
            <a:off x="20" y="10"/>
            <a:ext cx="6392647" cy="6857990"/>
          </a:xfrm>
          <a:prstGeom prst="rect">
            <a:avLst/>
          </a:prstGeom>
          <a:noFill/>
          <a:ln>
            <a:noFill/>
          </a:ln>
        </p:spPr>
      </p:pic>
      <p:sp>
        <p:nvSpPr>
          <p:cNvPr id="207" name="Google Shape;207;p10"/>
          <p:cNvSpPr/>
          <p:nvPr/>
        </p:nvSpPr>
        <p:spPr>
          <a:xfrm>
            <a:off x="6621267" y="255102"/>
            <a:ext cx="5342133" cy="6361598"/>
          </a:xfrm>
          <a:prstGeom prst="rect">
            <a:avLst/>
          </a:prstGeom>
          <a:solidFill>
            <a:srgbClr val="D8D8D8">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208" name="Google Shape;208;p10"/>
          <p:cNvSpPr/>
          <p:nvPr/>
        </p:nvSpPr>
        <p:spPr>
          <a:xfrm>
            <a:off x="6769100" y="393365"/>
            <a:ext cx="5018211" cy="6035547"/>
          </a:xfrm>
          <a:prstGeom prst="rect">
            <a:avLst/>
          </a:prstGeom>
          <a:no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209" name="Google Shape;209;p10"/>
          <p:cNvSpPr txBox="1"/>
          <p:nvPr>
            <p:ph type="title"/>
          </p:nvPr>
        </p:nvSpPr>
        <p:spPr>
          <a:xfrm>
            <a:off x="7064082" y="642594"/>
            <a:ext cx="4472921"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Avenir"/>
              <a:buNone/>
            </a:pPr>
            <a:r>
              <a:rPr lang="en-US"/>
              <a:t>Attitude Toward Behavior</a:t>
            </a:r>
            <a:endParaRPr/>
          </a:p>
        </p:txBody>
      </p:sp>
      <p:sp>
        <p:nvSpPr>
          <p:cNvPr id="210" name="Google Shape;210;p10"/>
          <p:cNvSpPr txBox="1"/>
          <p:nvPr>
            <p:ph idx="1" type="body"/>
          </p:nvPr>
        </p:nvSpPr>
        <p:spPr>
          <a:xfrm>
            <a:off x="7064082" y="2103120"/>
            <a:ext cx="4472922" cy="3931920"/>
          </a:xfrm>
          <a:prstGeom prst="rect">
            <a:avLst/>
          </a:prstGeom>
          <a:noFill/>
          <a:ln>
            <a:noFill/>
          </a:ln>
        </p:spPr>
        <p:txBody>
          <a:bodyPr anchorCtr="0" anchor="t" bIns="45700" lIns="91425" spcFirstLastPara="1" rIns="91425" wrap="square" tIns="45700">
            <a:normAutofit/>
          </a:bodyPr>
          <a:lstStyle/>
          <a:p>
            <a:pPr indent="-182880" lvl="0" marL="182880" rtl="0" algn="l">
              <a:lnSpc>
                <a:spcPct val="110000"/>
              </a:lnSpc>
              <a:spcBef>
                <a:spcPts val="0"/>
              </a:spcBef>
              <a:spcAft>
                <a:spcPts val="0"/>
              </a:spcAft>
              <a:buSzPts val="2000"/>
              <a:buChar char="◦"/>
            </a:pPr>
            <a:r>
              <a:rPr lang="en-US" sz="2000"/>
              <a:t>Accessibility is essential in a successful makerspace</a:t>
            </a:r>
            <a:endParaRPr/>
          </a:p>
          <a:p>
            <a:pPr indent="-182880" lvl="0" marL="182880" rtl="0" algn="l">
              <a:lnSpc>
                <a:spcPct val="110000"/>
              </a:lnSpc>
              <a:spcBef>
                <a:spcPts val="900"/>
              </a:spcBef>
              <a:spcAft>
                <a:spcPts val="0"/>
              </a:spcAft>
              <a:buSzPts val="2000"/>
              <a:buChar char="◦"/>
            </a:pPr>
            <a:r>
              <a:rPr lang="en-US" sz="2000"/>
              <a:t>I consider makerspace accessibility a top priority </a:t>
            </a:r>
            <a:endParaRPr/>
          </a:p>
          <a:p>
            <a:pPr indent="-182880" lvl="0" marL="182880" rtl="0" algn="l">
              <a:lnSpc>
                <a:spcPct val="110000"/>
              </a:lnSpc>
              <a:spcBef>
                <a:spcPts val="900"/>
              </a:spcBef>
              <a:spcAft>
                <a:spcPts val="0"/>
              </a:spcAft>
              <a:buSzPts val="2000"/>
              <a:buChar char="◦"/>
            </a:pPr>
            <a:r>
              <a:rPr lang="en-US" sz="2000"/>
              <a:t>A well-designed makerspace must be accessible</a:t>
            </a:r>
            <a:endParaRPr/>
          </a:p>
          <a:p>
            <a:pPr indent="-87629" lvl="0" marL="182880" rtl="0" algn="l">
              <a:lnSpc>
                <a:spcPct val="110000"/>
              </a:lnSpc>
              <a:spcBef>
                <a:spcPts val="900"/>
              </a:spcBef>
              <a:spcAft>
                <a:spcPts val="0"/>
              </a:spcAft>
              <a:buSzPts val="15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333e6d72835_0_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Avenir"/>
              <a:buNone/>
            </a:pPr>
            <a:r>
              <a:rPr lang="en-US"/>
              <a:t>Methods</a:t>
            </a:r>
            <a:endParaRPr/>
          </a:p>
        </p:txBody>
      </p:sp>
      <p:sp>
        <p:nvSpPr>
          <p:cNvPr id="216" name="Google Shape;216;g333e6d72835_0_1"/>
          <p:cNvSpPr txBox="1"/>
          <p:nvPr>
            <p:ph idx="1" type="body"/>
          </p:nvPr>
        </p:nvSpPr>
        <p:spPr>
          <a:xfrm>
            <a:off x="1066800" y="2103120"/>
            <a:ext cx="10058400" cy="3849600"/>
          </a:xfrm>
          <a:prstGeom prst="rect">
            <a:avLst/>
          </a:prstGeom>
          <a:noFill/>
          <a:ln>
            <a:noFill/>
          </a:ln>
        </p:spPr>
        <p:txBody>
          <a:bodyPr anchorCtr="0" anchor="t" bIns="45700" lIns="91425" spcFirstLastPara="1" rIns="91425" wrap="square" tIns="45700">
            <a:normAutofit/>
          </a:bodyPr>
          <a:lstStyle/>
          <a:p>
            <a:pPr indent="-182880" lvl="0" marL="182880" rtl="0" algn="l">
              <a:lnSpc>
                <a:spcPct val="110000"/>
              </a:lnSpc>
              <a:spcBef>
                <a:spcPts val="0"/>
              </a:spcBef>
              <a:spcAft>
                <a:spcPts val="0"/>
              </a:spcAft>
              <a:buSzPts val="2000"/>
              <a:buChar char="◦"/>
            </a:pPr>
            <a:r>
              <a:rPr lang="en-US" sz="2000"/>
              <a:t>Survey Instrument created with Likert scale and open-ended questions</a:t>
            </a:r>
            <a:endParaRPr/>
          </a:p>
          <a:p>
            <a:pPr indent="-182880" lvl="0" marL="182880" rtl="0" algn="l">
              <a:lnSpc>
                <a:spcPct val="110000"/>
              </a:lnSpc>
              <a:spcBef>
                <a:spcPts val="900"/>
              </a:spcBef>
              <a:spcAft>
                <a:spcPts val="0"/>
              </a:spcAft>
              <a:buSzPts val="2000"/>
              <a:buChar char="◦"/>
            </a:pPr>
            <a:r>
              <a:rPr lang="en-US" sz="2000"/>
              <a:t>Survey sent to national and state listservs along with a variety of social media</a:t>
            </a:r>
            <a:endParaRPr/>
          </a:p>
          <a:p>
            <a:pPr indent="-182880" lvl="0" marL="182880" rtl="0" algn="l">
              <a:lnSpc>
                <a:spcPct val="110000"/>
              </a:lnSpc>
              <a:spcBef>
                <a:spcPts val="900"/>
              </a:spcBef>
              <a:spcAft>
                <a:spcPts val="0"/>
              </a:spcAft>
              <a:buSzPts val="2000"/>
              <a:buChar char="◦"/>
            </a:pPr>
            <a:r>
              <a:rPr lang="en-US" sz="2000"/>
              <a:t>Sample included 116 participants </a:t>
            </a:r>
            <a:endParaRPr/>
          </a:p>
          <a:p>
            <a:pPr indent="-182880" lvl="0" marL="182880" rtl="0" algn="l">
              <a:lnSpc>
                <a:spcPct val="110000"/>
              </a:lnSpc>
              <a:spcBef>
                <a:spcPts val="900"/>
              </a:spcBef>
              <a:spcAft>
                <a:spcPts val="0"/>
              </a:spcAft>
              <a:buSzPts val="2000"/>
              <a:buChar char="◦"/>
            </a:pPr>
            <a:r>
              <a:rPr lang="en-US" sz="2000"/>
              <a:t>All participating librarians had makerspaces within a time frame ranging from 8 years to less than a year. (Most participants had their makerspaces for at least two years)</a:t>
            </a:r>
            <a:endParaRPr/>
          </a:p>
          <a:p>
            <a:pPr indent="-182880" lvl="0" marL="182880" rtl="0" algn="l">
              <a:lnSpc>
                <a:spcPct val="110000"/>
              </a:lnSpc>
              <a:spcBef>
                <a:spcPts val="900"/>
              </a:spcBef>
              <a:spcAft>
                <a:spcPts val="0"/>
              </a:spcAft>
              <a:buSzPts val="2000"/>
              <a:buChar char="◦"/>
            </a:pPr>
            <a:r>
              <a:rPr lang="en-US" sz="2000"/>
              <a:t>Most participants were in elementary schools, but respondents spanned all school levels. </a:t>
            </a:r>
            <a:endParaRPr/>
          </a:p>
          <a:p>
            <a:pPr indent="-87629" lvl="0" marL="182880" rtl="0" algn="l">
              <a:lnSpc>
                <a:spcPct val="110000"/>
              </a:lnSpc>
              <a:spcBef>
                <a:spcPts val="900"/>
              </a:spcBef>
              <a:spcAft>
                <a:spcPts val="0"/>
              </a:spcAft>
              <a:buSzPts val="15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vonVTI">
  <a:themeElements>
    <a:clrScheme name="Custom 38">
      <a:dk1>
        <a:srgbClr val="000000"/>
      </a:dk1>
      <a:lt1>
        <a:srgbClr val="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avonVTI">
  <a:themeElements>
    <a:clrScheme name="Custom 38">
      <a:dk1>
        <a:srgbClr val="000000"/>
      </a:dk1>
      <a:lt1>
        <a:srgbClr val="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2021-09-27T20:23:59Z</dcterms:created>
  <dc:creator>Heather Moorefield Lang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