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58" r:id="rId3"/>
    <p:sldId id="259" r:id="rId4"/>
    <p:sldId id="263" r:id="rId5"/>
    <p:sldId id="264" r:id="rId6"/>
    <p:sldId id="265" r:id="rId7"/>
    <p:sldId id="290" r:id="rId8"/>
    <p:sldId id="276" r:id="rId9"/>
    <p:sldId id="275" r:id="rId10"/>
    <p:sldId id="266" r:id="rId11"/>
    <p:sldId id="272" r:id="rId12"/>
    <p:sldId id="271" r:id="rId13"/>
    <p:sldId id="274" r:id="rId14"/>
    <p:sldId id="284" r:id="rId15"/>
    <p:sldId id="286" r:id="rId16"/>
    <p:sldId id="273" r:id="rId17"/>
    <p:sldId id="277" r:id="rId18"/>
    <p:sldId id="285" r:id="rId19"/>
    <p:sldId id="261" r:id="rId20"/>
    <p:sldId id="287" r:id="rId21"/>
    <p:sldId id="289" r:id="rId22"/>
    <p:sldId id="304" r:id="rId23"/>
    <p:sldId id="288" r:id="rId24"/>
    <p:sldId id="262" r:id="rId25"/>
    <p:sldId id="260" r:id="rId26"/>
    <p:sldId id="269" r:id="rId27"/>
    <p:sldId id="278" r:id="rId28"/>
    <p:sldId id="257" r:id="rId29"/>
    <p:sldId id="270" r:id="rId30"/>
    <p:sldId id="267" r:id="rId31"/>
    <p:sldId id="294" r:id="rId32"/>
    <p:sldId id="292" r:id="rId33"/>
    <p:sldId id="293" r:id="rId34"/>
    <p:sldId id="295" r:id="rId35"/>
    <p:sldId id="303" r:id="rId36"/>
    <p:sldId id="296" r:id="rId37"/>
    <p:sldId id="305" r:id="rId38"/>
    <p:sldId id="283" r:id="rId39"/>
    <p:sldId id="291" r:id="rId40"/>
    <p:sldId id="301" r:id="rId41"/>
    <p:sldId id="298" r:id="rId42"/>
    <p:sldId id="300" r:id="rId43"/>
    <p:sldId id="297" r:id="rId44"/>
    <p:sldId id="299" r:id="rId45"/>
    <p:sldId id="302" r:id="rId46"/>
    <p:sldId id="268" r:id="rId47"/>
    <p:sldId id="281" r:id="rId48"/>
    <p:sldId id="306" r:id="rId49"/>
    <p:sldId id="282" r:id="rId50"/>
    <p:sldId id="280" r:id="rId51"/>
    <p:sldId id="279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2"/>
    <p:restoredTop sz="94340"/>
  </p:normalViewPr>
  <p:slideViewPr>
    <p:cSldViewPr snapToGrid="0" snapToObjects="1">
      <p:cViewPr varScale="1">
        <p:scale>
          <a:sx n="75" d="100"/>
          <a:sy n="75" d="100"/>
        </p:scale>
        <p:origin x="13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D5C92-E2DD-244A-9105-4681525D9875}" type="datetimeFigureOut">
              <a:rPr lang="en-US" smtClean="0"/>
              <a:t>4/6/19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390A3-DAF2-9244-9F7B-6FF03BC07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10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390A3-DAF2-9244-9F7B-6FF03BC070F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10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4DC2A-C9CC-AE4B-9D8F-C78B9B1893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EBDA9D-1921-544F-8D37-FB6D6D395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C41F7-ECF0-E04E-B91E-0CE093A4E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9982-9060-CA44-8AB7-80AD319AE73E}" type="datetimeFigureOut">
              <a:rPr lang="en-US" smtClean="0"/>
              <a:t>4/6/19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6B04C-594A-0847-B181-51F24674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6D7CA-87A3-394B-B1F8-A1D9F9CC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39D-93E8-7443-9693-52F71BDC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25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FE52D-ED6C-7A4B-809B-CEA1AD1C0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7B87C2-EC0C-BB4E-99CC-1506F8C9E0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C69EB-200E-FC46-9CD7-67BEC844C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9982-9060-CA44-8AB7-80AD319AE73E}" type="datetimeFigureOut">
              <a:rPr lang="en-US" smtClean="0"/>
              <a:t>4/6/19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7E3AC-5E01-D646-848C-32BCA0D75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E96AD-7E20-8440-947E-64274F476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39D-93E8-7443-9693-52F71BDC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8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303561-FA14-C946-89D9-E82824E579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681B17-DDB6-7642-AF27-365BC0009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62C3B-8131-6847-B670-C2F748533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9982-9060-CA44-8AB7-80AD319AE73E}" type="datetimeFigureOut">
              <a:rPr lang="en-US" smtClean="0"/>
              <a:t>4/6/19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2AE1B-7759-B249-9568-6B6385FD5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5815A-4393-0942-BB02-B26D745F4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39D-93E8-7443-9693-52F71BDC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4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B962A-7768-A74D-BC9F-3AC2C90F4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A0742-B876-EF49-AB6B-3ACEE7DA6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BB8A3-202B-854A-90A1-169E4D9BA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9982-9060-CA44-8AB7-80AD319AE73E}" type="datetimeFigureOut">
              <a:rPr lang="en-US" smtClean="0"/>
              <a:t>4/6/19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56F6C-3E64-1848-933D-C9F3E4337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37C7D-61E3-9145-852B-DF6CAB581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39D-93E8-7443-9693-52F71BDC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20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F5116-4052-BD48-9757-EC3254033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9B0D0-DC74-D549-AFE3-7B3B48516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56A6D-913B-6843-84A4-7A9D95192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9982-9060-CA44-8AB7-80AD319AE73E}" type="datetimeFigureOut">
              <a:rPr lang="en-US" smtClean="0"/>
              <a:t>4/6/19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C93C6-94FC-CF46-B1D8-319E66E27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06E17-5F17-D848-A2FA-485F0ADE5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39D-93E8-7443-9693-52F71BDC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5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960A9-015B-C04E-9A9A-AD2165127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88DB3-0B6C-B749-96B1-0E5414EF5A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7913E7-7A3E-B64F-A163-CCFEA1DBD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33E4B-FA60-0845-ABDC-79BCD223A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9982-9060-CA44-8AB7-80AD319AE73E}" type="datetimeFigureOut">
              <a:rPr lang="en-US" smtClean="0"/>
              <a:t>4/6/19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D76C2-0568-5D4B-B94E-14892BFBC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34A39-C1A9-FD48-8FD5-DC3451F8E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39D-93E8-7443-9693-52F71BDC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54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0ED08-714E-D441-8676-2AA6A8925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E5AE8-9466-B341-950E-BC41CD9DC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9C521-DFF9-1242-B43C-929E549BB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01F858-B9F5-C54E-80AC-D9B7DC0E25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4A7696-B9A6-3E4D-9BCF-F4D522C7AC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09B554-D2CA-8846-92AB-B9BD7EA98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9982-9060-CA44-8AB7-80AD319AE73E}" type="datetimeFigureOut">
              <a:rPr lang="en-US" smtClean="0"/>
              <a:t>4/6/19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7F1935-CF2C-034C-A6A4-6E0235A5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FC0035-93A6-A84A-9E8C-8CBFE32C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39D-93E8-7443-9693-52F71BDC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7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E4AA9-EEC8-AF45-A06B-DADB3A915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B3681B-A656-8941-815F-AA19F9AFF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9982-9060-CA44-8AB7-80AD319AE73E}" type="datetimeFigureOut">
              <a:rPr lang="en-US" smtClean="0"/>
              <a:t>4/6/19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EEACF9-45C1-EB4C-8A7F-D587F59B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651A7-7BCF-8847-A791-511C80EF3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39D-93E8-7443-9693-52F71BDC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4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D7332F-9525-A04A-B15C-646BEAB9B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9982-9060-CA44-8AB7-80AD319AE73E}" type="datetimeFigureOut">
              <a:rPr lang="en-US" smtClean="0"/>
              <a:t>4/6/19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FF3FC4-615D-864E-8232-417D59AB1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10F67-23D7-0040-B664-F88F459F1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39D-93E8-7443-9693-52F71BDC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9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48D78-30B9-8C43-8F46-C28E6D761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5D90A-857C-6349-9531-2440F980B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234B3-E7C5-8F4B-B3EC-8B5738A6B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767F9-CB3A-2645-A428-C391D3824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9982-9060-CA44-8AB7-80AD319AE73E}" type="datetimeFigureOut">
              <a:rPr lang="en-US" smtClean="0"/>
              <a:t>4/6/19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2F3FE-DBEB-6F45-8550-00CEF9BC3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24C92-C09B-9E40-A377-8CE3EF5D6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39D-93E8-7443-9693-52F71BDC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5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A2881-7D83-1E41-A550-B83FBA7C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799FC9-AF85-2D4B-A89C-16BDAFC6E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D565B-245D-6D41-8062-08292007E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EA7CD0-FE49-A349-B208-D7796A3A4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9982-9060-CA44-8AB7-80AD319AE73E}" type="datetimeFigureOut">
              <a:rPr lang="en-US" smtClean="0"/>
              <a:t>4/6/19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40D6D-C427-FB4F-9FA2-2A17C0A61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11D11-EB83-9F4C-B1C4-576ECCDE0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39D-93E8-7443-9693-52F71BDC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6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69A5B-76EA-5B48-857C-F543E1572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2FBFF-2A78-934D-B99F-827453B6E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AE88D-7EDA-8048-BCDC-AFCDC14C86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89982-9060-CA44-8AB7-80AD319AE73E}" type="datetimeFigureOut">
              <a:rPr lang="en-US" smtClean="0"/>
              <a:t>4/6/19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15F45-749E-344E-B00E-5D037522C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E4B9D-BA67-0B4E-8919-0BBDC6492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7639D-93E8-7443-9693-52F71BDC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7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00FEBC9-47F0-4F4A-8203-7972EC6AA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073" y="4756638"/>
            <a:ext cx="11139854" cy="930447"/>
          </a:xfrm>
        </p:spPr>
        <p:txBody>
          <a:bodyPr>
            <a:normAutofit/>
          </a:bodyPr>
          <a:lstStyle/>
          <a:p>
            <a:endParaRPr lang="en-US" sz="540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27AB7C-21A0-5943-B79B-C5611A5AE2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3" r="4584"/>
          <a:stretch/>
        </p:blipFill>
        <p:spPr>
          <a:xfrm>
            <a:off x="118534" y="845093"/>
            <a:ext cx="12005734" cy="348679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531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C5BD443A-EAD8-7346-A73F-D41DFA475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5887"/>
          <a:stretch/>
        </p:blipFill>
        <p:spPr>
          <a:xfrm>
            <a:off x="1621209" y="1"/>
            <a:ext cx="8949581" cy="3429000"/>
          </a:xfrm>
        </p:spPr>
      </p:pic>
      <p:pic>
        <p:nvPicPr>
          <p:cNvPr id="6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AFED73C4-7EA5-6D43-BC08-E50E4C6769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248"/>
          <a:stretch/>
        </p:blipFill>
        <p:spPr>
          <a:xfrm>
            <a:off x="1773609" y="3642102"/>
            <a:ext cx="8949581" cy="185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8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D8616B83-BB7F-8D49-9D7B-4137692790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1795" y="1241237"/>
            <a:ext cx="6988409" cy="3144784"/>
          </a:xfrm>
        </p:spPr>
      </p:pic>
      <p:pic>
        <p:nvPicPr>
          <p:cNvPr id="7" name="Picture 6" descr="A drawing of a person&#10;&#10;Description automatically generated">
            <a:extLst>
              <a:ext uri="{FF2B5EF4-FFF2-40B4-BE49-F238E27FC236}">
                <a16:creationId xmlns:a16="http://schemas.microsoft.com/office/drawing/2014/main" id="{4501A53F-6D44-D846-BAA8-8EC1C0FD8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876" y="4043444"/>
            <a:ext cx="3816248" cy="171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0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AADF32-DEA1-154A-A975-9CD27CF43B6E}"/>
              </a:ext>
            </a:extLst>
          </p:cNvPr>
          <p:cNvSpPr/>
          <p:nvPr/>
        </p:nvSpPr>
        <p:spPr>
          <a:xfrm>
            <a:off x="5827363" y="1518834"/>
            <a:ext cx="914400" cy="759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A picture containing object&#10;&#10;Description automatically generated">
            <a:extLst>
              <a:ext uri="{FF2B5EF4-FFF2-40B4-BE49-F238E27FC236}">
                <a16:creationId xmlns:a16="http://schemas.microsoft.com/office/drawing/2014/main" id="{837C2D42-5CD8-D04E-9738-A52C630B8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0660" y="712640"/>
            <a:ext cx="8147805" cy="2867468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9ACD7C-3B64-C347-9476-DE8183EC0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096" y="2918262"/>
            <a:ext cx="1586003" cy="15860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45825E-BB45-D848-9808-8C6D5B5063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41"/>
          <a:stretch/>
        </p:blipFill>
        <p:spPr>
          <a:xfrm>
            <a:off x="2307100" y="3002931"/>
            <a:ext cx="7876909" cy="193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5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C90DD-5419-8442-A0A0-D2ABE47D4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22287D-1C3B-374F-B96E-D1F720234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4069" y="1014897"/>
            <a:ext cx="8383862" cy="2414103"/>
          </a:xfr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465A645-8503-314B-BC5F-10ADEA2F5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535" y="3883141"/>
            <a:ext cx="3674929" cy="195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2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34B45-57A8-A744-9AA4-3320CACF4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6F2C4472-CF0C-F34F-94A9-DC0B4078A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8033" y="1690688"/>
            <a:ext cx="6294268" cy="2648838"/>
          </a:xfrm>
        </p:spPr>
      </p:pic>
      <p:pic>
        <p:nvPicPr>
          <p:cNvPr id="7" name="Picture 6" descr="A drawing of a person&#10;&#10;Description automatically generated">
            <a:extLst>
              <a:ext uri="{FF2B5EF4-FFF2-40B4-BE49-F238E27FC236}">
                <a16:creationId xmlns:a16="http://schemas.microsoft.com/office/drawing/2014/main" id="{C9F4E95A-AD05-7246-95D1-397C176F0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535" y="4682558"/>
            <a:ext cx="3804930" cy="150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7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3CAB3-65B7-7F4C-A543-CE315751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E0ADC814-EA42-BD43-9BCF-09C5D1746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5574" y="1830172"/>
            <a:ext cx="7440852" cy="2013407"/>
          </a:xfrm>
        </p:spPr>
      </p:pic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EBB55C2A-AFB5-7049-B7BE-260305CB4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574" y="3983063"/>
            <a:ext cx="7292902" cy="1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634A8F-157D-564A-AAAA-44253CDE1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280"/>
          <a:stretch/>
        </p:blipFill>
        <p:spPr>
          <a:xfrm>
            <a:off x="0" y="509876"/>
            <a:ext cx="12303251" cy="2171331"/>
          </a:xfrm>
        </p:spPr>
      </p:pic>
      <p:pic>
        <p:nvPicPr>
          <p:cNvPr id="9" name="Picture 8" descr="A drawing of a person&#10;&#10;Description automatically generated">
            <a:extLst>
              <a:ext uri="{FF2B5EF4-FFF2-40B4-BE49-F238E27FC236}">
                <a16:creationId xmlns:a16="http://schemas.microsoft.com/office/drawing/2014/main" id="{4CBD6A92-EC85-464C-BE9A-6ECFC3F23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638" y="3153691"/>
            <a:ext cx="8534723" cy="182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3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55651-5341-6B4C-AF76-6A0A9FBBB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97A0F68D-2307-6F4A-B3AA-B489351E5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3603" y="1741057"/>
            <a:ext cx="9484793" cy="2056144"/>
          </a:xfr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6CE9BD0-E532-5B4F-84C6-33A792D40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989" y="4126424"/>
            <a:ext cx="16891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7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07707-AF1A-854A-8A66-FD4CEEAA3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EC19857F-411E-CB4F-AC96-BE332FF0E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896"/>
          <a:stretch/>
        </p:blipFill>
        <p:spPr>
          <a:xfrm>
            <a:off x="838200" y="1001685"/>
            <a:ext cx="10420733" cy="2427315"/>
          </a:xfrm>
        </p:spPr>
      </p:pic>
      <p:pic>
        <p:nvPicPr>
          <p:cNvPr id="7" name="Picture 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B285E995-4C68-D340-ACD3-E74F36267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571" y="3783203"/>
            <a:ext cx="10465229" cy="207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61253-A0E6-074C-BBB3-D5735BBDE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91FCFF4-C14D-E04B-8465-0C4C426B4F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9090" y="1027906"/>
            <a:ext cx="9448800" cy="2603500"/>
          </a:xfrm>
        </p:spPr>
      </p:pic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8BDF5C86-404B-A24E-9BDC-46CEE7769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017" y="4294187"/>
            <a:ext cx="14859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9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A96895E6-83B7-1247-8D49-DB6AF02D9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6532"/>
          <a:stretch/>
        </p:blipFill>
        <p:spPr>
          <a:xfrm>
            <a:off x="1677140" y="296333"/>
            <a:ext cx="8836953" cy="3132667"/>
          </a:xfrm>
        </p:spPr>
      </p:pic>
      <p:pic>
        <p:nvPicPr>
          <p:cNvPr id="6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E87FFC70-E1A2-7944-A9F7-8DBF9A21A7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682"/>
          <a:stretch/>
        </p:blipFill>
        <p:spPr>
          <a:xfrm>
            <a:off x="1847238" y="3543300"/>
            <a:ext cx="8836953" cy="236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3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E2E23-0B61-9E47-A030-BAE1B8319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D3D484-B20F-A445-B0B3-E2D878D01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0224" y="1798503"/>
            <a:ext cx="8026400" cy="1231900"/>
          </a:xfrm>
        </p:spPr>
      </p:pic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1110DEA3-72C6-0849-86AD-2048BF5BD1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480"/>
          <a:stretch/>
        </p:blipFill>
        <p:spPr>
          <a:xfrm>
            <a:off x="0" y="3325544"/>
            <a:ext cx="10278166" cy="1029480"/>
          </a:xfrm>
          <a:prstGeom prst="rect">
            <a:avLst/>
          </a:prstGeom>
        </p:spPr>
      </p:pic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8FBE9101-EF29-554E-83F7-953985F1F1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212" t="32442" r="-1483" b="-5111"/>
          <a:stretch/>
        </p:blipFill>
        <p:spPr>
          <a:xfrm>
            <a:off x="4571999" y="4186211"/>
            <a:ext cx="3316844" cy="21671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B606CB-E850-5E42-BB2A-9F93FC3BC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5607591"/>
            <a:ext cx="2386740" cy="122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2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3C93-8D2E-C140-BCC9-6E5343589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6D23CB-6260-8340-AE11-2FD726AC1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7962" y="1690688"/>
            <a:ext cx="8039100" cy="1993900"/>
          </a:xfr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AA3FB57-32DD-9F49-8EB7-ADE62E4C9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262" y="3750456"/>
            <a:ext cx="29845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4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B38D1-EFFA-F944-9602-9A92826D3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9F16A145-00A2-794C-B737-ADCF05F30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224"/>
          <a:stretch/>
        </p:blipFill>
        <p:spPr>
          <a:xfrm>
            <a:off x="1253325" y="1848240"/>
            <a:ext cx="9685349" cy="2212316"/>
          </a:xfrm>
        </p:spPr>
      </p:pic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4B4B581D-FA8D-F945-BE93-BAA8B2CBE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313" y="3915636"/>
            <a:ext cx="8235959" cy="257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7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90507-B723-7949-ADBD-0C2AAB3214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6755" y="583473"/>
                <a:ext cx="10801027" cy="569105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nary>
                                  <m:naryPr>
                                    <m:limLoc m:val="undOvr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4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p>
                                  <m:e>
                                    <m:f>
                                      <m:f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den>
                                    </m:f>
                                  </m:e>
                                </m:nary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f>
                                      <m:f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b>
                                  <m:sup>
                                    <m:f>
                                      <m:f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𝑐𝑜𝑠𝑥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e>
                                </m:nary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  <m:e>
                                    <m:f>
                                      <m:f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nary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𝐷𝑒𝑡𝑒𝑟𝑚𝑖𝑛𝑒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90507-B723-7949-ADBD-0C2AAB3214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6755" y="583473"/>
                <a:ext cx="10801027" cy="5691053"/>
              </a:xfrm>
              <a:blipFill>
                <a:blip r:embed="rId2"/>
                <a:stretch>
                  <a:fillRect l="-940" t="-15145" b="-1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furniture&#10;&#10;Description automatically generated">
            <a:extLst>
              <a:ext uri="{FF2B5EF4-FFF2-40B4-BE49-F238E27FC236}">
                <a16:creationId xmlns:a16="http://schemas.microsoft.com/office/drawing/2014/main" id="{7783227E-AB1E-8E4F-ADA3-E55381B19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231" y="2177070"/>
            <a:ext cx="856712" cy="52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1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36B4E-7B39-F949-8A1A-A312ECE2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352961-C85C-EB41-88BE-A42342084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17" r="86895" b="67631"/>
          <a:stretch/>
        </p:blipFill>
        <p:spPr>
          <a:xfrm>
            <a:off x="467840" y="1974706"/>
            <a:ext cx="1183699" cy="2008808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D2CE32E1-2112-7C46-BE54-F865FCE15E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28" t="74346" r="24085" b="4695"/>
          <a:stretch/>
        </p:blipFill>
        <p:spPr>
          <a:xfrm>
            <a:off x="3781586" y="4916291"/>
            <a:ext cx="4271647" cy="956641"/>
          </a:xfrm>
          <a:prstGeom prst="rect">
            <a:avLst/>
          </a:prstGeom>
        </p:spPr>
      </p:pic>
      <p:pic>
        <p:nvPicPr>
          <p:cNvPr id="8" name="Picture 7" descr="A drawing of a person&#10;&#10;Description automatically generated">
            <a:extLst>
              <a:ext uri="{FF2B5EF4-FFF2-40B4-BE49-F238E27FC236}">
                <a16:creationId xmlns:a16="http://schemas.microsoft.com/office/drawing/2014/main" id="{98050438-91D2-7542-A5F0-DAC4373F1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985" y="2623467"/>
            <a:ext cx="5097535" cy="956642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0AB1FCB8-B342-4A4D-ACED-F4116ADD3B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54" t="13230" r="23054" b="47044"/>
          <a:stretch/>
        </p:blipFill>
        <p:spPr>
          <a:xfrm>
            <a:off x="1518834" y="1974706"/>
            <a:ext cx="5142734" cy="200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3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41F2C-3896-6548-AE21-3885471AE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animal&#10;&#10;Description automatically generated">
            <a:extLst>
              <a:ext uri="{FF2B5EF4-FFF2-40B4-BE49-F238E27FC236}">
                <a16:creationId xmlns:a16="http://schemas.microsoft.com/office/drawing/2014/main" id="{76380D38-F074-9B40-8AC1-8AFCD067A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321" y="1248071"/>
            <a:ext cx="8707738" cy="4361858"/>
          </a:xfr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40F6B68D-DCE1-8C4F-AA87-39A512C46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991" y="4206417"/>
            <a:ext cx="6414017" cy="239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2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2ADBA-6702-ED41-83A3-043ACD88B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AE0A5AB3-907B-D849-80A8-8FB1859CA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7437" y="3131766"/>
            <a:ext cx="6957126" cy="2230648"/>
          </a:xfr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840D05E-4190-234B-AE77-16D402711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78" y="365125"/>
            <a:ext cx="10796648" cy="276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8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7FB83-D035-9144-98D0-E57328BFD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ACF538-7E11-F74F-8312-C3529AA92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664"/>
          <a:stretch/>
        </p:blipFill>
        <p:spPr>
          <a:xfrm>
            <a:off x="198570" y="1690688"/>
            <a:ext cx="11409379" cy="1738312"/>
          </a:xfr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AB76FE3-B75C-284A-8786-FEE8F841E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536" y="3593105"/>
            <a:ext cx="6630928" cy="162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7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636725F7-DDE8-0148-AE2D-8CDE1512D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03"/>
          <a:stretch/>
        </p:blipFill>
        <p:spPr>
          <a:xfrm>
            <a:off x="1985449" y="0"/>
            <a:ext cx="8774756" cy="672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95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A944896-604D-EF41-A45B-1B914BBA0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3706"/>
          <a:stretch/>
        </p:blipFill>
        <p:spPr>
          <a:xfrm>
            <a:off x="0" y="415279"/>
            <a:ext cx="10135397" cy="4094728"/>
          </a:xfrm>
        </p:spPr>
      </p:pic>
      <p:pic>
        <p:nvPicPr>
          <p:cNvPr id="6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3A4E1B7-0033-714E-9EAB-60EA789053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65" t="75641" r="23060" b="3502"/>
          <a:stretch/>
        </p:blipFill>
        <p:spPr>
          <a:xfrm>
            <a:off x="3817749" y="5114439"/>
            <a:ext cx="4556501" cy="157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AFA4A8EF-D0EA-1644-930B-55725983D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6548" y="757699"/>
            <a:ext cx="9301710" cy="3583954"/>
          </a:xfr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AD4C364-50F6-034C-BA76-DA96A9C38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768" y="3995310"/>
            <a:ext cx="8949270" cy="26922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CCF1DE-6DD8-E74F-9B34-3EFA6EF684DA}"/>
              </a:ext>
            </a:extLst>
          </p:cNvPr>
          <p:cNvSpPr/>
          <p:nvPr/>
        </p:nvSpPr>
        <p:spPr>
          <a:xfrm>
            <a:off x="5571067" y="4673600"/>
            <a:ext cx="406400" cy="270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7B2B37-1A0B-714A-9DCE-B4523D7D48D0}"/>
              </a:ext>
            </a:extLst>
          </p:cNvPr>
          <p:cNvSpPr/>
          <p:nvPr/>
        </p:nvSpPr>
        <p:spPr>
          <a:xfrm>
            <a:off x="5571067" y="5018412"/>
            <a:ext cx="406400" cy="270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039ACE-488B-264E-9A12-9C9F0C622B3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4729" y="5179152"/>
                <a:ext cx="10515600" cy="1325563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039ACE-488B-264E-9A12-9C9F0C622B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4729" y="5179152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5C1A51-519F-284E-8AB4-4CC8D625DC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4729" y="353285"/>
                <a:ext cx="11042542" cy="530359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𝐺𝑖𝑣𝑒𝑛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mr>
                      <m:m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mr>
                      <m:m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mr>
                    </m:m>
                    <m:r>
                      <a:rPr lang="en-US" b="0" i="1" smtClean="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endParaRPr lang="en-US" b="0" i="1" dirty="0"/>
              </a:p>
              <a:p>
                <a:pPr marL="0" indent="0">
                  <a:buNone/>
                </a:pPr>
                <a:endParaRPr lang="en-US" b="0" i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𝐶𝑜𝑚𝑝𝑢𝑡𝑒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mr>
                      <m:m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mr>
                      <m:m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/>
              </a:p>
              <a:p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h𝑒𝑛𝑐𝑒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𝑑𝑒𝑡𝑒𝑟𝑚𝑖𝑛𝑒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5C1A51-519F-284E-8AB4-4CC8D625DC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4729" y="353285"/>
                <a:ext cx="11042542" cy="5303595"/>
              </a:xfrm>
              <a:blipFill>
                <a:blip r:embed="rId3"/>
                <a:stretch>
                  <a:fillRect l="-918" t="-478" b="-28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E94F30-8FC2-4B4E-AF49-52DC11D6BB29}"/>
              </a:ext>
            </a:extLst>
          </p:cNvPr>
          <p:cNvCxnSpPr/>
          <p:nvPr/>
        </p:nvCxnSpPr>
        <p:spPr>
          <a:xfrm>
            <a:off x="2572719" y="353285"/>
            <a:ext cx="0" cy="13050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E82E84-A257-184D-B10D-5A4F83B7A854}"/>
              </a:ext>
            </a:extLst>
          </p:cNvPr>
          <p:cNvCxnSpPr/>
          <p:nvPr/>
        </p:nvCxnSpPr>
        <p:spPr>
          <a:xfrm>
            <a:off x="4522922" y="353285"/>
            <a:ext cx="0" cy="13050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2DD088-902E-B047-9608-803D844381EA}"/>
              </a:ext>
            </a:extLst>
          </p:cNvPr>
          <p:cNvCxnSpPr/>
          <p:nvPr/>
        </p:nvCxnSpPr>
        <p:spPr>
          <a:xfrm>
            <a:off x="3128075" y="1945438"/>
            <a:ext cx="0" cy="13050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83921B-DDDF-D848-8823-37446384CBF7}"/>
              </a:ext>
            </a:extLst>
          </p:cNvPr>
          <p:cNvCxnSpPr/>
          <p:nvPr/>
        </p:nvCxnSpPr>
        <p:spPr>
          <a:xfrm>
            <a:off x="6938075" y="1945438"/>
            <a:ext cx="0" cy="13050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63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38EEE-C760-644B-9C2A-2D222E26C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C3B6F67B-59D5-3844-9E25-B2D79F644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9171" y="1876667"/>
            <a:ext cx="6073658" cy="246285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414CB4-AA09-0746-8AF8-441E1CA9C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328" y="4525505"/>
            <a:ext cx="9401294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BF6F4-EBE3-EA4D-B107-6A94974C1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C05738AC-630F-5A4F-969C-1EDD18AB16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5174" y="1042018"/>
            <a:ext cx="7034071" cy="2533045"/>
          </a:xfr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1408B0-1404-FD4E-B1F4-06F176ABA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344" y="4021918"/>
            <a:ext cx="4531399" cy="179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8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ADA2B-81B8-204C-8E56-5527AC533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9471B4-9990-C043-9571-544FFB4B7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590" y="1531535"/>
            <a:ext cx="9519948" cy="248252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517DFE-C505-5740-89FA-FCDAA99DE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53" y="4159346"/>
            <a:ext cx="10944493" cy="116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2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BC5FD-38BA-9B4A-9BF9-A1207F483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6BCF530D-6F69-514D-97AF-B31FE9881E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3405" y="1813731"/>
            <a:ext cx="5462182" cy="241730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294E86-0DBF-5E43-ACEF-62795506E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231037"/>
            <a:ext cx="9881727" cy="168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8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42F12-F656-5A4D-B494-4E15387CD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3ECA8CAE-D423-CF40-B906-33B32FE8F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5991" y="2032470"/>
            <a:ext cx="7345530" cy="2338051"/>
          </a:xfr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5EDE774-1FC5-AA42-8BAC-F7EEF78B5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011" y="4266996"/>
            <a:ext cx="7985978" cy="222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289F-EE4C-C14F-AD9E-D5C560421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43F7D7B2-FBC6-FF48-A825-2EA4FC1ED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9180" y="1690688"/>
            <a:ext cx="7833640" cy="2161004"/>
          </a:xfr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B52F6A8-07D0-5049-B18C-EE155F915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587" y="4248796"/>
            <a:ext cx="3642532" cy="241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9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C0F533-E9B8-0F46-A89A-28514F470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15392"/>
            <a:ext cx="10515600" cy="2091314"/>
          </a:xfrm>
        </p:spPr>
      </p:pic>
      <p:pic>
        <p:nvPicPr>
          <p:cNvPr id="7" name="Picture 6" descr="A drawing of a person&#10;&#10;Description automatically generated">
            <a:extLst>
              <a:ext uri="{FF2B5EF4-FFF2-40B4-BE49-F238E27FC236}">
                <a16:creationId xmlns:a16="http://schemas.microsoft.com/office/drawing/2014/main" id="{F117C665-5A02-1D48-A5D8-A601FF89A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96" y="2871276"/>
            <a:ext cx="4711808" cy="173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0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847F2-9D54-494F-BD62-684EC653F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B635A2E-1321-6243-815E-F6CD2DB57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942" y="1690688"/>
            <a:ext cx="10568858" cy="1951414"/>
          </a:xfrm>
        </p:spPr>
      </p:pic>
      <p:pic>
        <p:nvPicPr>
          <p:cNvPr id="7" name="Picture 6" descr="A close up of a clock&#10;&#10;Description automatically generated">
            <a:extLst>
              <a:ext uri="{FF2B5EF4-FFF2-40B4-BE49-F238E27FC236}">
                <a16:creationId xmlns:a16="http://schemas.microsoft.com/office/drawing/2014/main" id="{D96992F5-FD44-7647-8507-41350CC52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081" y="3795712"/>
            <a:ext cx="5221837" cy="195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5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5D1B8-A3B9-9A4E-95D8-D4EF262CB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00EEF525-564D-6045-BF30-7A52E7CD3A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6913" y="1690688"/>
            <a:ext cx="7950200" cy="2108200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1FA5D35-52B9-9546-911F-E3B84D4739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24" t="60285" r="50033" b="7228"/>
          <a:stretch/>
        </p:blipFill>
        <p:spPr>
          <a:xfrm>
            <a:off x="5992676" y="2109357"/>
            <a:ext cx="480449" cy="684872"/>
          </a:xfrm>
          <a:prstGeom prst="rect">
            <a:avLst/>
          </a:prstGeom>
        </p:spPr>
      </p:pic>
      <p:pic>
        <p:nvPicPr>
          <p:cNvPr id="8" name="Picture 7" descr="A drawing of a person&#10;&#10;Description automatically generated">
            <a:extLst>
              <a:ext uri="{FF2B5EF4-FFF2-40B4-BE49-F238E27FC236}">
                <a16:creationId xmlns:a16="http://schemas.microsoft.com/office/drawing/2014/main" id="{B5170524-F061-DA41-BB85-EB3A78F13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313" y="4124360"/>
            <a:ext cx="23114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2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E610-B85F-134A-B395-EEFD10F61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791E39C-F99D-CF44-953D-1AC7DA6E5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839" y="349627"/>
            <a:ext cx="10235333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E51F39-2816-434A-8549-F0B860A41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505" y="4457700"/>
            <a:ext cx="5334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0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FB960-2915-B249-99AE-02E981572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0EF19A28-B3F9-6249-AA14-7B7CEA546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7455" y="1913872"/>
            <a:ext cx="5651546" cy="2603136"/>
          </a:xfrm>
        </p:spPr>
      </p:pic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6FC50C8F-8D21-1048-9AD5-469AE82A5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983" y="4396890"/>
            <a:ext cx="5643149" cy="183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4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0A74C-111F-4F4D-BE4A-8772C2B4A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711BC826-D5AE-3B41-912F-55891F0A4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631" y="1715766"/>
            <a:ext cx="8012977" cy="2385366"/>
          </a:xfrm>
        </p:spPr>
      </p:pic>
      <p:pic>
        <p:nvPicPr>
          <p:cNvPr id="7" name="Picture 6" descr="A close up of a clock&#10;&#10;Description automatically generated">
            <a:extLst>
              <a:ext uri="{FF2B5EF4-FFF2-40B4-BE49-F238E27FC236}">
                <a16:creationId xmlns:a16="http://schemas.microsoft.com/office/drawing/2014/main" id="{78B91774-6B92-614C-9837-46DCD967F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630" y="4397644"/>
            <a:ext cx="8715861" cy="158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8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0EAFC-5D61-7947-8B89-01F4046C2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312087-6205-0B4D-8570-3F8A7784E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3166" y="1880992"/>
            <a:ext cx="5205668" cy="2668896"/>
          </a:xfr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6EF22C4-421E-BA4E-A921-DC4737873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403" y="4271960"/>
            <a:ext cx="4283193" cy="222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1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B8D84-E09C-2E44-9645-166D17E3B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3C06C6CC-93D9-044D-9666-0264F3280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1654" y="1690688"/>
            <a:ext cx="7499766" cy="2499922"/>
          </a:xfr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378D31D-4F0A-394D-B61A-F0EB043D1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620" y="3917351"/>
            <a:ext cx="3846034" cy="249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4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4A03E-EB70-8A47-A813-AD10647CB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C73867-51E1-334F-9D3F-84CC04493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5062" y="1814674"/>
            <a:ext cx="7901876" cy="2400865"/>
          </a:xfrm>
        </p:spPr>
      </p:pic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828704D8-982E-A14D-A989-8E1BAD154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061" y="4522759"/>
            <a:ext cx="8076297" cy="170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4DDB6-0F79-0A49-9B30-F9C6B8479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clock&#10;&#10;Description automatically generated">
            <a:extLst>
              <a:ext uri="{FF2B5EF4-FFF2-40B4-BE49-F238E27FC236}">
                <a16:creationId xmlns:a16="http://schemas.microsoft.com/office/drawing/2014/main" id="{A6703B40-DA14-FB4F-9DC7-C397E5BBC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5500" y="365125"/>
            <a:ext cx="6592485" cy="4385498"/>
          </a:xfrm>
        </p:spPr>
      </p:pic>
      <p:pic>
        <p:nvPicPr>
          <p:cNvPr id="7" name="Picture 6" descr="A drawing of a face&#10;&#10;Description automatically generated">
            <a:extLst>
              <a:ext uri="{FF2B5EF4-FFF2-40B4-BE49-F238E27FC236}">
                <a16:creationId xmlns:a16="http://schemas.microsoft.com/office/drawing/2014/main" id="{8AB163D0-30CA-D942-97D4-ECCD49A39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250" y="5032375"/>
            <a:ext cx="26035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5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39B01-C293-A74E-B2F9-9E475474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A47BD340-CADE-1241-8682-EA9824A5D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156" y="4057287"/>
            <a:ext cx="6782963" cy="2119676"/>
          </a:xfrm>
          <a:prstGeom prst="rect">
            <a:avLst/>
          </a:prstGeom>
        </p:spPr>
      </p:pic>
      <p:pic>
        <p:nvPicPr>
          <p:cNvPr id="9" name="Picture 8" descr="A close up of a clock&#10;&#10;Description automatically generated">
            <a:extLst>
              <a:ext uri="{FF2B5EF4-FFF2-40B4-BE49-F238E27FC236}">
                <a16:creationId xmlns:a16="http://schemas.microsoft.com/office/drawing/2014/main" id="{FAE130E3-49AC-D547-A762-E1B82BB07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531" y="147786"/>
            <a:ext cx="7473588" cy="290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7AD72-2748-6540-88FE-0329650FD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777FB2A6-F2D9-AD46-920D-58A51079F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8831" y="1821638"/>
            <a:ext cx="10094338" cy="189408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991C4A-B551-A745-BFE6-3C6BABAF8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77140"/>
            <a:ext cx="8055693" cy="1349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7633D2-9A1E-B44A-AC3E-2E44D8D2B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5804" y="4186199"/>
            <a:ext cx="2715083" cy="165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6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E0DFD3A-D239-9548-8AD9-3DC571E89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2056" y="501708"/>
            <a:ext cx="6239467" cy="2808225"/>
          </a:xfrm>
        </p:spPr>
      </p:pic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190B08F4-142B-CD4D-9308-A50A0CE12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863" y="3212892"/>
            <a:ext cx="4157851" cy="223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4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92BED-D010-3D4F-B5D9-2CEC95B40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251BF1F4-DD4B-A946-8424-A871FC230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7710" y="2103436"/>
            <a:ext cx="10036580" cy="1630759"/>
          </a:xfrm>
        </p:spPr>
      </p:pic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0193DAE6-00B8-C644-9052-888DA335B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846" y="4146943"/>
            <a:ext cx="7174308" cy="179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7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8C6772-518E-1E43-95D9-106F05831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3573"/>
          <a:stretch/>
        </p:blipFill>
        <p:spPr>
          <a:xfrm>
            <a:off x="2053117" y="569564"/>
            <a:ext cx="7708581" cy="3707968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3863B6E-0C59-644C-BFA5-CB2E63B3B6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18" t="59970" r="25798" b="7975"/>
          <a:stretch/>
        </p:blipFill>
        <p:spPr>
          <a:xfrm>
            <a:off x="4897463" y="4587497"/>
            <a:ext cx="2805195" cy="139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2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F651F-7F96-634C-94F9-4FCA66952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AF42C1D4-6488-1E43-AC8E-CD4CD172B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2116" y="1690688"/>
            <a:ext cx="7607768" cy="236336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9D3524-9A9E-1640-AEB8-DFB6D3962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057" y="4434783"/>
            <a:ext cx="2036628" cy="188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7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4B27AC-C3A9-5B40-932A-9641E1F65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3009" y="656134"/>
            <a:ext cx="7145982" cy="211806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5CCACA-FFAF-8042-93C8-E9D35B2AD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240" y="3429000"/>
            <a:ext cx="5983520" cy="211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5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C830-48B2-FA48-979A-B20E35423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0323E2-DFE3-0047-9246-2625A9B7C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777" y="365125"/>
            <a:ext cx="10754604" cy="3516770"/>
          </a:xfrm>
        </p:spPr>
      </p:pic>
      <p:pic>
        <p:nvPicPr>
          <p:cNvPr id="7" name="Picture 6" descr="A close up of a clock&#10;&#10;Description automatically generated">
            <a:extLst>
              <a:ext uri="{FF2B5EF4-FFF2-40B4-BE49-F238E27FC236}">
                <a16:creationId xmlns:a16="http://schemas.microsoft.com/office/drawing/2014/main" id="{4D07F2AE-575D-424A-BC75-8D680EAA4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284" y="3342364"/>
            <a:ext cx="4001432" cy="225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5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ACF22-7632-B449-88E3-CEB91DE32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6232F3-8A02-7A48-9645-D8000195146A}"/>
              </a:ext>
            </a:extLst>
          </p:cNvPr>
          <p:cNvSpPr/>
          <p:nvPr/>
        </p:nvSpPr>
        <p:spPr>
          <a:xfrm>
            <a:off x="1472339" y="2836190"/>
            <a:ext cx="790414" cy="592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7FFB734-C5E1-8B42-AC9B-76CD524E0E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66" t="15849" r="7479" b="30862"/>
          <a:stretch/>
        </p:blipFill>
        <p:spPr>
          <a:xfrm>
            <a:off x="3871994" y="2110612"/>
            <a:ext cx="5158353" cy="1596325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4D49A1D-5E87-ED43-8B0A-3AEEA43287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7" t="-1035" r="85838" b="56731"/>
          <a:stretch/>
        </p:blipFill>
        <p:spPr>
          <a:xfrm>
            <a:off x="2896892" y="2172604"/>
            <a:ext cx="1504626" cy="13271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3E78A5-B84A-F64F-B253-DE75BAE46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075" y="4985567"/>
            <a:ext cx="914400" cy="825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534FA7-972B-854C-9BA1-EC00046578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732" b="43449"/>
          <a:stretch/>
        </p:blipFill>
        <p:spPr>
          <a:xfrm>
            <a:off x="1751308" y="3740794"/>
            <a:ext cx="9819991" cy="112857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0792C4-9CA0-CA42-89F9-F5A63B1519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2326" r="82633"/>
          <a:stretch/>
        </p:blipFill>
        <p:spPr>
          <a:xfrm>
            <a:off x="167036" y="3690004"/>
            <a:ext cx="1826217" cy="1128573"/>
          </a:xfrm>
        </p:spPr>
      </p:pic>
    </p:spTree>
    <p:extLst>
      <p:ext uri="{BB962C8B-B14F-4D97-AF65-F5344CB8AC3E}">
        <p14:creationId xmlns:p14="http://schemas.microsoft.com/office/powerpoint/2010/main" val="103053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8B717-B630-CE4C-A067-625F4B357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54B677-FC6B-0A49-BEE9-0CB92C677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8973" y="980873"/>
            <a:ext cx="6694053" cy="2730203"/>
          </a:xfr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909E7A-C86F-9643-85E4-650DC3657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926" y="3994943"/>
            <a:ext cx="2942148" cy="223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0CCBF-3CAE-9847-A150-022256B4B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2F7B51BA-5467-B247-A46C-ED3FD939B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209" y="3752527"/>
            <a:ext cx="7945582" cy="183505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9FABB3-9363-9749-AB5A-110B8E975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536" y="1270422"/>
            <a:ext cx="8176406" cy="197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28</Words>
  <Application>Microsoft Macintosh PowerPoint</Application>
  <PresentationFormat>Widescreen</PresentationFormat>
  <Paragraphs>13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128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Hari, Shyam</dc:creator>
  <cp:lastModifiedBy>Hari, Shyam</cp:lastModifiedBy>
  <cp:revision>58</cp:revision>
  <dcterms:created xsi:type="dcterms:W3CDTF">2019-04-02T03:35:31Z</dcterms:created>
  <dcterms:modified xsi:type="dcterms:W3CDTF">2019-04-07T03:55:03Z</dcterms:modified>
</cp:coreProperties>
</file>