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24" r:id="rId2"/>
    <p:sldId id="329" r:id="rId3"/>
    <p:sldId id="325" r:id="rId4"/>
    <p:sldId id="326" r:id="rId5"/>
    <p:sldId id="31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3"/>
  </p:normalViewPr>
  <p:slideViewPr>
    <p:cSldViewPr snapToGrid="0" snapToObjects="1">
      <p:cViewPr varScale="1">
        <p:scale>
          <a:sx n="121" d="100"/>
          <a:sy n="121" d="100"/>
        </p:scale>
        <p:origin x="20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A6999-A4E7-4546-B173-8531AC9885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D5FAB4-F3E8-AA4E-9D66-0113B08F6D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18D10-335F-DF42-B44E-265674524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E73513-EDAF-B040-8A9A-468E2BD78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C0B5C-AA96-3E45-B676-047653300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B89947-352D-2345-8A04-EA354680B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8C0EFA-4BCF-994F-A7C8-8BC71573C9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F189B-8084-754A-8E76-442C38AFD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D103D-9EF3-0243-B6AF-5C45C028C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E9FBC-E2A1-9B45-8BFC-35ED95A1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7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7C28CF-DC12-8D43-A29E-2FF8CCBE82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C1CB6-7A3D-F84C-B562-9EAC486F0A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D503D-109A-5C46-A001-3CF9BCDA4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6986E-59FF-1542-94D6-712E751B3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888F1C-C1DF-184E-8D98-701C7C3CD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4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DF7C0-53AC-2148-BCE4-ACF550BDE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8EF6E-148D-9F48-8F7F-4A3527E86D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0296C7-1A01-6249-B1E0-78D81420D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E97C16-6ADC-364F-8C06-FFC883201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1E5014-B565-F04A-BC35-D019C5717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4712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FEC31-7A50-7442-82D1-27142E329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69939F-3431-BB46-82E0-0997E61017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39D49-7C32-2A46-B510-5185A53B1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411EC4-8CB3-094E-A15B-B38778B0B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6BFBDC-0E07-834D-A8DD-A76162280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4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B3AE-A1AF-B44E-8ED0-1DBA72533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D9D02-6326-1549-A3EF-309D93D4C53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23EF02-C2B1-CF4D-9923-511106C50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3DBB9-612D-6C4D-B6BF-8A732EC16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35BF78-2F88-E64E-BCA1-6D5408825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26BC43-E4C9-E44D-BD4F-91E66A7E2A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809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6D6709-0AC6-D14B-BCAF-77CCE43E5D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D7F67E-D517-654C-BAB2-161EE866A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7C6259-1C61-A641-A73D-0125C3F62F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E4F7F-9130-D240-BDC6-36D25DA5D5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4DC53F-590C-DC4E-B0D4-7D1B8C52C1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175C4-57D3-8640-81EE-219B9DBB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D3C50-7683-F84B-97B5-5076A9C41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4B01C8-508C-2844-9427-6A62E4B60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21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0F970-7D97-D642-A34E-2AE2A04BE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A7C8B0-C899-1649-B649-317BDA1802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BFF955-AA57-5044-91A6-80F075DE9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89013-8EEA-5046-8CD5-8BAC9D242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823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76E2D0-6288-5744-9355-F82E94408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3C5953B-F05A-BE42-A77A-E26F50123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0152EB-6839-4F4F-AE86-A99C1D03E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972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7FBC3-BA8E-6D40-A780-D59AD0610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541E7-CC00-744C-9F9A-EC76FAF00A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F1466A-0BC8-E041-85A8-6182781F6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25C54A-C942-5645-AF5E-256D6A74B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C3084-643D-7C46-A743-24759B523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80870B-4217-224C-B6C1-81676CBB9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78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D3216-890C-4D4A-A36C-7D17B13CB0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776E69-1C37-9B47-A19A-FCC9377B3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7240D0-31CB-474C-879D-7B91AD5B2E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C49AA0-B341-8344-B774-BAE37FA49A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04BADD-10BE-0949-B3B8-A12C2537B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0A30D-AA0E-624D-94CB-46C09A024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572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954C4A1-FAA1-B14F-AAAA-BAE349194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BEAE53-C653-7540-B2B8-3FB3E4BA77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DB2109-72CE-104F-B0B8-58E772AD4B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5BB3-1F7A-114F-8682-1DFD60F198CC}" type="datetimeFigureOut">
              <a:rPr lang="en-US" smtClean="0"/>
              <a:t>6/10/19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08EA72-B73D-6C49-8BF5-4717C22452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3B8BD-2C43-D24A-AA47-681CB800F2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3F4C1-FA98-9846-8EEA-2E5CB6F3A9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5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ompgen.knoweng.org/galaxy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usegalaxy.org/tours/core.galaxy_u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dirty="0">
                <a:solidFill>
                  <a:schemeClr val="tx1"/>
                </a:solidFill>
              </a:rPr>
              <a:t>Learning Galaxy Interface through an interactive tour.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80027" y="2800000"/>
            <a:ext cx="6831946" cy="4601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000" b="1" dirty="0"/>
              <a:t>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Galaxy Server Interface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Linux+Galaxy | Pei-Chen Peng | 2018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8104-51C6-C44C-9211-BF7C16F4A77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83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3177" y="4257900"/>
            <a:ext cx="2158917" cy="2280998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2066" y="2448962"/>
            <a:ext cx="4905935" cy="164202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</a:t>
            </a:r>
            <a:r>
              <a:rPr lang="en-US" altLang="zh-Hant" dirty="0"/>
              <a:t>Create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en-US" dirty="0"/>
              <a:t> Galaxy</a:t>
            </a:r>
            <a:r>
              <a:rPr lang="zh-Hant" altLang="en-US" dirty="0"/>
              <a:t> </a:t>
            </a:r>
            <a:r>
              <a:rPr lang="en-US" altLang="zh-Hant" dirty="0"/>
              <a:t>account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71327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Go </a:t>
            </a:r>
            <a:r>
              <a:rPr lang="en-US" dirty="0" err="1"/>
              <a:t>to:</a:t>
            </a:r>
            <a:r>
              <a:rPr lang="en-US" dirty="0" err="1">
                <a:hlinkClick r:id="rId4"/>
              </a:rPr>
              <a:t>http</a:t>
            </a:r>
            <a:r>
              <a:rPr lang="en-US" dirty="0">
                <a:hlinkClick r:id="rId4"/>
              </a:rPr>
              <a:t>://compgen.knoweng.org/galaxy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altLang="zh-Hant" b="1" dirty="0"/>
              <a:t>Login</a:t>
            </a:r>
            <a:r>
              <a:rPr lang="zh-Hant" altLang="en-US" b="1" dirty="0"/>
              <a:t> </a:t>
            </a:r>
            <a:r>
              <a:rPr lang="en-US" altLang="zh-Hant" b="1" dirty="0"/>
              <a:t>or</a:t>
            </a:r>
            <a:r>
              <a:rPr lang="zh-Hant" altLang="en-US" b="1" dirty="0"/>
              <a:t> </a:t>
            </a:r>
            <a:r>
              <a:rPr lang="en-US" altLang="zh-Hant" b="1" dirty="0"/>
              <a:t>Register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altLang="zh-Hant" b="1" dirty="0"/>
              <a:t>Register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Input your </a:t>
            </a:r>
            <a:r>
              <a:rPr lang="en-US" altLang="zh-Hant" dirty="0"/>
              <a:t>account</a:t>
            </a:r>
            <a:r>
              <a:rPr lang="zh-Hant" altLang="en-US" dirty="0"/>
              <a:t> </a:t>
            </a:r>
            <a:r>
              <a:rPr lang="en-US" altLang="zh-Hant" dirty="0"/>
              <a:t>information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altLang="zh-Hant" dirty="0"/>
              <a:t>(Note:</a:t>
            </a:r>
            <a:r>
              <a:rPr lang="zh-Hant" altLang="en-US" dirty="0"/>
              <a:t> </a:t>
            </a:r>
            <a:r>
              <a:rPr lang="en-US" altLang="zh-Hant" dirty="0"/>
              <a:t>This</a:t>
            </a:r>
            <a:r>
              <a:rPr lang="zh-Hant" altLang="en-US" dirty="0"/>
              <a:t> </a:t>
            </a:r>
            <a:r>
              <a:rPr lang="en-US" altLang="zh-Hant" dirty="0"/>
              <a:t>website</a:t>
            </a:r>
            <a:r>
              <a:rPr lang="zh-Hant" altLang="en-US" dirty="0"/>
              <a:t> </a:t>
            </a:r>
            <a:r>
              <a:rPr lang="en-US" altLang="zh-Hant" dirty="0"/>
              <a:t>is</a:t>
            </a:r>
            <a:r>
              <a:rPr lang="zh-Hant" altLang="en-US" dirty="0"/>
              <a:t> </a:t>
            </a:r>
            <a:r>
              <a:rPr lang="en-US" altLang="zh-Hant" dirty="0"/>
              <a:t>not</a:t>
            </a:r>
            <a:r>
              <a:rPr lang="zh-Hant" altLang="en-US" dirty="0"/>
              <a:t> </a:t>
            </a:r>
            <a:r>
              <a:rPr lang="en-US" altLang="zh-Hant" dirty="0"/>
              <a:t>encrypted.</a:t>
            </a:r>
            <a:r>
              <a:rPr lang="zh-Hant" altLang="en-US" dirty="0"/>
              <a:t> </a:t>
            </a:r>
            <a:endParaRPr lang="en-US" altLang="zh-Hant" dirty="0"/>
          </a:p>
          <a:p>
            <a:pPr marL="0" indent="0">
              <a:buNone/>
            </a:pPr>
            <a:r>
              <a:rPr lang="en-US" altLang="zh-Hant" dirty="0"/>
              <a:t>You</a:t>
            </a:r>
            <a:r>
              <a:rPr lang="zh-Hant" altLang="en-US" dirty="0"/>
              <a:t> </a:t>
            </a:r>
            <a:r>
              <a:rPr lang="en-US" altLang="zh-Hant" dirty="0"/>
              <a:t>may</a:t>
            </a:r>
            <a:r>
              <a:rPr lang="zh-Hant" altLang="en-US" dirty="0"/>
              <a:t> </a:t>
            </a:r>
            <a:r>
              <a:rPr lang="en-US" altLang="zh-Hant" dirty="0"/>
              <a:t>use</a:t>
            </a:r>
            <a:r>
              <a:rPr lang="zh-Hant" altLang="en-US" dirty="0"/>
              <a:t> </a:t>
            </a:r>
            <a:r>
              <a:rPr lang="en-US" altLang="zh-Hant" dirty="0"/>
              <a:t>a</a:t>
            </a:r>
            <a:r>
              <a:rPr lang="zh-Hant" altLang="en-US" dirty="0"/>
              <a:t> </a:t>
            </a:r>
            <a:r>
              <a:rPr lang="en-US" altLang="zh-Hant" b="1" dirty="0"/>
              <a:t>dummy</a:t>
            </a:r>
            <a:r>
              <a:rPr lang="zh-Hant" altLang="en-US" b="1" dirty="0"/>
              <a:t> </a:t>
            </a:r>
            <a:r>
              <a:rPr lang="en-US" altLang="zh-Hant" b="1" dirty="0"/>
              <a:t>password</a:t>
            </a:r>
            <a:r>
              <a:rPr lang="en-US" altLang="zh-Hant" dirty="0"/>
              <a:t>)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altLang="zh-Hant" b="1" dirty="0"/>
              <a:t>Submit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Linux+Galaxy | Pei-Chen Peng |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8104-51C6-C44C-9211-BF7C16F4A77B}" type="slidenum">
              <a:rPr lang="en-US" smtClean="0"/>
              <a:t>2</a:t>
            </a:fld>
            <a:endParaRPr lang="en-US" dirty="0"/>
          </a:p>
        </p:txBody>
      </p:sp>
      <p:sp>
        <p:nvSpPr>
          <p:cNvPr id="12" name="Arc 11"/>
          <p:cNvSpPr/>
          <p:nvPr/>
        </p:nvSpPr>
        <p:spPr>
          <a:xfrm flipV="1">
            <a:off x="505968" y="2419084"/>
            <a:ext cx="8758535" cy="1723563"/>
          </a:xfrm>
          <a:prstGeom prst="arc">
            <a:avLst>
              <a:gd name="adj1" fmla="val 12587859"/>
              <a:gd name="adj2" fmla="val 21567588"/>
            </a:avLst>
          </a:prstGeom>
          <a:ln w="28575">
            <a:solidFill>
              <a:schemeClr val="tx1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 flipV="1">
            <a:off x="3824942" y="2615874"/>
            <a:ext cx="5439561" cy="224027"/>
          </a:xfrm>
          <a:prstGeom prst="straightConnector1">
            <a:avLst/>
          </a:prstGeom>
          <a:ln w="28575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cxnSpLocks/>
          </p:cNvCxnSpPr>
          <p:nvPr/>
        </p:nvCxnSpPr>
        <p:spPr>
          <a:xfrm>
            <a:off x="3597349" y="6356351"/>
            <a:ext cx="3551274" cy="0"/>
          </a:xfrm>
          <a:prstGeom prst="straightConnector1">
            <a:avLst/>
          </a:prstGeom>
          <a:ln w="28575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43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creen Shot 2017-05-17 at 11.01.4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5290" y="4581897"/>
            <a:ext cx="3012477" cy="1627709"/>
          </a:xfrm>
          <a:prstGeom prst="rect">
            <a:avLst/>
          </a:prstGeom>
          <a:ln>
            <a:solidFill>
              <a:srgbClr val="0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6056" y="2350317"/>
            <a:ext cx="4905935" cy="1493561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altLang="zh-Hant" dirty="0"/>
              <a:t>2</a:t>
            </a:r>
            <a:r>
              <a:rPr lang="en-US" dirty="0"/>
              <a:t>: Logging into Galaxy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453072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altLang="zh-Hant" b="1" dirty="0"/>
              <a:t>Login</a:t>
            </a:r>
            <a:r>
              <a:rPr lang="zh-Hant" altLang="en-US" b="1" dirty="0"/>
              <a:t> </a:t>
            </a:r>
            <a:r>
              <a:rPr lang="en-US" altLang="zh-Hant" b="1" dirty="0"/>
              <a:t>or</a:t>
            </a:r>
            <a:r>
              <a:rPr lang="zh-Hant" altLang="en-US" b="1" dirty="0"/>
              <a:t> </a:t>
            </a:r>
            <a:r>
              <a:rPr lang="en-US" altLang="zh-Hant" b="1" dirty="0"/>
              <a:t>Register</a:t>
            </a:r>
            <a:r>
              <a:rPr lang="zh-Hant" altLang="en-US" b="1" dirty="0"/>
              <a:t>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b="1" dirty="0"/>
              <a:t>Login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Input your login credentials.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Click </a:t>
            </a:r>
            <a:r>
              <a:rPr lang="en-US" b="1" dirty="0"/>
              <a:t>Login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Linux+Galaxy | Pei-Chen Peng |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8104-51C6-C44C-9211-BF7C16F4A77B}" type="slidenum">
              <a:rPr lang="en-US" smtClean="0"/>
              <a:t>3</a:t>
            </a:fld>
            <a:endParaRPr lang="en-US" dirty="0"/>
          </a:p>
        </p:txBody>
      </p:sp>
      <p:sp>
        <p:nvSpPr>
          <p:cNvPr id="12" name="Arc 11"/>
          <p:cNvSpPr/>
          <p:nvPr/>
        </p:nvSpPr>
        <p:spPr>
          <a:xfrm flipV="1">
            <a:off x="505968" y="2046941"/>
            <a:ext cx="7995561" cy="1536231"/>
          </a:xfrm>
          <a:prstGeom prst="arc">
            <a:avLst>
              <a:gd name="adj1" fmla="val 13451809"/>
              <a:gd name="adj2" fmla="val 21567588"/>
            </a:avLst>
          </a:prstGeom>
          <a:ln w="28575">
            <a:solidFill>
              <a:schemeClr val="tx1"/>
            </a:solidFill>
            <a:prstDash val="lgDashDot"/>
            <a:headEnd type="non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4639341" y="2428708"/>
            <a:ext cx="3862189" cy="96352"/>
          </a:xfrm>
          <a:prstGeom prst="straightConnector1">
            <a:avLst/>
          </a:prstGeom>
          <a:ln w="28575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824942" y="5893877"/>
            <a:ext cx="3316941" cy="112476"/>
          </a:xfrm>
          <a:prstGeom prst="straightConnector1">
            <a:avLst/>
          </a:prstGeom>
          <a:ln w="28575">
            <a:prstDash val="lgDashDot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993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altLang="zh-Hant" dirty="0"/>
              <a:t>2</a:t>
            </a:r>
            <a:r>
              <a:rPr lang="en-US" dirty="0"/>
              <a:t>B: Galaxy Start Screen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152650" y="1569081"/>
            <a:ext cx="7886700" cy="51523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resulting screen should look like the </a:t>
            </a:r>
            <a:r>
              <a:rPr lang="en-US" b="1" dirty="0"/>
              <a:t>figure</a:t>
            </a:r>
            <a:r>
              <a:rPr lang="en-US" dirty="0"/>
              <a:t> below: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Linux+Galaxy | Pei-Chen Peng |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8104-51C6-C44C-9211-BF7C16F4A77B}" type="slidenum">
              <a:rPr lang="en-US" smtClean="0"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7550" y="2336801"/>
            <a:ext cx="8442446" cy="349249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5040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</a:t>
            </a:r>
            <a:r>
              <a:rPr lang="en-US" altLang="zh-Hant" dirty="0"/>
              <a:t>2</a:t>
            </a:r>
            <a:r>
              <a:rPr lang="en-US" dirty="0"/>
              <a:t>C: Galaxy interface tutorial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1825625"/>
            <a:ext cx="7886700" cy="155776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Go to </a:t>
            </a:r>
          </a:p>
          <a:p>
            <a:pPr marL="0" indent="0" algn="ctr">
              <a:buNone/>
            </a:pPr>
            <a:endParaRPr lang="fr-FR" dirty="0"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r>
              <a:rPr lang="fr-FR" dirty="0" err="1">
                <a:latin typeface="Consolas" panose="020B0609020204030204" pitchFamily="49" charset="0"/>
                <a:hlinkClick r:id="rId2"/>
              </a:rPr>
              <a:t>https</a:t>
            </a:r>
            <a:r>
              <a:rPr lang="fr-FR" dirty="0">
                <a:latin typeface="Consolas" panose="020B0609020204030204" pitchFamily="49" charset="0"/>
                <a:hlinkClick r:id="rId2"/>
              </a:rPr>
              <a:t>://</a:t>
            </a:r>
            <a:r>
              <a:rPr lang="fr-FR" dirty="0" err="1">
                <a:latin typeface="Consolas" panose="020B0609020204030204" pitchFamily="49" charset="0"/>
                <a:hlinkClick r:id="rId2"/>
              </a:rPr>
              <a:t>usegalaxy.org</a:t>
            </a:r>
            <a:r>
              <a:rPr lang="fr-FR" dirty="0">
                <a:latin typeface="Consolas" panose="020B0609020204030204" pitchFamily="49" charset="0"/>
                <a:hlinkClick r:id="rId2"/>
              </a:rPr>
              <a:t>/tours/</a:t>
            </a:r>
            <a:r>
              <a:rPr lang="fr-FR" dirty="0" err="1">
                <a:latin typeface="Consolas" panose="020B0609020204030204" pitchFamily="49" charset="0"/>
                <a:hlinkClick r:id="rId2"/>
              </a:rPr>
              <a:t>core.galaxy_ui</a:t>
            </a:r>
            <a:endParaRPr lang="en-US" dirty="0">
              <a:latin typeface="Consolas" panose="020B0609020204030204" pitchFamily="49" charset="0"/>
            </a:endParaRPr>
          </a:p>
          <a:p>
            <a:pPr marL="0" indent="0" algn="ctr">
              <a:buNone/>
            </a:pP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Linux+Galaxy | Pei-Chen Peng |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8104-51C6-C44C-9211-BF7C16F4A77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845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163</Words>
  <Application>Microsoft Macintosh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Office Theme</vt:lpstr>
      <vt:lpstr>Galaxy Server Interface</vt:lpstr>
      <vt:lpstr>Step 1: Create a Galaxy account</vt:lpstr>
      <vt:lpstr>Step 2: Logging into Galaxy</vt:lpstr>
      <vt:lpstr>Step 2B: Galaxy Start Screen</vt:lpstr>
      <vt:lpstr>Step 2C: Galaxy interface tutorial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Galaxy Server Interface</dc:title>
  <dc:creator>Shounak Bhogale</dc:creator>
  <cp:lastModifiedBy>Shounak Bhogale</cp:lastModifiedBy>
  <cp:revision>2</cp:revision>
  <cp:lastPrinted>2019-06-11T01:37:21Z</cp:lastPrinted>
  <dcterms:created xsi:type="dcterms:W3CDTF">2019-06-08T19:50:11Z</dcterms:created>
  <dcterms:modified xsi:type="dcterms:W3CDTF">2019-06-11T01:37:38Z</dcterms:modified>
</cp:coreProperties>
</file>